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Lst>
  <p:notesMasterIdLst>
    <p:notesMasterId r:id="rId10"/>
  </p:notesMasterIdLst>
  <p:handoutMasterIdLst>
    <p:handoutMasterId r:id="rId11"/>
  </p:handoutMasterIdLst>
  <p:sldIdLst>
    <p:sldId id="840" r:id="rId2"/>
    <p:sldId id="843" r:id="rId3"/>
    <p:sldId id="923" r:id="rId4"/>
    <p:sldId id="924" r:id="rId5"/>
    <p:sldId id="1215" r:id="rId6"/>
    <p:sldId id="1222" r:id="rId7"/>
    <p:sldId id="1217" r:id="rId8"/>
    <p:sldId id="1213" r:id="rId9"/>
  </p:sldIdLst>
  <p:sldSz cx="9144000" cy="5143500" type="screen16x9"/>
  <p:notesSz cx="6797675" cy="9926638"/>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67" userDrawn="1">
          <p15:clr>
            <a:srgbClr val="A4A3A4"/>
          </p15:clr>
        </p15:guide>
        <p15:guide id="3" pos="567" userDrawn="1">
          <p15:clr>
            <a:srgbClr val="A4A3A4"/>
          </p15:clr>
        </p15:guide>
        <p15:guide id="4" pos="4400" userDrawn="1">
          <p15:clr>
            <a:srgbClr val="A4A3A4"/>
          </p15:clr>
        </p15:guide>
        <p15:guide id="5" orient="horz" pos="1121" userDrawn="1">
          <p15:clr>
            <a:srgbClr val="A4A3A4"/>
          </p15:clr>
        </p15:guide>
        <p15:guide id="6" pos="4581" userDrawn="1">
          <p15:clr>
            <a:srgbClr val="A4A3A4"/>
          </p15:clr>
        </p15:guide>
        <p15:guide id="7" pos="317" userDrawn="1">
          <p15:clr>
            <a:srgbClr val="A4A3A4"/>
          </p15:clr>
        </p15:guide>
        <p15:guide id="8" orient="horz" pos="50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uan Gómez" initials="JG" lastIdx="28" clrIdx="6">
    <p:extLst>
      <p:ext uri="{19B8F6BF-5375-455C-9EA6-DF929625EA0E}">
        <p15:presenceInfo xmlns:p15="http://schemas.microsoft.com/office/powerpoint/2012/main" userId="S::juan.gomez@forwardkeys.com::a00d87c5-2bf3-4437-bc40-3afa0530e445" providerId="AD"/>
      </p:ext>
    </p:extLst>
  </p:cmAuthor>
  <p:cmAuthor id="1" name="Luis Millan" initials="LM" lastIdx="40" clrIdx="0"/>
  <p:cmAuthor id="8" name="Lorena Garcia-Elices (lorena.garcia-elices@forwardkeys.com)" initials="LG(" lastIdx="6" clrIdx="7">
    <p:extLst>
      <p:ext uri="{19B8F6BF-5375-455C-9EA6-DF929625EA0E}">
        <p15:presenceInfo xmlns:p15="http://schemas.microsoft.com/office/powerpoint/2012/main" userId="S::lorena.garcia@forwardkeys.com::a4560a09-5c86-4628-a697-0d47a322cc42" providerId="AD"/>
      </p:ext>
    </p:extLst>
  </p:cmAuthor>
  <p:cmAuthor id="2" name="Li Xu" initials="LX" lastIdx="23" clrIdx="1"/>
  <p:cmAuthor id="9" name="Adriana Petkov" initials="AP" lastIdx="2" clrIdx="8">
    <p:extLst>
      <p:ext uri="{19B8F6BF-5375-455C-9EA6-DF929625EA0E}">
        <p15:presenceInfo xmlns:p15="http://schemas.microsoft.com/office/powerpoint/2012/main" userId="S::adriana.petkov@forwardkeys.com::2286d8b2-c9d7-44d6-9a30-814a2ca22d10" providerId="AD"/>
      </p:ext>
    </p:extLst>
  </p:cmAuthor>
  <p:cmAuthor id="3" name="John Rimmer" initials="JR" lastIdx="15" clrIdx="2"/>
  <p:cmAuthor id="10" name="Olivier" initials="O" lastIdx="12" clrIdx="9">
    <p:extLst>
      <p:ext uri="{19B8F6BF-5375-455C-9EA6-DF929625EA0E}">
        <p15:presenceInfo xmlns:p15="http://schemas.microsoft.com/office/powerpoint/2012/main" userId="Olivier" providerId="None"/>
      </p:ext>
    </p:extLst>
  </p:cmAuthor>
  <p:cmAuthor id="4" name="Paula Marqués" initials="PM" lastIdx="1" clrIdx="3"/>
  <p:cmAuthor id="11" name="Shingai George Mkudu" initials="SGM" lastIdx="4" clrIdx="10">
    <p:extLst>
      <p:ext uri="{19B8F6BF-5375-455C-9EA6-DF929625EA0E}">
        <p15:presenceInfo xmlns:p15="http://schemas.microsoft.com/office/powerpoint/2012/main" userId="Shingai George Mkudu" providerId="None"/>
      </p:ext>
    </p:extLst>
  </p:cmAuthor>
  <p:cmAuthor id="5" name="Paula Marqués" initials="PM [2]" lastIdx="1" clrIdx="4"/>
  <p:cmAuthor id="6" name="Paula Marqués" initials="PM [3]"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8080"/>
    <a:srgbClr val="0C8742"/>
    <a:srgbClr val="C00000"/>
    <a:srgbClr val="008601"/>
    <a:srgbClr val="E9682B"/>
    <a:srgbClr val="F8B026"/>
    <a:srgbClr val="319CDD"/>
    <a:srgbClr val="436FB7"/>
    <a:srgbClr val="464646"/>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95" autoAdjust="0"/>
    <p:restoredTop sz="72738" autoAdjust="0"/>
  </p:normalViewPr>
  <p:slideViewPr>
    <p:cSldViewPr snapToGrid="0">
      <p:cViewPr varScale="1">
        <p:scale>
          <a:sx n="100" d="100"/>
          <a:sy n="100" d="100"/>
        </p:scale>
        <p:origin x="564" y="84"/>
      </p:cViewPr>
      <p:guideLst>
        <p:guide orient="horz" pos="2867"/>
        <p:guide pos="567"/>
        <p:guide pos="4400"/>
        <p:guide orient="horz" pos="1121"/>
        <p:guide pos="4581"/>
        <p:guide pos="317"/>
        <p:guide orient="horz" pos="509"/>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77" d="100"/>
          <a:sy n="77" d="100"/>
        </p:scale>
        <p:origin x="400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192.168.1.22\Production\PR\20200708%20Partner&#180;s%20Slides\ETC%20Worksheet.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192.168.1.22\Production\PR\20200708%20Partner&#180;s%20Slides\ETC%20Worksheet.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192.168.1.22\Production\PR\20200708%20Partner&#180;s%20Slides\ETC%20Worksheet.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192.168.1.22\Production\PR\20200708%20Partner&#180;s%20Slides\ETC%20Worksheet.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192.168.1.22\Production\Partners\European%20Cities%20Marketing\2020-10_Barometer\data\forwardkeys-CapacityArrivals-NorthernEurope_NEUR_WesternEurope_WEUR_Central_Ea,etc..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192.168.1.22\Production\Partners\European%20Cities%20Marketing\2020-10_Barometer\data\forwardkeys-Arrivals-TicketingHistory-Poland_PL.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'Int to EU'!$C$301</c:f>
              <c:strCache>
                <c:ptCount val="1"/>
                <c:pt idx="0">
                  <c:v>Africa and Middle East</c:v>
                </c:pt>
              </c:strCache>
            </c:strRef>
          </c:tx>
          <c:spPr>
            <a:solidFill>
              <a:srgbClr val="E96729"/>
            </a:solidFill>
            <a:ln>
              <a:noFill/>
            </a:ln>
            <a:effectLst/>
          </c:spPr>
          <c:invertIfNegative val="0"/>
          <c:cat>
            <c:strRef>
              <c:f>'Int to EU'!$B$302:$B$344</c:f>
              <c:strCache>
                <c:ptCount val="43"/>
                <c:pt idx="0">
                  <c:v>06 Jan</c:v>
                </c:pt>
                <c:pt idx="1">
                  <c:v>13 Jan</c:v>
                </c:pt>
                <c:pt idx="2">
                  <c:v>20 Jan </c:v>
                </c:pt>
                <c:pt idx="3">
                  <c:v>27 Jan</c:v>
                </c:pt>
                <c:pt idx="4">
                  <c:v>03 Feb</c:v>
                </c:pt>
                <c:pt idx="5">
                  <c:v>10 Feb</c:v>
                </c:pt>
                <c:pt idx="6">
                  <c:v>17 Feb</c:v>
                </c:pt>
                <c:pt idx="7">
                  <c:v>24 Feb</c:v>
                </c:pt>
                <c:pt idx="8">
                  <c:v>02 Mar</c:v>
                </c:pt>
                <c:pt idx="9">
                  <c:v>09 Mar</c:v>
                </c:pt>
                <c:pt idx="10">
                  <c:v>16 Mar</c:v>
                </c:pt>
                <c:pt idx="11">
                  <c:v>23 Mar</c:v>
                </c:pt>
                <c:pt idx="12">
                  <c:v>30 Mar</c:v>
                </c:pt>
                <c:pt idx="13">
                  <c:v>06 Apr</c:v>
                </c:pt>
                <c:pt idx="14">
                  <c:v>13 Apr</c:v>
                </c:pt>
                <c:pt idx="15">
                  <c:v>20 Apr</c:v>
                </c:pt>
                <c:pt idx="16">
                  <c:v>27 Apr</c:v>
                </c:pt>
                <c:pt idx="17">
                  <c:v>04 May</c:v>
                </c:pt>
                <c:pt idx="18">
                  <c:v>11 May</c:v>
                </c:pt>
                <c:pt idx="19">
                  <c:v>18 May</c:v>
                </c:pt>
                <c:pt idx="20">
                  <c:v>25 May</c:v>
                </c:pt>
                <c:pt idx="21">
                  <c:v>01 Jun</c:v>
                </c:pt>
                <c:pt idx="22">
                  <c:v>08 Jun</c:v>
                </c:pt>
                <c:pt idx="23">
                  <c:v>15 Jun</c:v>
                </c:pt>
                <c:pt idx="24">
                  <c:v>22 Jun</c:v>
                </c:pt>
                <c:pt idx="25">
                  <c:v>29 Jun</c:v>
                </c:pt>
                <c:pt idx="26">
                  <c:v>06 Jul</c:v>
                </c:pt>
                <c:pt idx="27">
                  <c:v>13 Jul</c:v>
                </c:pt>
                <c:pt idx="28">
                  <c:v>20 Jul</c:v>
                </c:pt>
                <c:pt idx="29">
                  <c:v>27 Jul</c:v>
                </c:pt>
                <c:pt idx="30">
                  <c:v>03 Aug</c:v>
                </c:pt>
                <c:pt idx="31">
                  <c:v>10 Aug</c:v>
                </c:pt>
                <c:pt idx="32">
                  <c:v>17 Aug</c:v>
                </c:pt>
                <c:pt idx="33">
                  <c:v>24 Aug</c:v>
                </c:pt>
                <c:pt idx="34">
                  <c:v>31 Aug</c:v>
                </c:pt>
                <c:pt idx="35">
                  <c:v>07 Sep</c:v>
                </c:pt>
                <c:pt idx="36">
                  <c:v>14 Sep</c:v>
                </c:pt>
                <c:pt idx="37">
                  <c:v>21 Sep</c:v>
                </c:pt>
                <c:pt idx="38">
                  <c:v>28 Sep</c:v>
                </c:pt>
                <c:pt idx="39">
                  <c:v>05 Oct</c:v>
                </c:pt>
                <c:pt idx="40">
                  <c:v>12 Oct</c:v>
                </c:pt>
                <c:pt idx="41">
                  <c:v>19 Oct</c:v>
                </c:pt>
                <c:pt idx="42">
                  <c:v>26 Oct</c:v>
                </c:pt>
              </c:strCache>
            </c:strRef>
          </c:cat>
          <c:val>
            <c:numRef>
              <c:f>'Int to EU'!$C$302:$C$344</c:f>
              <c:numCache>
                <c:formatCode>0.0%</c:formatCode>
                <c:ptCount val="43"/>
                <c:pt idx="0">
                  <c:v>-0.13052776173454256</c:v>
                </c:pt>
                <c:pt idx="1">
                  <c:v>-6.9441359806926371E-3</c:v>
                </c:pt>
                <c:pt idx="2">
                  <c:v>-5.1151688005704188E-2</c:v>
                </c:pt>
                <c:pt idx="3">
                  <c:v>-0.11015972336571711</c:v>
                </c:pt>
                <c:pt idx="4">
                  <c:v>-0.14232204599088963</c:v>
                </c:pt>
                <c:pt idx="5">
                  <c:v>-9.2731935520234468E-2</c:v>
                </c:pt>
                <c:pt idx="6">
                  <c:v>-0.18001916896882222</c:v>
                </c:pt>
                <c:pt idx="7">
                  <c:v>-0.62655924433949162</c:v>
                </c:pt>
                <c:pt idx="8">
                  <c:v>-0.95170098767026012</c:v>
                </c:pt>
                <c:pt idx="9">
                  <c:v>-1.549601359299438</c:v>
                </c:pt>
                <c:pt idx="10">
                  <c:v>-1.9908094982635458</c:v>
                </c:pt>
                <c:pt idx="11">
                  <c:v>-1.3554777919991285</c:v>
                </c:pt>
                <c:pt idx="12">
                  <c:v>-1.1890545924410467</c:v>
                </c:pt>
                <c:pt idx="13">
                  <c:v>-1.1181969367774469</c:v>
                </c:pt>
                <c:pt idx="14">
                  <c:v>-1.2029648493994844</c:v>
                </c:pt>
                <c:pt idx="15">
                  <c:v>-1.069434394597202</c:v>
                </c:pt>
                <c:pt idx="16">
                  <c:v>-1.1011040187585488</c:v>
                </c:pt>
                <c:pt idx="17">
                  <c:v>-1.1018781493357765</c:v>
                </c:pt>
                <c:pt idx="18">
                  <c:v>-1.0798676486875622</c:v>
                </c:pt>
                <c:pt idx="19">
                  <c:v>-1.0787536211403943</c:v>
                </c:pt>
                <c:pt idx="20">
                  <c:v>-1.0486117142939866</c:v>
                </c:pt>
                <c:pt idx="21">
                  <c:v>-1.0985495932286959</c:v>
                </c:pt>
                <c:pt idx="22">
                  <c:v>-1.0632439426017408</c:v>
                </c:pt>
                <c:pt idx="23">
                  <c:v>-1.0318886239782017</c:v>
                </c:pt>
                <c:pt idx="24">
                  <c:v>-1.0314140154838312</c:v>
                </c:pt>
                <c:pt idx="25">
                  <c:v>-0.998771319076734</c:v>
                </c:pt>
                <c:pt idx="26">
                  <c:v>-1.024559639226285</c:v>
                </c:pt>
                <c:pt idx="27">
                  <c:v>-0.98248076435275222</c:v>
                </c:pt>
                <c:pt idx="28">
                  <c:v>-1.0102176411435138</c:v>
                </c:pt>
                <c:pt idx="29">
                  <c:v>-1.0042249308307785</c:v>
                </c:pt>
                <c:pt idx="30">
                  <c:v>-0.96735465413303356</c:v>
                </c:pt>
                <c:pt idx="31">
                  <c:v>-0.96942418128201147</c:v>
                </c:pt>
                <c:pt idx="32">
                  <c:v>-0.95693440454048662</c:v>
                </c:pt>
                <c:pt idx="33">
                  <c:v>-0.95580948528668219</c:v>
                </c:pt>
                <c:pt idx="34">
                  <c:v>-0.95041447557852299</c:v>
                </c:pt>
                <c:pt idx="35">
                  <c:v>-0.94449691744946851</c:v>
                </c:pt>
                <c:pt idx="36">
                  <c:v>-0.93301272792155932</c:v>
                </c:pt>
                <c:pt idx="37">
                  <c:v>-0.93965920712787532</c:v>
                </c:pt>
                <c:pt idx="38">
                  <c:v>-0.92559748744562576</c:v>
                </c:pt>
                <c:pt idx="39">
                  <c:v>-0.93280586900023033</c:v>
                </c:pt>
                <c:pt idx="40">
                  <c:v>-0.92701527004529094</c:v>
                </c:pt>
                <c:pt idx="41">
                  <c:v>-0.91950959488272921</c:v>
                </c:pt>
                <c:pt idx="42">
                  <c:v>-0.94971161821724115</c:v>
                </c:pt>
              </c:numCache>
            </c:numRef>
          </c:val>
          <c:extLst>
            <c:ext xmlns:c16="http://schemas.microsoft.com/office/drawing/2014/chart" uri="{C3380CC4-5D6E-409C-BE32-E72D297353CC}">
              <c16:uniqueId val="{00000000-CAA4-43C9-B8DB-2EB3E3C609A5}"/>
            </c:ext>
          </c:extLst>
        </c:ser>
        <c:ser>
          <c:idx val="1"/>
          <c:order val="1"/>
          <c:tx>
            <c:strRef>
              <c:f>'Int to EU'!$D$301</c:f>
              <c:strCache>
                <c:ptCount val="1"/>
                <c:pt idx="0">
                  <c:v>Asia Pacific</c:v>
                </c:pt>
              </c:strCache>
            </c:strRef>
          </c:tx>
          <c:spPr>
            <a:solidFill>
              <a:srgbClr val="FFC000"/>
            </a:solidFill>
            <a:ln>
              <a:noFill/>
            </a:ln>
            <a:effectLst/>
          </c:spPr>
          <c:invertIfNegative val="0"/>
          <c:cat>
            <c:strRef>
              <c:f>'Int to EU'!$B$302:$B$344</c:f>
              <c:strCache>
                <c:ptCount val="43"/>
                <c:pt idx="0">
                  <c:v>06 Jan</c:v>
                </c:pt>
                <c:pt idx="1">
                  <c:v>13 Jan</c:v>
                </c:pt>
                <c:pt idx="2">
                  <c:v>20 Jan </c:v>
                </c:pt>
                <c:pt idx="3">
                  <c:v>27 Jan</c:v>
                </c:pt>
                <c:pt idx="4">
                  <c:v>03 Feb</c:v>
                </c:pt>
                <c:pt idx="5">
                  <c:v>10 Feb</c:v>
                </c:pt>
                <c:pt idx="6">
                  <c:v>17 Feb</c:v>
                </c:pt>
                <c:pt idx="7">
                  <c:v>24 Feb</c:v>
                </c:pt>
                <c:pt idx="8">
                  <c:v>02 Mar</c:v>
                </c:pt>
                <c:pt idx="9">
                  <c:v>09 Mar</c:v>
                </c:pt>
                <c:pt idx="10">
                  <c:v>16 Mar</c:v>
                </c:pt>
                <c:pt idx="11">
                  <c:v>23 Mar</c:v>
                </c:pt>
                <c:pt idx="12">
                  <c:v>30 Mar</c:v>
                </c:pt>
                <c:pt idx="13">
                  <c:v>06 Apr</c:v>
                </c:pt>
                <c:pt idx="14">
                  <c:v>13 Apr</c:v>
                </c:pt>
                <c:pt idx="15">
                  <c:v>20 Apr</c:v>
                </c:pt>
                <c:pt idx="16">
                  <c:v>27 Apr</c:v>
                </c:pt>
                <c:pt idx="17">
                  <c:v>04 May</c:v>
                </c:pt>
                <c:pt idx="18">
                  <c:v>11 May</c:v>
                </c:pt>
                <c:pt idx="19">
                  <c:v>18 May</c:v>
                </c:pt>
                <c:pt idx="20">
                  <c:v>25 May</c:v>
                </c:pt>
                <c:pt idx="21">
                  <c:v>01 Jun</c:v>
                </c:pt>
                <c:pt idx="22">
                  <c:v>08 Jun</c:v>
                </c:pt>
                <c:pt idx="23">
                  <c:v>15 Jun</c:v>
                </c:pt>
                <c:pt idx="24">
                  <c:v>22 Jun</c:v>
                </c:pt>
                <c:pt idx="25">
                  <c:v>29 Jun</c:v>
                </c:pt>
                <c:pt idx="26">
                  <c:v>06 Jul</c:v>
                </c:pt>
                <c:pt idx="27">
                  <c:v>13 Jul</c:v>
                </c:pt>
                <c:pt idx="28">
                  <c:v>20 Jul</c:v>
                </c:pt>
                <c:pt idx="29">
                  <c:v>27 Jul</c:v>
                </c:pt>
                <c:pt idx="30">
                  <c:v>03 Aug</c:v>
                </c:pt>
                <c:pt idx="31">
                  <c:v>10 Aug</c:v>
                </c:pt>
                <c:pt idx="32">
                  <c:v>17 Aug</c:v>
                </c:pt>
                <c:pt idx="33">
                  <c:v>24 Aug</c:v>
                </c:pt>
                <c:pt idx="34">
                  <c:v>31 Aug</c:v>
                </c:pt>
                <c:pt idx="35">
                  <c:v>07 Sep</c:v>
                </c:pt>
                <c:pt idx="36">
                  <c:v>14 Sep</c:v>
                </c:pt>
                <c:pt idx="37">
                  <c:v>21 Sep</c:v>
                </c:pt>
                <c:pt idx="38">
                  <c:v>28 Sep</c:v>
                </c:pt>
                <c:pt idx="39">
                  <c:v>05 Oct</c:v>
                </c:pt>
                <c:pt idx="40">
                  <c:v>12 Oct</c:v>
                </c:pt>
                <c:pt idx="41">
                  <c:v>19 Oct</c:v>
                </c:pt>
                <c:pt idx="42">
                  <c:v>26 Oct</c:v>
                </c:pt>
              </c:strCache>
            </c:strRef>
          </c:cat>
          <c:val>
            <c:numRef>
              <c:f>'Int to EU'!$D$302:$D$344</c:f>
              <c:numCache>
                <c:formatCode>0.0%</c:formatCode>
                <c:ptCount val="43"/>
                <c:pt idx="0">
                  <c:v>-9.758706648273191E-2</c:v>
                </c:pt>
                <c:pt idx="1">
                  <c:v>0.13766761479073547</c:v>
                </c:pt>
                <c:pt idx="2">
                  <c:v>-0.10579277163152778</c:v>
                </c:pt>
                <c:pt idx="3">
                  <c:v>-0.83037731972882289</c:v>
                </c:pt>
                <c:pt idx="4">
                  <c:v>-0.44503605657559014</c:v>
                </c:pt>
                <c:pt idx="5">
                  <c:v>-0.75707671645505525</c:v>
                </c:pt>
                <c:pt idx="6">
                  <c:v>-0.72608217534739583</c:v>
                </c:pt>
                <c:pt idx="7">
                  <c:v>-1.5046811553489798</c:v>
                </c:pt>
                <c:pt idx="8">
                  <c:v>-1.947594121507165</c:v>
                </c:pt>
                <c:pt idx="9">
                  <c:v>-1.9746629224477017</c:v>
                </c:pt>
                <c:pt idx="10">
                  <c:v>-2.2763829809362357</c:v>
                </c:pt>
                <c:pt idx="11">
                  <c:v>-1.9617550320925627</c:v>
                </c:pt>
                <c:pt idx="12">
                  <c:v>-1.5846685717944091</c:v>
                </c:pt>
                <c:pt idx="13">
                  <c:v>-1.3385462165778776</c:v>
                </c:pt>
                <c:pt idx="14">
                  <c:v>-1.4502661530598253</c:v>
                </c:pt>
                <c:pt idx="15">
                  <c:v>-1.3398616815655955</c:v>
                </c:pt>
                <c:pt idx="16">
                  <c:v>-1.398653238624747</c:v>
                </c:pt>
                <c:pt idx="17">
                  <c:v>-1.304910083842743</c:v>
                </c:pt>
                <c:pt idx="18">
                  <c:v>-1.2732179720019403</c:v>
                </c:pt>
                <c:pt idx="19">
                  <c:v>-1.2356335500433817</c:v>
                </c:pt>
                <c:pt idx="20">
                  <c:v>-1.3357279756790694</c:v>
                </c:pt>
                <c:pt idx="21">
                  <c:v>-1.3672571272456084</c:v>
                </c:pt>
                <c:pt idx="22">
                  <c:v>-1.1590762686113643</c:v>
                </c:pt>
                <c:pt idx="23">
                  <c:v>-1.226334877969494</c:v>
                </c:pt>
                <c:pt idx="24">
                  <c:v>-1.2019062272940975</c:v>
                </c:pt>
                <c:pt idx="25">
                  <c:v>-1.2516867688706217</c:v>
                </c:pt>
                <c:pt idx="26">
                  <c:v>-1.1261281781169035</c:v>
                </c:pt>
                <c:pt idx="27">
                  <c:v>-1.1149570352365594</c:v>
                </c:pt>
                <c:pt idx="28">
                  <c:v>-1.1589540633959039</c:v>
                </c:pt>
                <c:pt idx="29">
                  <c:v>-1.1563391516179335</c:v>
                </c:pt>
                <c:pt idx="30">
                  <c:v>-1.0762743763844049</c:v>
                </c:pt>
                <c:pt idx="31">
                  <c:v>-1.0983750381446444</c:v>
                </c:pt>
                <c:pt idx="32">
                  <c:v>-1.0525086967895083</c:v>
                </c:pt>
                <c:pt idx="33">
                  <c:v>-1.033270332703327</c:v>
                </c:pt>
                <c:pt idx="34">
                  <c:v>-1.040543347048974</c:v>
                </c:pt>
                <c:pt idx="35">
                  <c:v>-1.0243721747004069</c:v>
                </c:pt>
                <c:pt idx="36">
                  <c:v>-1.0263491150686104</c:v>
                </c:pt>
                <c:pt idx="37">
                  <c:v>-1.0272831056524065</c:v>
                </c:pt>
                <c:pt idx="38">
                  <c:v>-1.0343461271591863</c:v>
                </c:pt>
                <c:pt idx="39">
                  <c:v>-1.0202182087160205</c:v>
                </c:pt>
                <c:pt idx="40">
                  <c:v>-1.0106450480197624</c:v>
                </c:pt>
                <c:pt idx="41">
                  <c:v>-1.0123391553962382</c:v>
                </c:pt>
                <c:pt idx="42">
                  <c:v>-0.98352737508424626</c:v>
                </c:pt>
              </c:numCache>
            </c:numRef>
          </c:val>
          <c:extLst>
            <c:ext xmlns:c16="http://schemas.microsoft.com/office/drawing/2014/chart" uri="{C3380CC4-5D6E-409C-BE32-E72D297353CC}">
              <c16:uniqueId val="{00000001-CAA4-43C9-B8DB-2EB3E3C609A5}"/>
            </c:ext>
          </c:extLst>
        </c:ser>
        <c:ser>
          <c:idx val="2"/>
          <c:order val="2"/>
          <c:tx>
            <c:strRef>
              <c:f>'Int to EU'!$E$301</c:f>
              <c:strCache>
                <c:ptCount val="1"/>
                <c:pt idx="0">
                  <c:v>Americas</c:v>
                </c:pt>
              </c:strCache>
            </c:strRef>
          </c:tx>
          <c:spPr>
            <a:solidFill>
              <a:srgbClr val="2C4995"/>
            </a:solidFill>
            <a:ln>
              <a:noFill/>
            </a:ln>
            <a:effectLst/>
          </c:spPr>
          <c:invertIfNegative val="0"/>
          <c:cat>
            <c:strRef>
              <c:f>'Int to EU'!$B$302:$B$344</c:f>
              <c:strCache>
                <c:ptCount val="43"/>
                <c:pt idx="0">
                  <c:v>06 Jan</c:v>
                </c:pt>
                <c:pt idx="1">
                  <c:v>13 Jan</c:v>
                </c:pt>
                <c:pt idx="2">
                  <c:v>20 Jan </c:v>
                </c:pt>
                <c:pt idx="3">
                  <c:v>27 Jan</c:v>
                </c:pt>
                <c:pt idx="4">
                  <c:v>03 Feb</c:v>
                </c:pt>
                <c:pt idx="5">
                  <c:v>10 Feb</c:v>
                </c:pt>
                <c:pt idx="6">
                  <c:v>17 Feb</c:v>
                </c:pt>
                <c:pt idx="7">
                  <c:v>24 Feb</c:v>
                </c:pt>
                <c:pt idx="8">
                  <c:v>02 Mar</c:v>
                </c:pt>
                <c:pt idx="9">
                  <c:v>09 Mar</c:v>
                </c:pt>
                <c:pt idx="10">
                  <c:v>16 Mar</c:v>
                </c:pt>
                <c:pt idx="11">
                  <c:v>23 Mar</c:v>
                </c:pt>
                <c:pt idx="12">
                  <c:v>30 Mar</c:v>
                </c:pt>
                <c:pt idx="13">
                  <c:v>06 Apr</c:v>
                </c:pt>
                <c:pt idx="14">
                  <c:v>13 Apr</c:v>
                </c:pt>
                <c:pt idx="15">
                  <c:v>20 Apr</c:v>
                </c:pt>
                <c:pt idx="16">
                  <c:v>27 Apr</c:v>
                </c:pt>
                <c:pt idx="17">
                  <c:v>04 May</c:v>
                </c:pt>
                <c:pt idx="18">
                  <c:v>11 May</c:v>
                </c:pt>
                <c:pt idx="19">
                  <c:v>18 May</c:v>
                </c:pt>
                <c:pt idx="20">
                  <c:v>25 May</c:v>
                </c:pt>
                <c:pt idx="21">
                  <c:v>01 Jun</c:v>
                </c:pt>
                <c:pt idx="22">
                  <c:v>08 Jun</c:v>
                </c:pt>
                <c:pt idx="23">
                  <c:v>15 Jun</c:v>
                </c:pt>
                <c:pt idx="24">
                  <c:v>22 Jun</c:v>
                </c:pt>
                <c:pt idx="25">
                  <c:v>29 Jun</c:v>
                </c:pt>
                <c:pt idx="26">
                  <c:v>06 Jul</c:v>
                </c:pt>
                <c:pt idx="27">
                  <c:v>13 Jul</c:v>
                </c:pt>
                <c:pt idx="28">
                  <c:v>20 Jul</c:v>
                </c:pt>
                <c:pt idx="29">
                  <c:v>27 Jul</c:v>
                </c:pt>
                <c:pt idx="30">
                  <c:v>03 Aug</c:v>
                </c:pt>
                <c:pt idx="31">
                  <c:v>10 Aug</c:v>
                </c:pt>
                <c:pt idx="32">
                  <c:v>17 Aug</c:v>
                </c:pt>
                <c:pt idx="33">
                  <c:v>24 Aug</c:v>
                </c:pt>
                <c:pt idx="34">
                  <c:v>31 Aug</c:v>
                </c:pt>
                <c:pt idx="35">
                  <c:v>07 Sep</c:v>
                </c:pt>
                <c:pt idx="36">
                  <c:v>14 Sep</c:v>
                </c:pt>
                <c:pt idx="37">
                  <c:v>21 Sep</c:v>
                </c:pt>
                <c:pt idx="38">
                  <c:v>28 Sep</c:v>
                </c:pt>
                <c:pt idx="39">
                  <c:v>05 Oct</c:v>
                </c:pt>
                <c:pt idx="40">
                  <c:v>12 Oct</c:v>
                </c:pt>
                <c:pt idx="41">
                  <c:v>19 Oct</c:v>
                </c:pt>
                <c:pt idx="42">
                  <c:v>26 Oct</c:v>
                </c:pt>
              </c:strCache>
            </c:strRef>
          </c:cat>
          <c:val>
            <c:numRef>
              <c:f>'Int to EU'!$E$302:$E$344</c:f>
              <c:numCache>
                <c:formatCode>0.0%</c:formatCode>
                <c:ptCount val="43"/>
                <c:pt idx="0">
                  <c:v>-3.0653674990022178E-2</c:v>
                </c:pt>
                <c:pt idx="1">
                  <c:v>-6.4330629317090465E-2</c:v>
                </c:pt>
                <c:pt idx="2">
                  <c:v>-8.5459422369159755E-4</c:v>
                </c:pt>
                <c:pt idx="3">
                  <c:v>-7.3806707806572988E-2</c:v>
                </c:pt>
                <c:pt idx="4">
                  <c:v>-0.10446610345121847</c:v>
                </c:pt>
                <c:pt idx="5">
                  <c:v>-0.14596489928452816</c:v>
                </c:pt>
                <c:pt idx="6">
                  <c:v>-0.15677835306725063</c:v>
                </c:pt>
                <c:pt idx="7">
                  <c:v>-0.77301233268114866</c:v>
                </c:pt>
                <c:pt idx="8">
                  <c:v>-1.2582277524971206</c:v>
                </c:pt>
                <c:pt idx="9">
                  <c:v>-2.1499746515729687</c:v>
                </c:pt>
                <c:pt idx="10">
                  <c:v>-2.2793502514093218</c:v>
                </c:pt>
                <c:pt idx="11">
                  <c:v>-1.8849202264539373</c:v>
                </c:pt>
                <c:pt idx="12">
                  <c:v>-2.017780517456893</c:v>
                </c:pt>
                <c:pt idx="13">
                  <c:v>-1.8878215170533645</c:v>
                </c:pt>
                <c:pt idx="14">
                  <c:v>-2.0967130932301226</c:v>
                </c:pt>
                <c:pt idx="15">
                  <c:v>-1.6703360704308812</c:v>
                </c:pt>
                <c:pt idx="16">
                  <c:v>-1.6926044921731731</c:v>
                </c:pt>
                <c:pt idx="17">
                  <c:v>-1.4758340985071134</c:v>
                </c:pt>
                <c:pt idx="18">
                  <c:v>-1.4150620779786538</c:v>
                </c:pt>
                <c:pt idx="19">
                  <c:v>-1.5382182277300462</c:v>
                </c:pt>
                <c:pt idx="20">
                  <c:v>-1.3114179817751694</c:v>
                </c:pt>
                <c:pt idx="21">
                  <c:v>-1.3777610180658137</c:v>
                </c:pt>
                <c:pt idx="22">
                  <c:v>-1.3702194567749728</c:v>
                </c:pt>
                <c:pt idx="23">
                  <c:v>-1.2659216903890886</c:v>
                </c:pt>
                <c:pt idx="24">
                  <c:v>-1.2479799709841219</c:v>
                </c:pt>
                <c:pt idx="25">
                  <c:v>-1.3991105711100758</c:v>
                </c:pt>
                <c:pt idx="26">
                  <c:v>-1.261179363761521</c:v>
                </c:pt>
                <c:pt idx="27">
                  <c:v>-1.1508703961444982</c:v>
                </c:pt>
                <c:pt idx="28">
                  <c:v>-1.1507473578387095</c:v>
                </c:pt>
                <c:pt idx="29">
                  <c:v>-1.0602438346372265</c:v>
                </c:pt>
                <c:pt idx="30">
                  <c:v>-1.1370578194687075</c:v>
                </c:pt>
                <c:pt idx="31">
                  <c:v>-1.0678203137442268</c:v>
                </c:pt>
                <c:pt idx="32">
                  <c:v>-1.0233308817520634</c:v>
                </c:pt>
                <c:pt idx="33">
                  <c:v>-0.98974594508120162</c:v>
                </c:pt>
                <c:pt idx="34">
                  <c:v>-0.96106257233870385</c:v>
                </c:pt>
                <c:pt idx="35">
                  <c:v>-0.95364713824562741</c:v>
                </c:pt>
                <c:pt idx="36">
                  <c:v>-0.93809700073002456</c:v>
                </c:pt>
                <c:pt idx="37">
                  <c:v>-0.95606187857278313</c:v>
                </c:pt>
                <c:pt idx="38">
                  <c:v>-0.98196736606402391</c:v>
                </c:pt>
                <c:pt idx="39">
                  <c:v>-0.95946634286390509</c:v>
                </c:pt>
                <c:pt idx="40">
                  <c:v>-0.87923756180988644</c:v>
                </c:pt>
                <c:pt idx="41">
                  <c:v>-0.88324507942851438</c:v>
                </c:pt>
                <c:pt idx="42">
                  <c:v>-0.88347803731059493</c:v>
                </c:pt>
              </c:numCache>
            </c:numRef>
          </c:val>
          <c:extLst>
            <c:ext xmlns:c16="http://schemas.microsoft.com/office/drawing/2014/chart" uri="{C3380CC4-5D6E-409C-BE32-E72D297353CC}">
              <c16:uniqueId val="{00000002-CAA4-43C9-B8DB-2EB3E3C609A5}"/>
            </c:ext>
          </c:extLst>
        </c:ser>
        <c:ser>
          <c:idx val="3"/>
          <c:order val="3"/>
          <c:tx>
            <c:strRef>
              <c:f>'Int to EU'!$F$301</c:f>
              <c:strCache>
                <c:ptCount val="1"/>
                <c:pt idx="0">
                  <c:v>Europe</c:v>
                </c:pt>
              </c:strCache>
            </c:strRef>
          </c:tx>
          <c:spPr>
            <a:solidFill>
              <a:srgbClr val="319CDD"/>
            </a:solidFill>
            <a:ln>
              <a:noFill/>
            </a:ln>
            <a:effectLst/>
          </c:spPr>
          <c:invertIfNegative val="0"/>
          <c:cat>
            <c:strRef>
              <c:f>'Int to EU'!$B$302:$B$344</c:f>
              <c:strCache>
                <c:ptCount val="43"/>
                <c:pt idx="0">
                  <c:v>06 Jan</c:v>
                </c:pt>
                <c:pt idx="1">
                  <c:v>13 Jan</c:v>
                </c:pt>
                <c:pt idx="2">
                  <c:v>20 Jan </c:v>
                </c:pt>
                <c:pt idx="3">
                  <c:v>27 Jan</c:v>
                </c:pt>
                <c:pt idx="4">
                  <c:v>03 Feb</c:v>
                </c:pt>
                <c:pt idx="5">
                  <c:v>10 Feb</c:v>
                </c:pt>
                <c:pt idx="6">
                  <c:v>17 Feb</c:v>
                </c:pt>
                <c:pt idx="7">
                  <c:v>24 Feb</c:v>
                </c:pt>
                <c:pt idx="8">
                  <c:v>02 Mar</c:v>
                </c:pt>
                <c:pt idx="9">
                  <c:v>09 Mar</c:v>
                </c:pt>
                <c:pt idx="10">
                  <c:v>16 Mar</c:v>
                </c:pt>
                <c:pt idx="11">
                  <c:v>23 Mar</c:v>
                </c:pt>
                <c:pt idx="12">
                  <c:v>30 Mar</c:v>
                </c:pt>
                <c:pt idx="13">
                  <c:v>06 Apr</c:v>
                </c:pt>
                <c:pt idx="14">
                  <c:v>13 Apr</c:v>
                </c:pt>
                <c:pt idx="15">
                  <c:v>20 Apr</c:v>
                </c:pt>
                <c:pt idx="16">
                  <c:v>27 Apr</c:v>
                </c:pt>
                <c:pt idx="17">
                  <c:v>04 May</c:v>
                </c:pt>
                <c:pt idx="18">
                  <c:v>11 May</c:v>
                </c:pt>
                <c:pt idx="19">
                  <c:v>18 May</c:v>
                </c:pt>
                <c:pt idx="20">
                  <c:v>25 May</c:v>
                </c:pt>
                <c:pt idx="21">
                  <c:v>01 Jun</c:v>
                </c:pt>
                <c:pt idx="22">
                  <c:v>08 Jun</c:v>
                </c:pt>
                <c:pt idx="23">
                  <c:v>15 Jun</c:v>
                </c:pt>
                <c:pt idx="24">
                  <c:v>22 Jun</c:v>
                </c:pt>
                <c:pt idx="25">
                  <c:v>29 Jun</c:v>
                </c:pt>
                <c:pt idx="26">
                  <c:v>06 Jul</c:v>
                </c:pt>
                <c:pt idx="27">
                  <c:v>13 Jul</c:v>
                </c:pt>
                <c:pt idx="28">
                  <c:v>20 Jul</c:v>
                </c:pt>
                <c:pt idx="29">
                  <c:v>27 Jul</c:v>
                </c:pt>
                <c:pt idx="30">
                  <c:v>03 Aug</c:v>
                </c:pt>
                <c:pt idx="31">
                  <c:v>10 Aug</c:v>
                </c:pt>
                <c:pt idx="32">
                  <c:v>17 Aug</c:v>
                </c:pt>
                <c:pt idx="33">
                  <c:v>24 Aug</c:v>
                </c:pt>
                <c:pt idx="34">
                  <c:v>31 Aug</c:v>
                </c:pt>
                <c:pt idx="35">
                  <c:v>07 Sep</c:v>
                </c:pt>
                <c:pt idx="36">
                  <c:v>14 Sep</c:v>
                </c:pt>
                <c:pt idx="37">
                  <c:v>21 Sep</c:v>
                </c:pt>
                <c:pt idx="38">
                  <c:v>28 Sep</c:v>
                </c:pt>
                <c:pt idx="39">
                  <c:v>05 Oct</c:v>
                </c:pt>
                <c:pt idx="40">
                  <c:v>12 Oct</c:v>
                </c:pt>
                <c:pt idx="41">
                  <c:v>19 Oct</c:v>
                </c:pt>
                <c:pt idx="42">
                  <c:v>26 Oct</c:v>
                </c:pt>
              </c:strCache>
            </c:strRef>
          </c:cat>
          <c:val>
            <c:numRef>
              <c:f>'Int to EU'!$F$302:$F$344</c:f>
              <c:numCache>
                <c:formatCode>0.0%</c:formatCode>
                <c:ptCount val="43"/>
                <c:pt idx="0">
                  <c:v>-0.13673702774945576</c:v>
                </c:pt>
                <c:pt idx="1">
                  <c:v>-4.021648960553522E-2</c:v>
                </c:pt>
                <c:pt idx="2">
                  <c:v>-4.2619959644467159E-2</c:v>
                </c:pt>
                <c:pt idx="3">
                  <c:v>-8.5922572858699794E-2</c:v>
                </c:pt>
                <c:pt idx="4">
                  <c:v>-0.16198087668180025</c:v>
                </c:pt>
                <c:pt idx="5">
                  <c:v>-0.17294162140808667</c:v>
                </c:pt>
                <c:pt idx="6">
                  <c:v>-0.18731617823935237</c:v>
                </c:pt>
                <c:pt idx="7">
                  <c:v>-0.64683844955969072</c:v>
                </c:pt>
                <c:pt idx="8">
                  <c:v>-1.0460585749211904</c:v>
                </c:pt>
                <c:pt idx="9">
                  <c:v>-1.6697569044994569</c:v>
                </c:pt>
                <c:pt idx="10">
                  <c:v>-2.0328062807012874</c:v>
                </c:pt>
                <c:pt idx="11">
                  <c:v>-1.6124402796171191</c:v>
                </c:pt>
                <c:pt idx="12">
                  <c:v>-1.520014984761408</c:v>
                </c:pt>
                <c:pt idx="13">
                  <c:v>-1.4195134907235605</c:v>
                </c:pt>
                <c:pt idx="14">
                  <c:v>-1.4937741538290821</c:v>
                </c:pt>
                <c:pt idx="15">
                  <c:v>-1.2704606545691883</c:v>
                </c:pt>
                <c:pt idx="16">
                  <c:v>-1.2832183116839446</c:v>
                </c:pt>
                <c:pt idx="17">
                  <c:v>-1.2211287491547869</c:v>
                </c:pt>
                <c:pt idx="18">
                  <c:v>-1.3518933889251556</c:v>
                </c:pt>
                <c:pt idx="19">
                  <c:v>-1.1978644978533515</c:v>
                </c:pt>
                <c:pt idx="20">
                  <c:v>-1.2286756768426961</c:v>
                </c:pt>
                <c:pt idx="21">
                  <c:v>-1.1412664044894172</c:v>
                </c:pt>
                <c:pt idx="22">
                  <c:v>-1.0827697732848196</c:v>
                </c:pt>
                <c:pt idx="23">
                  <c:v>-1.0341245071361138</c:v>
                </c:pt>
                <c:pt idx="24">
                  <c:v>-1.0309170453702821</c:v>
                </c:pt>
                <c:pt idx="25">
                  <c:v>-0.99555464326219523</c:v>
                </c:pt>
                <c:pt idx="26">
                  <c:v>-0.93730879762677299</c:v>
                </c:pt>
                <c:pt idx="27">
                  <c:v>-0.93506919146548206</c:v>
                </c:pt>
                <c:pt idx="28">
                  <c:v>-0.98756488766323303</c:v>
                </c:pt>
                <c:pt idx="29">
                  <c:v>-0.99400449965573756</c:v>
                </c:pt>
                <c:pt idx="30">
                  <c:v>-0.94170234226931371</c:v>
                </c:pt>
                <c:pt idx="31">
                  <c:v>-0.99941563627470287</c:v>
                </c:pt>
                <c:pt idx="32">
                  <c:v>-0.98053925590354574</c:v>
                </c:pt>
                <c:pt idx="33">
                  <c:v>-0.92300297760909755</c:v>
                </c:pt>
                <c:pt idx="34">
                  <c:v>-0.93085136284106162</c:v>
                </c:pt>
                <c:pt idx="35">
                  <c:v>-0.92152377145245257</c:v>
                </c:pt>
                <c:pt idx="36">
                  <c:v>-0.92525676254074019</c:v>
                </c:pt>
                <c:pt idx="37">
                  <c:v>-0.92752640580184886</c:v>
                </c:pt>
                <c:pt idx="38">
                  <c:v>-0.91642294841002248</c:v>
                </c:pt>
                <c:pt idx="39">
                  <c:v>-0.92563121164088735</c:v>
                </c:pt>
                <c:pt idx="40">
                  <c:v>-0.94055938634945369</c:v>
                </c:pt>
                <c:pt idx="41">
                  <c:v>-0.9402312334725359</c:v>
                </c:pt>
                <c:pt idx="42">
                  <c:v>-0.94556336729905477</c:v>
                </c:pt>
              </c:numCache>
            </c:numRef>
          </c:val>
          <c:extLst>
            <c:ext xmlns:c16="http://schemas.microsoft.com/office/drawing/2014/chart" uri="{C3380CC4-5D6E-409C-BE32-E72D297353CC}">
              <c16:uniqueId val="{00000003-CAA4-43C9-B8DB-2EB3E3C609A5}"/>
            </c:ext>
          </c:extLst>
        </c:ser>
        <c:dLbls>
          <c:showLegendKey val="0"/>
          <c:showVal val="0"/>
          <c:showCatName val="0"/>
          <c:showSerName val="0"/>
          <c:showPercent val="0"/>
          <c:showBubbleSize val="0"/>
        </c:dLbls>
        <c:gapWidth val="219"/>
        <c:axId val="1722252639"/>
        <c:axId val="1732677951"/>
      </c:barChart>
      <c:lineChart>
        <c:grouping val="standard"/>
        <c:varyColors val="0"/>
        <c:ser>
          <c:idx val="4"/>
          <c:order val="4"/>
          <c:tx>
            <c:strRef>
              <c:f>'Int to EU'!$G$301</c:f>
              <c:strCache>
                <c:ptCount val="1"/>
                <c:pt idx="0">
                  <c:v>Total Global</c:v>
                </c:pt>
              </c:strCache>
            </c:strRef>
          </c:tx>
          <c:spPr>
            <a:ln w="28575" cap="rnd">
              <a:solidFill>
                <a:srgbClr val="FF0000"/>
              </a:solidFill>
              <a:round/>
            </a:ln>
            <a:effectLst/>
          </c:spPr>
          <c:marker>
            <c:symbol val="none"/>
          </c:marker>
          <c:cat>
            <c:strRef>
              <c:f>'Int to EU'!$B$302:$B$344</c:f>
              <c:strCache>
                <c:ptCount val="43"/>
                <c:pt idx="0">
                  <c:v>06 Jan</c:v>
                </c:pt>
                <c:pt idx="1">
                  <c:v>13 Jan</c:v>
                </c:pt>
                <c:pt idx="2">
                  <c:v>20 Jan </c:v>
                </c:pt>
                <c:pt idx="3">
                  <c:v>27 Jan</c:v>
                </c:pt>
                <c:pt idx="4">
                  <c:v>03 Feb</c:v>
                </c:pt>
                <c:pt idx="5">
                  <c:v>10 Feb</c:v>
                </c:pt>
                <c:pt idx="6">
                  <c:v>17 Feb</c:v>
                </c:pt>
                <c:pt idx="7">
                  <c:v>24 Feb</c:v>
                </c:pt>
                <c:pt idx="8">
                  <c:v>02 Mar</c:v>
                </c:pt>
                <c:pt idx="9">
                  <c:v>09 Mar</c:v>
                </c:pt>
                <c:pt idx="10">
                  <c:v>16 Mar</c:v>
                </c:pt>
                <c:pt idx="11">
                  <c:v>23 Mar</c:v>
                </c:pt>
                <c:pt idx="12">
                  <c:v>30 Mar</c:v>
                </c:pt>
                <c:pt idx="13">
                  <c:v>06 Apr</c:v>
                </c:pt>
                <c:pt idx="14">
                  <c:v>13 Apr</c:v>
                </c:pt>
                <c:pt idx="15">
                  <c:v>20 Apr</c:v>
                </c:pt>
                <c:pt idx="16">
                  <c:v>27 Apr</c:v>
                </c:pt>
                <c:pt idx="17">
                  <c:v>04 May</c:v>
                </c:pt>
                <c:pt idx="18">
                  <c:v>11 May</c:v>
                </c:pt>
                <c:pt idx="19">
                  <c:v>18 May</c:v>
                </c:pt>
                <c:pt idx="20">
                  <c:v>25 May</c:v>
                </c:pt>
                <c:pt idx="21">
                  <c:v>01 Jun</c:v>
                </c:pt>
                <c:pt idx="22">
                  <c:v>08 Jun</c:v>
                </c:pt>
                <c:pt idx="23">
                  <c:v>15 Jun</c:v>
                </c:pt>
                <c:pt idx="24">
                  <c:v>22 Jun</c:v>
                </c:pt>
                <c:pt idx="25">
                  <c:v>29 Jun</c:v>
                </c:pt>
                <c:pt idx="26">
                  <c:v>06 Jul</c:v>
                </c:pt>
                <c:pt idx="27">
                  <c:v>13 Jul</c:v>
                </c:pt>
                <c:pt idx="28">
                  <c:v>20 Jul</c:v>
                </c:pt>
                <c:pt idx="29">
                  <c:v>27 Jul</c:v>
                </c:pt>
                <c:pt idx="30">
                  <c:v>03 Aug</c:v>
                </c:pt>
                <c:pt idx="31">
                  <c:v>10 Aug</c:v>
                </c:pt>
                <c:pt idx="32">
                  <c:v>17 Aug</c:v>
                </c:pt>
                <c:pt idx="33">
                  <c:v>24 Aug</c:v>
                </c:pt>
                <c:pt idx="34">
                  <c:v>31 Aug</c:v>
                </c:pt>
                <c:pt idx="35">
                  <c:v>07 Sep</c:v>
                </c:pt>
                <c:pt idx="36">
                  <c:v>14 Sep</c:v>
                </c:pt>
                <c:pt idx="37">
                  <c:v>21 Sep</c:v>
                </c:pt>
                <c:pt idx="38">
                  <c:v>28 Sep</c:v>
                </c:pt>
                <c:pt idx="39">
                  <c:v>05 Oct</c:v>
                </c:pt>
                <c:pt idx="40">
                  <c:v>12 Oct</c:v>
                </c:pt>
                <c:pt idx="41">
                  <c:v>19 Oct</c:v>
                </c:pt>
                <c:pt idx="42">
                  <c:v>26 Oct</c:v>
                </c:pt>
              </c:strCache>
            </c:strRef>
          </c:cat>
          <c:val>
            <c:numRef>
              <c:f>'Int to EU'!$G$302:$G$344</c:f>
              <c:numCache>
                <c:formatCode>0.0%</c:formatCode>
                <c:ptCount val="43"/>
                <c:pt idx="0">
                  <c:v>-0.10376881001927536</c:v>
                </c:pt>
                <c:pt idx="1">
                  <c:v>-2.0273721186501236E-2</c:v>
                </c:pt>
                <c:pt idx="2">
                  <c:v>-4.6324364582913551E-2</c:v>
                </c:pt>
                <c:pt idx="3">
                  <c:v>-0.2330775565375301</c:v>
                </c:pt>
                <c:pt idx="4">
                  <c:v>-0.17769336476840514</c:v>
                </c:pt>
                <c:pt idx="5">
                  <c:v>-0.26793963322202291</c:v>
                </c:pt>
                <c:pt idx="6">
                  <c:v>-0.26174109691336861</c:v>
                </c:pt>
                <c:pt idx="7">
                  <c:v>-0.81730279773073222</c:v>
                </c:pt>
                <c:pt idx="8">
                  <c:v>-1.2398067224283944</c:v>
                </c:pt>
                <c:pt idx="9">
                  <c:v>-1.8410628935712108</c:v>
                </c:pt>
                <c:pt idx="10">
                  <c:v>-2.1366958041073505</c:v>
                </c:pt>
                <c:pt idx="11">
                  <c:v>-1.7249291120568542</c:v>
                </c:pt>
                <c:pt idx="12">
                  <c:v>-1.6388844068453574</c:v>
                </c:pt>
                <c:pt idx="13">
                  <c:v>-1.5145356334291458</c:v>
                </c:pt>
                <c:pt idx="14">
                  <c:v>-1.6293902251246064</c:v>
                </c:pt>
                <c:pt idx="15">
                  <c:v>-1.3859907124514548</c:v>
                </c:pt>
                <c:pt idx="16">
                  <c:v>-1.4021986513915847</c:v>
                </c:pt>
                <c:pt idx="17">
                  <c:v>-1.2915448907108653</c:v>
                </c:pt>
                <c:pt idx="18">
                  <c:v>-1.3369947837668543</c:v>
                </c:pt>
                <c:pt idx="19">
                  <c:v>-1.2741730499099015</c:v>
                </c:pt>
                <c:pt idx="20">
                  <c:v>-1.2536994788973657</c:v>
                </c:pt>
                <c:pt idx="21">
                  <c:v>-1.2323028023416212</c:v>
                </c:pt>
                <c:pt idx="22">
                  <c:v>-1.1589125087710437</c:v>
                </c:pt>
                <c:pt idx="23">
                  <c:v>-1.1203380313968145</c:v>
                </c:pt>
                <c:pt idx="24">
                  <c:v>-1.1075559158322583</c:v>
                </c:pt>
                <c:pt idx="25">
                  <c:v>-1.1183777568822069</c:v>
                </c:pt>
                <c:pt idx="26">
                  <c:v>-1.0451426644896193</c:v>
                </c:pt>
                <c:pt idx="27">
                  <c:v>-1.0189426299329118</c:v>
                </c:pt>
                <c:pt idx="28">
                  <c:v>-1.0598201724093828</c:v>
                </c:pt>
                <c:pt idx="29">
                  <c:v>-1.039233797229024</c:v>
                </c:pt>
                <c:pt idx="30">
                  <c:v>-1.0139589403777605</c:v>
                </c:pt>
                <c:pt idx="31">
                  <c:v>-1.0301066281417113</c:v>
                </c:pt>
                <c:pt idx="32">
                  <c:v>-1.0073922600664695</c:v>
                </c:pt>
                <c:pt idx="33">
                  <c:v>-0.95632731675480631</c:v>
                </c:pt>
                <c:pt idx="34">
                  <c:v>-0.95532017107750189</c:v>
                </c:pt>
                <c:pt idx="35">
                  <c:v>-0.94545661863791852</c:v>
                </c:pt>
                <c:pt idx="36">
                  <c:v>-0.94562063979776712</c:v>
                </c:pt>
                <c:pt idx="37">
                  <c:v>-0.95288302504957101</c:v>
                </c:pt>
                <c:pt idx="38">
                  <c:v>-0.94575996170498233</c:v>
                </c:pt>
                <c:pt idx="39">
                  <c:v>-0.94916876261384708</c:v>
                </c:pt>
                <c:pt idx="40">
                  <c:v>-0.93921448366480875</c:v>
                </c:pt>
                <c:pt idx="41">
                  <c:v>-0.93762188410846925</c:v>
                </c:pt>
                <c:pt idx="42">
                  <c:v>-0.93907037348800204</c:v>
                </c:pt>
              </c:numCache>
            </c:numRef>
          </c:val>
          <c:smooth val="0"/>
          <c:extLst>
            <c:ext xmlns:c16="http://schemas.microsoft.com/office/drawing/2014/chart" uri="{C3380CC4-5D6E-409C-BE32-E72D297353CC}">
              <c16:uniqueId val="{00000004-CAA4-43C9-B8DB-2EB3E3C609A5}"/>
            </c:ext>
          </c:extLst>
        </c:ser>
        <c:dLbls>
          <c:showLegendKey val="0"/>
          <c:showVal val="0"/>
          <c:showCatName val="0"/>
          <c:showSerName val="0"/>
          <c:showPercent val="0"/>
          <c:showBubbleSize val="0"/>
        </c:dLbls>
        <c:marker val="1"/>
        <c:smooth val="0"/>
        <c:axId val="1722252639"/>
        <c:axId val="1732677951"/>
      </c:lineChart>
      <c:catAx>
        <c:axId val="1722252639"/>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crossAx val="1732677951"/>
        <c:crosses val="autoZero"/>
        <c:auto val="1"/>
        <c:lblAlgn val="ctr"/>
        <c:lblOffset val="100"/>
        <c:noMultiLvlLbl val="0"/>
      </c:catAx>
      <c:valAx>
        <c:axId val="1732677951"/>
        <c:scaling>
          <c:orientation val="minMax"/>
          <c:max val="0.1"/>
          <c:min val="-2.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crossAx val="1722252639"/>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pl-P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204386679819304E-2"/>
          <c:y val="0.15394227685760078"/>
          <c:w val="0.89500403925068184"/>
          <c:h val="0.67832759315381863"/>
        </c:manualLayout>
      </c:layout>
      <c:barChart>
        <c:barDir val="col"/>
        <c:grouping val="clustered"/>
        <c:varyColors val="0"/>
        <c:ser>
          <c:idx val="0"/>
          <c:order val="0"/>
          <c:tx>
            <c:strRef>
              <c:f>'EU Regions'!$E$57</c:f>
              <c:strCache>
                <c:ptCount val="1"/>
                <c:pt idx="0">
                  <c:v>Western Europe/WEUR</c:v>
                </c:pt>
              </c:strCache>
            </c:strRef>
          </c:tx>
          <c:spPr>
            <a:solidFill>
              <a:schemeClr val="accent1"/>
            </a:solidFill>
            <a:ln>
              <a:noFill/>
            </a:ln>
            <a:effectLst/>
          </c:spPr>
          <c:invertIfNegative val="0"/>
          <c:cat>
            <c:strRef>
              <c:f>'EU Regions'!$D$58:$D$100</c:f>
              <c:strCache>
                <c:ptCount val="43"/>
                <c:pt idx="0">
                  <c:v>06 Jan</c:v>
                </c:pt>
                <c:pt idx="1">
                  <c:v>13 Jan</c:v>
                </c:pt>
                <c:pt idx="2">
                  <c:v>20 Jan </c:v>
                </c:pt>
                <c:pt idx="3">
                  <c:v>27 Jan</c:v>
                </c:pt>
                <c:pt idx="4">
                  <c:v>03 Feb</c:v>
                </c:pt>
                <c:pt idx="5">
                  <c:v>10 Feb</c:v>
                </c:pt>
                <c:pt idx="6">
                  <c:v>17 Feb</c:v>
                </c:pt>
                <c:pt idx="7">
                  <c:v>24 Feb</c:v>
                </c:pt>
                <c:pt idx="8">
                  <c:v>02 Mar</c:v>
                </c:pt>
                <c:pt idx="9">
                  <c:v>09 Mar</c:v>
                </c:pt>
                <c:pt idx="10">
                  <c:v>16 Mar</c:v>
                </c:pt>
                <c:pt idx="11">
                  <c:v>23 Mar</c:v>
                </c:pt>
                <c:pt idx="12">
                  <c:v>30 Mar</c:v>
                </c:pt>
                <c:pt idx="13">
                  <c:v>06 Apr</c:v>
                </c:pt>
                <c:pt idx="14">
                  <c:v>13 Apr</c:v>
                </c:pt>
                <c:pt idx="15">
                  <c:v>20 Apr</c:v>
                </c:pt>
                <c:pt idx="16">
                  <c:v>27 Apr</c:v>
                </c:pt>
                <c:pt idx="17">
                  <c:v>04 May</c:v>
                </c:pt>
                <c:pt idx="18">
                  <c:v>11 May</c:v>
                </c:pt>
                <c:pt idx="19">
                  <c:v>18 May</c:v>
                </c:pt>
                <c:pt idx="20">
                  <c:v>25 May</c:v>
                </c:pt>
                <c:pt idx="21">
                  <c:v>01 Jun</c:v>
                </c:pt>
                <c:pt idx="22">
                  <c:v>08 Jun</c:v>
                </c:pt>
                <c:pt idx="23">
                  <c:v>15 Jun</c:v>
                </c:pt>
                <c:pt idx="24">
                  <c:v>22 Jun</c:v>
                </c:pt>
                <c:pt idx="25">
                  <c:v>29 Jun</c:v>
                </c:pt>
                <c:pt idx="26">
                  <c:v>06 Jul</c:v>
                </c:pt>
                <c:pt idx="27">
                  <c:v>13 Jul</c:v>
                </c:pt>
                <c:pt idx="28">
                  <c:v>20 Jul</c:v>
                </c:pt>
                <c:pt idx="29">
                  <c:v>27 Jul</c:v>
                </c:pt>
                <c:pt idx="30">
                  <c:v>03 Aug</c:v>
                </c:pt>
                <c:pt idx="31">
                  <c:v>10 Aug</c:v>
                </c:pt>
                <c:pt idx="32">
                  <c:v>17 Aug</c:v>
                </c:pt>
                <c:pt idx="33">
                  <c:v>24 Aug</c:v>
                </c:pt>
                <c:pt idx="34">
                  <c:v>31 Aug</c:v>
                </c:pt>
                <c:pt idx="35">
                  <c:v>07 Sep</c:v>
                </c:pt>
                <c:pt idx="36">
                  <c:v>14 Sep</c:v>
                </c:pt>
                <c:pt idx="37">
                  <c:v>21 Sep</c:v>
                </c:pt>
                <c:pt idx="38">
                  <c:v>28 Sep</c:v>
                </c:pt>
                <c:pt idx="39">
                  <c:v>05 Oct</c:v>
                </c:pt>
                <c:pt idx="40">
                  <c:v>12 Oct</c:v>
                </c:pt>
                <c:pt idx="41">
                  <c:v>19 Oct</c:v>
                </c:pt>
                <c:pt idx="42">
                  <c:v>26 Oct</c:v>
                </c:pt>
              </c:strCache>
            </c:strRef>
          </c:cat>
          <c:val>
            <c:numRef>
              <c:f>'EU Regions'!$E$58:$E$100</c:f>
              <c:numCache>
                <c:formatCode>0.0%</c:formatCode>
                <c:ptCount val="43"/>
                <c:pt idx="0">
                  <c:v>-8.5334354733266227E-2</c:v>
                </c:pt>
                <c:pt idx="1">
                  <c:v>5.2488077853911591E-4</c:v>
                </c:pt>
                <c:pt idx="2">
                  <c:v>-5.1824015384917287E-2</c:v>
                </c:pt>
                <c:pt idx="3">
                  <c:v>-0.25371208023993314</c:v>
                </c:pt>
                <c:pt idx="4">
                  <c:v>-0.19824158717101625</c:v>
                </c:pt>
                <c:pt idx="5">
                  <c:v>-0.28921890850071008</c:v>
                </c:pt>
                <c:pt idx="6">
                  <c:v>-0.23404588676380697</c:v>
                </c:pt>
                <c:pt idx="7">
                  <c:v>-0.7525438345597476</c:v>
                </c:pt>
                <c:pt idx="8">
                  <c:v>-1.2140575762887964</c:v>
                </c:pt>
                <c:pt idx="9">
                  <c:v>-1.726876116799652</c:v>
                </c:pt>
                <c:pt idx="10">
                  <c:v>-2.0798498596424815</c:v>
                </c:pt>
                <c:pt idx="11">
                  <c:v>-1.6696220809918421</c:v>
                </c:pt>
                <c:pt idx="12">
                  <c:v>-1.5342140329807823</c:v>
                </c:pt>
                <c:pt idx="13">
                  <c:v>-1.3788863114523919</c:v>
                </c:pt>
                <c:pt idx="14">
                  <c:v>-1.5120464316653659</c:v>
                </c:pt>
                <c:pt idx="15">
                  <c:v>-1.2500134042439113</c:v>
                </c:pt>
                <c:pt idx="16">
                  <c:v>-1.3403872623040638</c:v>
                </c:pt>
                <c:pt idx="17">
                  <c:v>-1.1829891193805748</c:v>
                </c:pt>
                <c:pt idx="18">
                  <c:v>-1.2657435796806398</c:v>
                </c:pt>
                <c:pt idx="19">
                  <c:v>-1.1907493819449182</c:v>
                </c:pt>
                <c:pt idx="20">
                  <c:v>-1.1779159432707267</c:v>
                </c:pt>
                <c:pt idx="21">
                  <c:v>-1.1357830301163234</c:v>
                </c:pt>
                <c:pt idx="22">
                  <c:v>-1.0804296371351449</c:v>
                </c:pt>
                <c:pt idx="23">
                  <c:v>-1.0858177327130951</c:v>
                </c:pt>
                <c:pt idx="24">
                  <c:v>-1.0742884443916971</c:v>
                </c:pt>
                <c:pt idx="25">
                  <c:v>-1.0602241196283639</c:v>
                </c:pt>
                <c:pt idx="26">
                  <c:v>-1.0251430882169963</c:v>
                </c:pt>
                <c:pt idx="27">
                  <c:v>-1.003621021533313</c:v>
                </c:pt>
                <c:pt idx="28">
                  <c:v>-1.0329323858189114</c:v>
                </c:pt>
                <c:pt idx="29">
                  <c:v>-1.0240451402686164</c:v>
                </c:pt>
                <c:pt idx="30">
                  <c:v>-1.0012047883930173</c:v>
                </c:pt>
                <c:pt idx="31">
                  <c:v>-1.0169174950783397</c:v>
                </c:pt>
                <c:pt idx="32">
                  <c:v>-0.98801323823444576</c:v>
                </c:pt>
                <c:pt idx="33">
                  <c:v>-0.97579475171167507</c:v>
                </c:pt>
                <c:pt idx="34">
                  <c:v>-0.96699644573289389</c:v>
                </c:pt>
                <c:pt idx="35">
                  <c:v>-0.95462518822086651</c:v>
                </c:pt>
                <c:pt idx="36">
                  <c:v>-0.96068830194778143</c:v>
                </c:pt>
                <c:pt idx="37">
                  <c:v>-0.97521268295560271</c:v>
                </c:pt>
                <c:pt idx="38">
                  <c:v>-0.94922831792914719</c:v>
                </c:pt>
                <c:pt idx="39">
                  <c:v>-0.97161226192944128</c:v>
                </c:pt>
                <c:pt idx="40">
                  <c:v>-0.96606558582905844</c:v>
                </c:pt>
                <c:pt idx="41">
                  <c:v>-0.97104701897207857</c:v>
                </c:pt>
                <c:pt idx="42">
                  <c:v>-0.97997835340817752</c:v>
                </c:pt>
              </c:numCache>
            </c:numRef>
          </c:val>
          <c:extLst>
            <c:ext xmlns:c16="http://schemas.microsoft.com/office/drawing/2014/chart" uri="{C3380CC4-5D6E-409C-BE32-E72D297353CC}">
              <c16:uniqueId val="{00000000-29DD-4DF4-BC17-63EB83E00182}"/>
            </c:ext>
          </c:extLst>
        </c:ser>
        <c:ser>
          <c:idx val="1"/>
          <c:order val="1"/>
          <c:tx>
            <c:strRef>
              <c:f>'EU Regions'!$F$57</c:f>
              <c:strCache>
                <c:ptCount val="1"/>
                <c:pt idx="0">
                  <c:v>Central/Eastern Europe/EEUR</c:v>
                </c:pt>
              </c:strCache>
            </c:strRef>
          </c:tx>
          <c:spPr>
            <a:solidFill>
              <a:schemeClr val="accent2"/>
            </a:solidFill>
            <a:ln>
              <a:noFill/>
            </a:ln>
            <a:effectLst/>
          </c:spPr>
          <c:invertIfNegative val="0"/>
          <c:cat>
            <c:strRef>
              <c:f>'EU Regions'!$D$58:$D$100</c:f>
              <c:strCache>
                <c:ptCount val="43"/>
                <c:pt idx="0">
                  <c:v>06 Jan</c:v>
                </c:pt>
                <c:pt idx="1">
                  <c:v>13 Jan</c:v>
                </c:pt>
                <c:pt idx="2">
                  <c:v>20 Jan </c:v>
                </c:pt>
                <c:pt idx="3">
                  <c:v>27 Jan</c:v>
                </c:pt>
                <c:pt idx="4">
                  <c:v>03 Feb</c:v>
                </c:pt>
                <c:pt idx="5">
                  <c:v>10 Feb</c:v>
                </c:pt>
                <c:pt idx="6">
                  <c:v>17 Feb</c:v>
                </c:pt>
                <c:pt idx="7">
                  <c:v>24 Feb</c:v>
                </c:pt>
                <c:pt idx="8">
                  <c:v>02 Mar</c:v>
                </c:pt>
                <c:pt idx="9">
                  <c:v>09 Mar</c:v>
                </c:pt>
                <c:pt idx="10">
                  <c:v>16 Mar</c:v>
                </c:pt>
                <c:pt idx="11">
                  <c:v>23 Mar</c:v>
                </c:pt>
                <c:pt idx="12">
                  <c:v>30 Mar</c:v>
                </c:pt>
                <c:pt idx="13">
                  <c:v>06 Apr</c:v>
                </c:pt>
                <c:pt idx="14">
                  <c:v>13 Apr</c:v>
                </c:pt>
                <c:pt idx="15">
                  <c:v>20 Apr</c:v>
                </c:pt>
                <c:pt idx="16">
                  <c:v>27 Apr</c:v>
                </c:pt>
                <c:pt idx="17">
                  <c:v>04 May</c:v>
                </c:pt>
                <c:pt idx="18">
                  <c:v>11 May</c:v>
                </c:pt>
                <c:pt idx="19">
                  <c:v>18 May</c:v>
                </c:pt>
                <c:pt idx="20">
                  <c:v>25 May</c:v>
                </c:pt>
                <c:pt idx="21">
                  <c:v>01 Jun</c:v>
                </c:pt>
                <c:pt idx="22">
                  <c:v>08 Jun</c:v>
                </c:pt>
                <c:pt idx="23">
                  <c:v>15 Jun</c:v>
                </c:pt>
                <c:pt idx="24">
                  <c:v>22 Jun</c:v>
                </c:pt>
                <c:pt idx="25">
                  <c:v>29 Jun</c:v>
                </c:pt>
                <c:pt idx="26">
                  <c:v>06 Jul</c:v>
                </c:pt>
                <c:pt idx="27">
                  <c:v>13 Jul</c:v>
                </c:pt>
                <c:pt idx="28">
                  <c:v>20 Jul</c:v>
                </c:pt>
                <c:pt idx="29">
                  <c:v>27 Jul</c:v>
                </c:pt>
                <c:pt idx="30">
                  <c:v>03 Aug</c:v>
                </c:pt>
                <c:pt idx="31">
                  <c:v>10 Aug</c:v>
                </c:pt>
                <c:pt idx="32">
                  <c:v>17 Aug</c:v>
                </c:pt>
                <c:pt idx="33">
                  <c:v>24 Aug</c:v>
                </c:pt>
                <c:pt idx="34">
                  <c:v>31 Aug</c:v>
                </c:pt>
                <c:pt idx="35">
                  <c:v>07 Sep</c:v>
                </c:pt>
                <c:pt idx="36">
                  <c:v>14 Sep</c:v>
                </c:pt>
                <c:pt idx="37">
                  <c:v>21 Sep</c:v>
                </c:pt>
                <c:pt idx="38">
                  <c:v>28 Sep</c:v>
                </c:pt>
                <c:pt idx="39">
                  <c:v>05 Oct</c:v>
                </c:pt>
                <c:pt idx="40">
                  <c:v>12 Oct</c:v>
                </c:pt>
                <c:pt idx="41">
                  <c:v>19 Oct</c:v>
                </c:pt>
                <c:pt idx="42">
                  <c:v>26 Oct</c:v>
                </c:pt>
              </c:strCache>
            </c:strRef>
          </c:cat>
          <c:val>
            <c:numRef>
              <c:f>'EU Regions'!$F$58:$F$100</c:f>
              <c:numCache>
                <c:formatCode>0.0%</c:formatCode>
                <c:ptCount val="43"/>
                <c:pt idx="0">
                  <c:v>-0.10094169852638274</c:v>
                </c:pt>
                <c:pt idx="1">
                  <c:v>-5.3071431624845039E-2</c:v>
                </c:pt>
                <c:pt idx="2">
                  <c:v>-9.1178902947064142E-2</c:v>
                </c:pt>
                <c:pt idx="3">
                  <c:v>-0.13748207171314741</c:v>
                </c:pt>
                <c:pt idx="4">
                  <c:v>-0.15835924495116052</c:v>
                </c:pt>
                <c:pt idx="5">
                  <c:v>-0.21853883456554576</c:v>
                </c:pt>
                <c:pt idx="6">
                  <c:v>-0.23486257409444519</c:v>
                </c:pt>
                <c:pt idx="7">
                  <c:v>-0.6497805715039926</c:v>
                </c:pt>
                <c:pt idx="8">
                  <c:v>-1.0697124793015205</c:v>
                </c:pt>
                <c:pt idx="9">
                  <c:v>-1.9260876711042239</c:v>
                </c:pt>
                <c:pt idx="10">
                  <c:v>-2.0728801392750764</c:v>
                </c:pt>
                <c:pt idx="11">
                  <c:v>-1.7554436278288876</c:v>
                </c:pt>
                <c:pt idx="12">
                  <c:v>-1.7571755758178125</c:v>
                </c:pt>
                <c:pt idx="13">
                  <c:v>-1.615455147470837</c:v>
                </c:pt>
                <c:pt idx="14">
                  <c:v>-1.6643270152438081</c:v>
                </c:pt>
                <c:pt idx="15">
                  <c:v>-1.3878382038422385</c:v>
                </c:pt>
                <c:pt idx="16">
                  <c:v>-1.4025297330802309</c:v>
                </c:pt>
                <c:pt idx="17">
                  <c:v>-1.2264485066100865</c:v>
                </c:pt>
                <c:pt idx="18">
                  <c:v>-1.3057782231128925</c:v>
                </c:pt>
                <c:pt idx="19">
                  <c:v>-1.2973464760774163</c:v>
                </c:pt>
                <c:pt idx="20">
                  <c:v>-1.2670096128864641</c:v>
                </c:pt>
                <c:pt idx="21">
                  <c:v>-1.2275850241701234</c:v>
                </c:pt>
                <c:pt idx="22">
                  <c:v>-1.153547519334821</c:v>
                </c:pt>
                <c:pt idx="23">
                  <c:v>-1.1483938176329274</c:v>
                </c:pt>
                <c:pt idx="24">
                  <c:v>-1.225522436671955</c:v>
                </c:pt>
                <c:pt idx="25">
                  <c:v>-1.1046360740828123</c:v>
                </c:pt>
                <c:pt idx="26">
                  <c:v>-1.0160082185495856</c:v>
                </c:pt>
                <c:pt idx="27">
                  <c:v>-0.97454453846946609</c:v>
                </c:pt>
                <c:pt idx="28">
                  <c:v>-1.0487007313846384</c:v>
                </c:pt>
                <c:pt idx="29">
                  <c:v>-1.0539053658864526</c:v>
                </c:pt>
                <c:pt idx="30">
                  <c:v>-0.9861455837042109</c:v>
                </c:pt>
                <c:pt idx="31">
                  <c:v>-0.99565059804276912</c:v>
                </c:pt>
                <c:pt idx="32">
                  <c:v>-0.97127010884268794</c:v>
                </c:pt>
                <c:pt idx="33">
                  <c:v>-0.89225596129005802</c:v>
                </c:pt>
                <c:pt idx="34">
                  <c:v>-0.93247195797245497</c:v>
                </c:pt>
                <c:pt idx="35">
                  <c:v>-0.93676499810322089</c:v>
                </c:pt>
                <c:pt idx="36">
                  <c:v>-0.93247997053135645</c:v>
                </c:pt>
                <c:pt idx="37">
                  <c:v>-0.90424931886621096</c:v>
                </c:pt>
                <c:pt idx="38">
                  <c:v>-0.93467043224354984</c:v>
                </c:pt>
                <c:pt idx="39">
                  <c:v>-0.93350679654802027</c:v>
                </c:pt>
                <c:pt idx="40">
                  <c:v>-0.90160390982908845</c:v>
                </c:pt>
                <c:pt idx="41">
                  <c:v>-0.95529776637938746</c:v>
                </c:pt>
                <c:pt idx="42">
                  <c:v>-0.94288363858621194</c:v>
                </c:pt>
              </c:numCache>
            </c:numRef>
          </c:val>
          <c:extLst>
            <c:ext xmlns:c16="http://schemas.microsoft.com/office/drawing/2014/chart" uri="{C3380CC4-5D6E-409C-BE32-E72D297353CC}">
              <c16:uniqueId val="{00000001-29DD-4DF4-BC17-63EB83E00182}"/>
            </c:ext>
          </c:extLst>
        </c:ser>
        <c:ser>
          <c:idx val="2"/>
          <c:order val="2"/>
          <c:tx>
            <c:strRef>
              <c:f>'EU Regions'!$G$57</c:f>
              <c:strCache>
                <c:ptCount val="1"/>
                <c:pt idx="0">
                  <c:v>Northern Europe/NEUR</c:v>
                </c:pt>
              </c:strCache>
            </c:strRef>
          </c:tx>
          <c:spPr>
            <a:solidFill>
              <a:srgbClr val="2C4995"/>
            </a:solidFill>
            <a:ln>
              <a:noFill/>
            </a:ln>
            <a:effectLst/>
          </c:spPr>
          <c:invertIfNegative val="0"/>
          <c:cat>
            <c:strRef>
              <c:f>'EU Regions'!$D$58:$D$100</c:f>
              <c:strCache>
                <c:ptCount val="43"/>
                <c:pt idx="0">
                  <c:v>06 Jan</c:v>
                </c:pt>
                <c:pt idx="1">
                  <c:v>13 Jan</c:v>
                </c:pt>
                <c:pt idx="2">
                  <c:v>20 Jan </c:v>
                </c:pt>
                <c:pt idx="3">
                  <c:v>27 Jan</c:v>
                </c:pt>
                <c:pt idx="4">
                  <c:v>03 Feb</c:v>
                </c:pt>
                <c:pt idx="5">
                  <c:v>10 Feb</c:v>
                </c:pt>
                <c:pt idx="6">
                  <c:v>17 Feb</c:v>
                </c:pt>
                <c:pt idx="7">
                  <c:v>24 Feb</c:v>
                </c:pt>
                <c:pt idx="8">
                  <c:v>02 Mar</c:v>
                </c:pt>
                <c:pt idx="9">
                  <c:v>09 Mar</c:v>
                </c:pt>
                <c:pt idx="10">
                  <c:v>16 Mar</c:v>
                </c:pt>
                <c:pt idx="11">
                  <c:v>23 Mar</c:v>
                </c:pt>
                <c:pt idx="12">
                  <c:v>30 Mar</c:v>
                </c:pt>
                <c:pt idx="13">
                  <c:v>06 Apr</c:v>
                </c:pt>
                <c:pt idx="14">
                  <c:v>13 Apr</c:v>
                </c:pt>
                <c:pt idx="15">
                  <c:v>20 Apr</c:v>
                </c:pt>
                <c:pt idx="16">
                  <c:v>27 Apr</c:v>
                </c:pt>
                <c:pt idx="17">
                  <c:v>04 May</c:v>
                </c:pt>
                <c:pt idx="18">
                  <c:v>11 May</c:v>
                </c:pt>
                <c:pt idx="19">
                  <c:v>18 May</c:v>
                </c:pt>
                <c:pt idx="20">
                  <c:v>25 May</c:v>
                </c:pt>
                <c:pt idx="21">
                  <c:v>01 Jun</c:v>
                </c:pt>
                <c:pt idx="22">
                  <c:v>08 Jun</c:v>
                </c:pt>
                <c:pt idx="23">
                  <c:v>15 Jun</c:v>
                </c:pt>
                <c:pt idx="24">
                  <c:v>22 Jun</c:v>
                </c:pt>
                <c:pt idx="25">
                  <c:v>29 Jun</c:v>
                </c:pt>
                <c:pt idx="26">
                  <c:v>06 Jul</c:v>
                </c:pt>
                <c:pt idx="27">
                  <c:v>13 Jul</c:v>
                </c:pt>
                <c:pt idx="28">
                  <c:v>20 Jul</c:v>
                </c:pt>
                <c:pt idx="29">
                  <c:v>27 Jul</c:v>
                </c:pt>
                <c:pt idx="30">
                  <c:v>03 Aug</c:v>
                </c:pt>
                <c:pt idx="31">
                  <c:v>10 Aug</c:v>
                </c:pt>
                <c:pt idx="32">
                  <c:v>17 Aug</c:v>
                </c:pt>
                <c:pt idx="33">
                  <c:v>24 Aug</c:v>
                </c:pt>
                <c:pt idx="34">
                  <c:v>31 Aug</c:v>
                </c:pt>
                <c:pt idx="35">
                  <c:v>07 Sep</c:v>
                </c:pt>
                <c:pt idx="36">
                  <c:v>14 Sep</c:v>
                </c:pt>
                <c:pt idx="37">
                  <c:v>21 Sep</c:v>
                </c:pt>
                <c:pt idx="38">
                  <c:v>28 Sep</c:v>
                </c:pt>
                <c:pt idx="39">
                  <c:v>05 Oct</c:v>
                </c:pt>
                <c:pt idx="40">
                  <c:v>12 Oct</c:v>
                </c:pt>
                <c:pt idx="41">
                  <c:v>19 Oct</c:v>
                </c:pt>
                <c:pt idx="42">
                  <c:v>26 Oct</c:v>
                </c:pt>
              </c:strCache>
            </c:strRef>
          </c:cat>
          <c:val>
            <c:numRef>
              <c:f>'EU Regions'!$G$58:$G$100</c:f>
              <c:numCache>
                <c:formatCode>0.0%</c:formatCode>
                <c:ptCount val="43"/>
                <c:pt idx="0">
                  <c:v>-9.1136501926847413E-2</c:v>
                </c:pt>
                <c:pt idx="1">
                  <c:v>-3.8017298007444709E-2</c:v>
                </c:pt>
                <c:pt idx="2">
                  <c:v>-7.0037092483289307E-2</c:v>
                </c:pt>
                <c:pt idx="3">
                  <c:v>-0.11300128497727316</c:v>
                </c:pt>
                <c:pt idx="4">
                  <c:v>-0.11134350393700787</c:v>
                </c:pt>
                <c:pt idx="5">
                  <c:v>-0.21570625306615343</c:v>
                </c:pt>
                <c:pt idx="6">
                  <c:v>-0.30792459064542183</c:v>
                </c:pt>
                <c:pt idx="7">
                  <c:v>-0.55143917573601897</c:v>
                </c:pt>
                <c:pt idx="8">
                  <c:v>-1.0144535961033254</c:v>
                </c:pt>
                <c:pt idx="9">
                  <c:v>-1.5853138160702027</c:v>
                </c:pt>
                <c:pt idx="10">
                  <c:v>-2.0586406218855888</c:v>
                </c:pt>
                <c:pt idx="11">
                  <c:v>-1.7550824044965228</c:v>
                </c:pt>
                <c:pt idx="12">
                  <c:v>-1.6927020225556901</c:v>
                </c:pt>
                <c:pt idx="13">
                  <c:v>-1.52339554845793</c:v>
                </c:pt>
                <c:pt idx="14">
                  <c:v>-1.6635968658323741</c:v>
                </c:pt>
                <c:pt idx="15">
                  <c:v>-1.4691432801669022</c:v>
                </c:pt>
                <c:pt idx="16">
                  <c:v>-1.4730531616366642</c:v>
                </c:pt>
                <c:pt idx="17">
                  <c:v>-1.3818471867445707</c:v>
                </c:pt>
                <c:pt idx="18">
                  <c:v>-1.4733805071181871</c:v>
                </c:pt>
                <c:pt idx="19">
                  <c:v>-1.3097288135593221</c:v>
                </c:pt>
                <c:pt idx="20">
                  <c:v>-1.3528674867837547</c:v>
                </c:pt>
                <c:pt idx="21">
                  <c:v>-1.3405385090984034</c:v>
                </c:pt>
                <c:pt idx="22">
                  <c:v>-1.1990461295867854</c:v>
                </c:pt>
                <c:pt idx="23">
                  <c:v>-1.2189051942419875</c:v>
                </c:pt>
                <c:pt idx="24">
                  <c:v>-1.1860054154196951</c:v>
                </c:pt>
                <c:pt idx="25">
                  <c:v>-1.1476098542527735</c:v>
                </c:pt>
                <c:pt idx="26">
                  <c:v>-1.142574167599117</c:v>
                </c:pt>
                <c:pt idx="27">
                  <c:v>-1.0999838641064381</c:v>
                </c:pt>
                <c:pt idx="28">
                  <c:v>-1.1337602276769834</c:v>
                </c:pt>
                <c:pt idx="29">
                  <c:v>-1.0156041400496691</c:v>
                </c:pt>
                <c:pt idx="30">
                  <c:v>-0.99131078811284068</c:v>
                </c:pt>
                <c:pt idx="31">
                  <c:v>-0.9995141821443253</c:v>
                </c:pt>
                <c:pt idx="32">
                  <c:v>-1.0042994649823069</c:v>
                </c:pt>
                <c:pt idx="33">
                  <c:v>-0.94308124377608449</c:v>
                </c:pt>
                <c:pt idx="34">
                  <c:v>-0.94379262703129452</c:v>
                </c:pt>
                <c:pt idx="35">
                  <c:v>-0.92331484421716803</c:v>
                </c:pt>
                <c:pt idx="36">
                  <c:v>-0.92262963087210803</c:v>
                </c:pt>
                <c:pt idx="37">
                  <c:v>-0.9119912912409982</c:v>
                </c:pt>
                <c:pt idx="38">
                  <c:v>-0.92341623650868132</c:v>
                </c:pt>
                <c:pt idx="39">
                  <c:v>-0.9236124942629268</c:v>
                </c:pt>
                <c:pt idx="40">
                  <c:v>-0.9338966827485522</c:v>
                </c:pt>
                <c:pt idx="41">
                  <c:v>-0.89467319320472216</c:v>
                </c:pt>
                <c:pt idx="42">
                  <c:v>-0.92500713150495129</c:v>
                </c:pt>
              </c:numCache>
            </c:numRef>
          </c:val>
          <c:extLst>
            <c:ext xmlns:c16="http://schemas.microsoft.com/office/drawing/2014/chart" uri="{C3380CC4-5D6E-409C-BE32-E72D297353CC}">
              <c16:uniqueId val="{00000002-29DD-4DF4-BC17-63EB83E00182}"/>
            </c:ext>
          </c:extLst>
        </c:ser>
        <c:ser>
          <c:idx val="3"/>
          <c:order val="3"/>
          <c:tx>
            <c:strRef>
              <c:f>'EU Regions'!$H$57</c:f>
              <c:strCache>
                <c:ptCount val="1"/>
                <c:pt idx="0">
                  <c:v>Southern Europe/SEUR</c:v>
                </c:pt>
              </c:strCache>
            </c:strRef>
          </c:tx>
          <c:spPr>
            <a:solidFill>
              <a:schemeClr val="accent4"/>
            </a:solidFill>
            <a:ln>
              <a:noFill/>
            </a:ln>
            <a:effectLst/>
          </c:spPr>
          <c:invertIfNegative val="0"/>
          <c:cat>
            <c:strRef>
              <c:f>'EU Regions'!$D$58:$D$100</c:f>
              <c:strCache>
                <c:ptCount val="43"/>
                <c:pt idx="0">
                  <c:v>06 Jan</c:v>
                </c:pt>
                <c:pt idx="1">
                  <c:v>13 Jan</c:v>
                </c:pt>
                <c:pt idx="2">
                  <c:v>20 Jan </c:v>
                </c:pt>
                <c:pt idx="3">
                  <c:v>27 Jan</c:v>
                </c:pt>
                <c:pt idx="4">
                  <c:v>03 Feb</c:v>
                </c:pt>
                <c:pt idx="5">
                  <c:v>10 Feb</c:v>
                </c:pt>
                <c:pt idx="6">
                  <c:v>17 Feb</c:v>
                </c:pt>
                <c:pt idx="7">
                  <c:v>24 Feb</c:v>
                </c:pt>
                <c:pt idx="8">
                  <c:v>02 Mar</c:v>
                </c:pt>
                <c:pt idx="9">
                  <c:v>09 Mar</c:v>
                </c:pt>
                <c:pt idx="10">
                  <c:v>16 Mar</c:v>
                </c:pt>
                <c:pt idx="11">
                  <c:v>23 Mar</c:v>
                </c:pt>
                <c:pt idx="12">
                  <c:v>30 Mar</c:v>
                </c:pt>
                <c:pt idx="13">
                  <c:v>06 Apr</c:v>
                </c:pt>
                <c:pt idx="14">
                  <c:v>13 Apr</c:v>
                </c:pt>
                <c:pt idx="15">
                  <c:v>20 Apr</c:v>
                </c:pt>
                <c:pt idx="16">
                  <c:v>27 Apr</c:v>
                </c:pt>
                <c:pt idx="17">
                  <c:v>04 May</c:v>
                </c:pt>
                <c:pt idx="18">
                  <c:v>11 May</c:v>
                </c:pt>
                <c:pt idx="19">
                  <c:v>18 May</c:v>
                </c:pt>
                <c:pt idx="20">
                  <c:v>25 May</c:v>
                </c:pt>
                <c:pt idx="21">
                  <c:v>01 Jun</c:v>
                </c:pt>
                <c:pt idx="22">
                  <c:v>08 Jun</c:v>
                </c:pt>
                <c:pt idx="23">
                  <c:v>15 Jun</c:v>
                </c:pt>
                <c:pt idx="24">
                  <c:v>22 Jun</c:v>
                </c:pt>
                <c:pt idx="25">
                  <c:v>29 Jun</c:v>
                </c:pt>
                <c:pt idx="26">
                  <c:v>06 Jul</c:v>
                </c:pt>
                <c:pt idx="27">
                  <c:v>13 Jul</c:v>
                </c:pt>
                <c:pt idx="28">
                  <c:v>20 Jul</c:v>
                </c:pt>
                <c:pt idx="29">
                  <c:v>27 Jul</c:v>
                </c:pt>
                <c:pt idx="30">
                  <c:v>03 Aug</c:v>
                </c:pt>
                <c:pt idx="31">
                  <c:v>10 Aug</c:v>
                </c:pt>
                <c:pt idx="32">
                  <c:v>17 Aug</c:v>
                </c:pt>
                <c:pt idx="33">
                  <c:v>24 Aug</c:v>
                </c:pt>
                <c:pt idx="34">
                  <c:v>31 Aug</c:v>
                </c:pt>
                <c:pt idx="35">
                  <c:v>07 Sep</c:v>
                </c:pt>
                <c:pt idx="36">
                  <c:v>14 Sep</c:v>
                </c:pt>
                <c:pt idx="37">
                  <c:v>21 Sep</c:v>
                </c:pt>
                <c:pt idx="38">
                  <c:v>28 Sep</c:v>
                </c:pt>
                <c:pt idx="39">
                  <c:v>05 Oct</c:v>
                </c:pt>
                <c:pt idx="40">
                  <c:v>12 Oct</c:v>
                </c:pt>
                <c:pt idx="41">
                  <c:v>19 Oct</c:v>
                </c:pt>
                <c:pt idx="42">
                  <c:v>26 Oct</c:v>
                </c:pt>
              </c:strCache>
            </c:strRef>
          </c:cat>
          <c:val>
            <c:numRef>
              <c:f>'EU Regions'!$H$58:$H$100</c:f>
              <c:numCache>
                <c:formatCode>0.0%</c:formatCode>
                <c:ptCount val="43"/>
                <c:pt idx="0">
                  <c:v>-0.12305857361749548</c:v>
                </c:pt>
                <c:pt idx="1">
                  <c:v>-2.6437050524367046E-2</c:v>
                </c:pt>
                <c:pt idx="2">
                  <c:v>-2.7716643741403025E-2</c:v>
                </c:pt>
                <c:pt idx="3">
                  <c:v>-0.2573172614213709</c:v>
                </c:pt>
                <c:pt idx="4">
                  <c:v>-0.17704278038002011</c:v>
                </c:pt>
                <c:pt idx="5">
                  <c:v>-0.27020790200138028</c:v>
                </c:pt>
                <c:pt idx="6">
                  <c:v>-0.28197248208072984</c:v>
                </c:pt>
                <c:pt idx="7">
                  <c:v>-0.9628765041900933</c:v>
                </c:pt>
                <c:pt idx="8">
                  <c:v>-1.3533530863624854</c:v>
                </c:pt>
                <c:pt idx="9">
                  <c:v>-1.973867118313432</c:v>
                </c:pt>
                <c:pt idx="10">
                  <c:v>-2.2137094626976941</c:v>
                </c:pt>
                <c:pt idx="11">
                  <c:v>-1.7587605393985073</c:v>
                </c:pt>
                <c:pt idx="12">
                  <c:v>-1.6907918630426342</c:v>
                </c:pt>
                <c:pt idx="13">
                  <c:v>-1.607901815174626</c:v>
                </c:pt>
                <c:pt idx="14">
                  <c:v>-1.7239709504008534</c:v>
                </c:pt>
                <c:pt idx="15">
                  <c:v>-1.490156568411108</c:v>
                </c:pt>
                <c:pt idx="16">
                  <c:v>-1.4416288225686151</c:v>
                </c:pt>
                <c:pt idx="17">
                  <c:v>-1.3900390991021687</c:v>
                </c:pt>
                <c:pt idx="18">
                  <c:v>-1.3787315216259908</c:v>
                </c:pt>
                <c:pt idx="19">
                  <c:v>-1.3375402695495844</c:v>
                </c:pt>
                <c:pt idx="20">
                  <c:v>-1.2997796484794182</c:v>
                </c:pt>
                <c:pt idx="21">
                  <c:v>-1.2979166181346626</c:v>
                </c:pt>
                <c:pt idx="22">
                  <c:v>-1.2287986975594944</c:v>
                </c:pt>
                <c:pt idx="23">
                  <c:v>-1.1262911107812903</c:v>
                </c:pt>
                <c:pt idx="24">
                  <c:v>-1.0923673116702888</c:v>
                </c:pt>
                <c:pt idx="25">
                  <c:v>-1.1667275242341941</c:v>
                </c:pt>
                <c:pt idx="26">
                  <c:v>-1.0527686834980796</c:v>
                </c:pt>
                <c:pt idx="27">
                  <c:v>-1.0278165253272791</c:v>
                </c:pt>
                <c:pt idx="28">
                  <c:v>-1.0726269209783124</c:v>
                </c:pt>
                <c:pt idx="29">
                  <c:v>-1.0545888498603981</c:v>
                </c:pt>
                <c:pt idx="30">
                  <c:v>-1.0390777162208416</c:v>
                </c:pt>
                <c:pt idx="31">
                  <c:v>-1.0578351252031688</c:v>
                </c:pt>
                <c:pt idx="32">
                  <c:v>-1.0393612673719201</c:v>
                </c:pt>
                <c:pt idx="33">
                  <c:v>-0.95795734390697096</c:v>
                </c:pt>
                <c:pt idx="34">
                  <c:v>-0.95210007171737121</c:v>
                </c:pt>
                <c:pt idx="35">
                  <c:v>-0.94428549063642109</c:v>
                </c:pt>
                <c:pt idx="36">
                  <c:v>-0.93876943023047321</c:v>
                </c:pt>
                <c:pt idx="37">
                  <c:v>-0.95334054254943001</c:v>
                </c:pt>
                <c:pt idx="38">
                  <c:v>-0.95110423623290852</c:v>
                </c:pt>
                <c:pt idx="39">
                  <c:v>-0.93831007477393591</c:v>
                </c:pt>
                <c:pt idx="40">
                  <c:v>-0.92397795130914107</c:v>
                </c:pt>
                <c:pt idx="41">
                  <c:v>-0.91950012013656457</c:v>
                </c:pt>
                <c:pt idx="42">
                  <c:v>-0.95230509204892688</c:v>
                </c:pt>
              </c:numCache>
            </c:numRef>
          </c:val>
          <c:extLst>
            <c:ext xmlns:c16="http://schemas.microsoft.com/office/drawing/2014/chart" uri="{C3380CC4-5D6E-409C-BE32-E72D297353CC}">
              <c16:uniqueId val="{00000003-29DD-4DF4-BC17-63EB83E00182}"/>
            </c:ext>
          </c:extLst>
        </c:ser>
        <c:dLbls>
          <c:showLegendKey val="0"/>
          <c:showVal val="0"/>
          <c:showCatName val="0"/>
          <c:showSerName val="0"/>
          <c:showPercent val="0"/>
          <c:showBubbleSize val="0"/>
        </c:dLbls>
        <c:gapWidth val="219"/>
        <c:axId val="951655264"/>
        <c:axId val="959839216"/>
      </c:barChart>
      <c:lineChart>
        <c:grouping val="standard"/>
        <c:varyColors val="0"/>
        <c:ser>
          <c:idx val="4"/>
          <c:order val="4"/>
          <c:tx>
            <c:strRef>
              <c:f>'EU Regions'!$I$57</c:f>
              <c:strCache>
                <c:ptCount val="1"/>
                <c:pt idx="0">
                  <c:v>Total Global</c:v>
                </c:pt>
              </c:strCache>
            </c:strRef>
          </c:tx>
          <c:spPr>
            <a:ln w="28575" cap="rnd">
              <a:solidFill>
                <a:srgbClr val="FF0000"/>
              </a:solidFill>
              <a:round/>
            </a:ln>
            <a:effectLst/>
          </c:spPr>
          <c:marker>
            <c:symbol val="none"/>
          </c:marker>
          <c:cat>
            <c:strRef>
              <c:f>'EU Regions'!$D$58:$D$100</c:f>
              <c:strCache>
                <c:ptCount val="43"/>
                <c:pt idx="0">
                  <c:v>06 Jan</c:v>
                </c:pt>
                <c:pt idx="1">
                  <c:v>13 Jan</c:v>
                </c:pt>
                <c:pt idx="2">
                  <c:v>20 Jan </c:v>
                </c:pt>
                <c:pt idx="3">
                  <c:v>27 Jan</c:v>
                </c:pt>
                <c:pt idx="4">
                  <c:v>03 Feb</c:v>
                </c:pt>
                <c:pt idx="5">
                  <c:v>10 Feb</c:v>
                </c:pt>
                <c:pt idx="6">
                  <c:v>17 Feb</c:v>
                </c:pt>
                <c:pt idx="7">
                  <c:v>24 Feb</c:v>
                </c:pt>
                <c:pt idx="8">
                  <c:v>02 Mar</c:v>
                </c:pt>
                <c:pt idx="9">
                  <c:v>09 Mar</c:v>
                </c:pt>
                <c:pt idx="10">
                  <c:v>16 Mar</c:v>
                </c:pt>
                <c:pt idx="11">
                  <c:v>23 Mar</c:v>
                </c:pt>
                <c:pt idx="12">
                  <c:v>30 Mar</c:v>
                </c:pt>
                <c:pt idx="13">
                  <c:v>06 Apr</c:v>
                </c:pt>
                <c:pt idx="14">
                  <c:v>13 Apr</c:v>
                </c:pt>
                <c:pt idx="15">
                  <c:v>20 Apr</c:v>
                </c:pt>
                <c:pt idx="16">
                  <c:v>27 Apr</c:v>
                </c:pt>
                <c:pt idx="17">
                  <c:v>04 May</c:v>
                </c:pt>
                <c:pt idx="18">
                  <c:v>11 May</c:v>
                </c:pt>
                <c:pt idx="19">
                  <c:v>18 May</c:v>
                </c:pt>
                <c:pt idx="20">
                  <c:v>25 May</c:v>
                </c:pt>
                <c:pt idx="21">
                  <c:v>01 Jun</c:v>
                </c:pt>
                <c:pt idx="22">
                  <c:v>08 Jun</c:v>
                </c:pt>
                <c:pt idx="23">
                  <c:v>15 Jun</c:v>
                </c:pt>
                <c:pt idx="24">
                  <c:v>22 Jun</c:v>
                </c:pt>
                <c:pt idx="25">
                  <c:v>29 Jun</c:v>
                </c:pt>
                <c:pt idx="26">
                  <c:v>06 Jul</c:v>
                </c:pt>
                <c:pt idx="27">
                  <c:v>13 Jul</c:v>
                </c:pt>
                <c:pt idx="28">
                  <c:v>20 Jul</c:v>
                </c:pt>
                <c:pt idx="29">
                  <c:v>27 Jul</c:v>
                </c:pt>
                <c:pt idx="30">
                  <c:v>03 Aug</c:v>
                </c:pt>
                <c:pt idx="31">
                  <c:v>10 Aug</c:v>
                </c:pt>
                <c:pt idx="32">
                  <c:v>17 Aug</c:v>
                </c:pt>
                <c:pt idx="33">
                  <c:v>24 Aug</c:v>
                </c:pt>
                <c:pt idx="34">
                  <c:v>31 Aug</c:v>
                </c:pt>
                <c:pt idx="35">
                  <c:v>07 Sep</c:v>
                </c:pt>
                <c:pt idx="36">
                  <c:v>14 Sep</c:v>
                </c:pt>
                <c:pt idx="37">
                  <c:v>21 Sep</c:v>
                </c:pt>
                <c:pt idx="38">
                  <c:v>28 Sep</c:v>
                </c:pt>
                <c:pt idx="39">
                  <c:v>05 Oct</c:v>
                </c:pt>
                <c:pt idx="40">
                  <c:v>12 Oct</c:v>
                </c:pt>
                <c:pt idx="41">
                  <c:v>19 Oct</c:v>
                </c:pt>
                <c:pt idx="42">
                  <c:v>26 Oct</c:v>
                </c:pt>
              </c:strCache>
            </c:strRef>
          </c:cat>
          <c:val>
            <c:numRef>
              <c:f>'EU Regions'!$I$58:$I$100</c:f>
              <c:numCache>
                <c:formatCode>0.0%</c:formatCode>
                <c:ptCount val="43"/>
                <c:pt idx="0">
                  <c:v>-0.10376881001927536</c:v>
                </c:pt>
                <c:pt idx="1">
                  <c:v>-2.0273721186501236E-2</c:v>
                </c:pt>
                <c:pt idx="2">
                  <c:v>-4.6324364582913551E-2</c:v>
                </c:pt>
                <c:pt idx="3">
                  <c:v>-0.2330775565375301</c:v>
                </c:pt>
                <c:pt idx="4">
                  <c:v>-0.17769336476840514</c:v>
                </c:pt>
                <c:pt idx="5">
                  <c:v>-0.26793963322202291</c:v>
                </c:pt>
                <c:pt idx="6">
                  <c:v>-0.26174109691336861</c:v>
                </c:pt>
                <c:pt idx="7">
                  <c:v>-0.81730279773073222</c:v>
                </c:pt>
                <c:pt idx="8">
                  <c:v>-1.2398067224283944</c:v>
                </c:pt>
                <c:pt idx="9">
                  <c:v>-1.8410628935712108</c:v>
                </c:pt>
                <c:pt idx="10">
                  <c:v>-2.1366958041073505</c:v>
                </c:pt>
                <c:pt idx="11">
                  <c:v>-1.7249291120568542</c:v>
                </c:pt>
                <c:pt idx="12">
                  <c:v>-1.6388844068453574</c:v>
                </c:pt>
                <c:pt idx="13">
                  <c:v>-1.5145356334291458</c:v>
                </c:pt>
                <c:pt idx="14">
                  <c:v>-1.6293902251246064</c:v>
                </c:pt>
                <c:pt idx="15">
                  <c:v>-1.3859907124514548</c:v>
                </c:pt>
                <c:pt idx="16">
                  <c:v>-1.4021986513915847</c:v>
                </c:pt>
                <c:pt idx="17">
                  <c:v>-1.2915448907108653</c:v>
                </c:pt>
                <c:pt idx="18">
                  <c:v>-1.3369947837668543</c:v>
                </c:pt>
                <c:pt idx="19">
                  <c:v>-1.2741730499099015</c:v>
                </c:pt>
                <c:pt idx="20">
                  <c:v>-1.2536994788973657</c:v>
                </c:pt>
                <c:pt idx="21">
                  <c:v>-1.2323028023416212</c:v>
                </c:pt>
                <c:pt idx="22">
                  <c:v>-1.1589125087710437</c:v>
                </c:pt>
                <c:pt idx="23">
                  <c:v>-1.1203380313968145</c:v>
                </c:pt>
                <c:pt idx="24">
                  <c:v>-1.1075559158322583</c:v>
                </c:pt>
                <c:pt idx="25">
                  <c:v>-1.1183777568822069</c:v>
                </c:pt>
                <c:pt idx="26">
                  <c:v>-1.0451426644896193</c:v>
                </c:pt>
                <c:pt idx="27">
                  <c:v>-1.0189426299329118</c:v>
                </c:pt>
                <c:pt idx="28">
                  <c:v>-1.0598201724093828</c:v>
                </c:pt>
                <c:pt idx="29">
                  <c:v>-1.039233797229024</c:v>
                </c:pt>
                <c:pt idx="30">
                  <c:v>-1.0139589403777605</c:v>
                </c:pt>
                <c:pt idx="31">
                  <c:v>-1.0301066281417113</c:v>
                </c:pt>
                <c:pt idx="32">
                  <c:v>-1.0073922600664695</c:v>
                </c:pt>
                <c:pt idx="33">
                  <c:v>-0.95632731675480631</c:v>
                </c:pt>
                <c:pt idx="34">
                  <c:v>-0.95532017107750189</c:v>
                </c:pt>
                <c:pt idx="35">
                  <c:v>-0.94545661863791852</c:v>
                </c:pt>
                <c:pt idx="36">
                  <c:v>-0.94562063979776712</c:v>
                </c:pt>
                <c:pt idx="37">
                  <c:v>-0.95288302504957101</c:v>
                </c:pt>
                <c:pt idx="38">
                  <c:v>-0.94575996170498233</c:v>
                </c:pt>
                <c:pt idx="39">
                  <c:v>-0.94916876261384708</c:v>
                </c:pt>
                <c:pt idx="40">
                  <c:v>-0.93921448366480875</c:v>
                </c:pt>
                <c:pt idx="41">
                  <c:v>-0.94155093552793867</c:v>
                </c:pt>
                <c:pt idx="42">
                  <c:v>-0.95918153200419731</c:v>
                </c:pt>
              </c:numCache>
            </c:numRef>
          </c:val>
          <c:smooth val="0"/>
          <c:extLst>
            <c:ext xmlns:c16="http://schemas.microsoft.com/office/drawing/2014/chart" uri="{C3380CC4-5D6E-409C-BE32-E72D297353CC}">
              <c16:uniqueId val="{00000004-29DD-4DF4-BC17-63EB83E00182}"/>
            </c:ext>
          </c:extLst>
        </c:ser>
        <c:dLbls>
          <c:showLegendKey val="0"/>
          <c:showVal val="0"/>
          <c:showCatName val="0"/>
          <c:showSerName val="0"/>
          <c:showPercent val="0"/>
          <c:showBubbleSize val="0"/>
        </c:dLbls>
        <c:marker val="1"/>
        <c:smooth val="0"/>
        <c:axId val="951655264"/>
        <c:axId val="959839216"/>
      </c:lineChart>
      <c:catAx>
        <c:axId val="9516552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crossAx val="959839216"/>
        <c:crosses val="autoZero"/>
        <c:auto val="1"/>
        <c:lblAlgn val="ctr"/>
        <c:lblOffset val="100"/>
        <c:noMultiLvlLbl val="0"/>
      </c:catAx>
      <c:valAx>
        <c:axId val="959839216"/>
        <c:scaling>
          <c:orientation val="minMax"/>
          <c:max val="0"/>
          <c:min val="-2.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crossAx val="95165526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pl-P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'Int to All Europe'!$C$302</c:f>
              <c:strCache>
                <c:ptCount val="1"/>
                <c:pt idx="0">
                  <c:v>Africa and Middle East</c:v>
                </c:pt>
              </c:strCache>
            </c:strRef>
          </c:tx>
          <c:spPr>
            <a:solidFill>
              <a:srgbClr val="E96729"/>
            </a:solidFill>
            <a:ln>
              <a:noFill/>
            </a:ln>
            <a:effectLst/>
          </c:spPr>
          <c:invertIfNegative val="0"/>
          <c:cat>
            <c:strRef>
              <c:f>'Int to All Europe'!$B$303:$B$345</c:f>
              <c:strCache>
                <c:ptCount val="43"/>
                <c:pt idx="0">
                  <c:v>06 Jan</c:v>
                </c:pt>
                <c:pt idx="1">
                  <c:v>13 Jan</c:v>
                </c:pt>
                <c:pt idx="2">
                  <c:v>20 Jan </c:v>
                </c:pt>
                <c:pt idx="3">
                  <c:v>27 Jan</c:v>
                </c:pt>
                <c:pt idx="4">
                  <c:v>03 Feb</c:v>
                </c:pt>
                <c:pt idx="5">
                  <c:v>10 Feb</c:v>
                </c:pt>
                <c:pt idx="6">
                  <c:v>17 Feb</c:v>
                </c:pt>
                <c:pt idx="7">
                  <c:v>24 Feb</c:v>
                </c:pt>
                <c:pt idx="8">
                  <c:v>02 Mar</c:v>
                </c:pt>
                <c:pt idx="9">
                  <c:v>09 Mar</c:v>
                </c:pt>
                <c:pt idx="10">
                  <c:v>16 Mar</c:v>
                </c:pt>
                <c:pt idx="11">
                  <c:v>23 Mar</c:v>
                </c:pt>
                <c:pt idx="12">
                  <c:v>30 Mar</c:v>
                </c:pt>
                <c:pt idx="13">
                  <c:v>06 Apr</c:v>
                </c:pt>
                <c:pt idx="14">
                  <c:v>13 Apr</c:v>
                </c:pt>
                <c:pt idx="15">
                  <c:v>20 Apr</c:v>
                </c:pt>
                <c:pt idx="16">
                  <c:v>27 Apr</c:v>
                </c:pt>
                <c:pt idx="17">
                  <c:v>04 May</c:v>
                </c:pt>
                <c:pt idx="18">
                  <c:v>11 May</c:v>
                </c:pt>
                <c:pt idx="19">
                  <c:v>18 May</c:v>
                </c:pt>
                <c:pt idx="20">
                  <c:v>25 May</c:v>
                </c:pt>
                <c:pt idx="21">
                  <c:v>01 Jun</c:v>
                </c:pt>
                <c:pt idx="22">
                  <c:v>08 Jun</c:v>
                </c:pt>
                <c:pt idx="23">
                  <c:v>15 Jun</c:v>
                </c:pt>
                <c:pt idx="24">
                  <c:v>22 Jun</c:v>
                </c:pt>
                <c:pt idx="25">
                  <c:v>29 Jun</c:v>
                </c:pt>
                <c:pt idx="26">
                  <c:v>06 Jul</c:v>
                </c:pt>
                <c:pt idx="27">
                  <c:v>13 Jul</c:v>
                </c:pt>
                <c:pt idx="28">
                  <c:v>20 Jul</c:v>
                </c:pt>
                <c:pt idx="29">
                  <c:v>27 Jul</c:v>
                </c:pt>
                <c:pt idx="30">
                  <c:v>03 Aug</c:v>
                </c:pt>
                <c:pt idx="31">
                  <c:v>10 Aug</c:v>
                </c:pt>
                <c:pt idx="32">
                  <c:v>17 Aug</c:v>
                </c:pt>
                <c:pt idx="33">
                  <c:v>24 Aug</c:v>
                </c:pt>
                <c:pt idx="34">
                  <c:v>31 Aug</c:v>
                </c:pt>
                <c:pt idx="35">
                  <c:v>07 Sep</c:v>
                </c:pt>
                <c:pt idx="36">
                  <c:v>14 Sep</c:v>
                </c:pt>
                <c:pt idx="37">
                  <c:v>21 Sep</c:v>
                </c:pt>
                <c:pt idx="38">
                  <c:v>28 Sep</c:v>
                </c:pt>
                <c:pt idx="39">
                  <c:v>05 Oct</c:v>
                </c:pt>
                <c:pt idx="40">
                  <c:v>12 Oct</c:v>
                </c:pt>
                <c:pt idx="41">
                  <c:v>19 Oct</c:v>
                </c:pt>
                <c:pt idx="42">
                  <c:v>26 Oct</c:v>
                </c:pt>
              </c:strCache>
            </c:strRef>
          </c:cat>
          <c:val>
            <c:numRef>
              <c:f>'Int to All Europe'!$C$303:$C$345</c:f>
              <c:numCache>
                <c:formatCode>0.0%</c:formatCode>
                <c:ptCount val="43"/>
                <c:pt idx="0">
                  <c:v>-0.16248208780233619</c:v>
                </c:pt>
                <c:pt idx="1">
                  <c:v>-4.3799848879187309E-2</c:v>
                </c:pt>
                <c:pt idx="2">
                  <c:v>-0.10407201028718388</c:v>
                </c:pt>
                <c:pt idx="3">
                  <c:v>-0.15830186028445575</c:v>
                </c:pt>
                <c:pt idx="4">
                  <c:v>-0.16276539933341563</c:v>
                </c:pt>
                <c:pt idx="5">
                  <c:v>-9.0795573256724993E-2</c:v>
                </c:pt>
                <c:pt idx="6">
                  <c:v>-0.18952342811373649</c:v>
                </c:pt>
                <c:pt idx="7">
                  <c:v>-0.56255019757766567</c:v>
                </c:pt>
                <c:pt idx="8">
                  <c:v>-0.89762792866301433</c:v>
                </c:pt>
                <c:pt idx="9">
                  <c:v>-1.4664944481546445</c:v>
                </c:pt>
                <c:pt idx="10">
                  <c:v>-1.9757265204003078</c:v>
                </c:pt>
                <c:pt idx="11">
                  <c:v>-1.3410278281266659</c:v>
                </c:pt>
                <c:pt idx="12">
                  <c:v>-1.1861090731230131</c:v>
                </c:pt>
                <c:pt idx="13">
                  <c:v>-1.0900221335563962</c:v>
                </c:pt>
                <c:pt idx="14">
                  <c:v>-1.1628481273151323</c:v>
                </c:pt>
                <c:pt idx="15">
                  <c:v>-1.0679868786622466</c:v>
                </c:pt>
                <c:pt idx="16">
                  <c:v>-1.0981101986949189</c:v>
                </c:pt>
                <c:pt idx="17">
                  <c:v>-1.0815010997206937</c:v>
                </c:pt>
                <c:pt idx="18">
                  <c:v>-1.0744777053817793</c:v>
                </c:pt>
                <c:pt idx="19">
                  <c:v>-1.0858451336932411</c:v>
                </c:pt>
                <c:pt idx="20">
                  <c:v>-1.04497186239544</c:v>
                </c:pt>
                <c:pt idx="21">
                  <c:v>-1.1337596558582728</c:v>
                </c:pt>
                <c:pt idx="22">
                  <c:v>-1.0492857403821563</c:v>
                </c:pt>
                <c:pt idx="23">
                  <c:v>-1.0420447062900711</c:v>
                </c:pt>
                <c:pt idx="24">
                  <c:v>-1.0375960776757231</c:v>
                </c:pt>
                <c:pt idx="25">
                  <c:v>-1.0094340271804576</c:v>
                </c:pt>
                <c:pt idx="26">
                  <c:v>-1.0155787505842031</c:v>
                </c:pt>
                <c:pt idx="27">
                  <c:v>-0.97772826741936503</c:v>
                </c:pt>
                <c:pt idx="28">
                  <c:v>-0.99495421897659886</c:v>
                </c:pt>
                <c:pt idx="29">
                  <c:v>-0.99612605554104638</c:v>
                </c:pt>
                <c:pt idx="30">
                  <c:v>-0.93641690098973107</c:v>
                </c:pt>
                <c:pt idx="31">
                  <c:v>-0.93445961824686008</c:v>
                </c:pt>
                <c:pt idx="32">
                  <c:v>-0.93747378074360255</c:v>
                </c:pt>
                <c:pt idx="33">
                  <c:v>-0.91530887230514091</c:v>
                </c:pt>
                <c:pt idx="34">
                  <c:v>-0.91470637443533542</c:v>
                </c:pt>
                <c:pt idx="35">
                  <c:v>-0.91350313673981132</c:v>
                </c:pt>
                <c:pt idx="36">
                  <c:v>-0.89485382440011729</c:v>
                </c:pt>
                <c:pt idx="37">
                  <c:v>-0.90298017084766724</c:v>
                </c:pt>
                <c:pt idx="38">
                  <c:v>-0.88913984742554031</c:v>
                </c:pt>
                <c:pt idx="39">
                  <c:v>-0.88834630874980236</c:v>
                </c:pt>
                <c:pt idx="40">
                  <c:v>-0.88086195340902163</c:v>
                </c:pt>
                <c:pt idx="41">
                  <c:v>-0.86961112284250419</c:v>
                </c:pt>
                <c:pt idx="42">
                  <c:v>-0.89136448113411415</c:v>
                </c:pt>
              </c:numCache>
            </c:numRef>
          </c:val>
          <c:extLst>
            <c:ext xmlns:c16="http://schemas.microsoft.com/office/drawing/2014/chart" uri="{C3380CC4-5D6E-409C-BE32-E72D297353CC}">
              <c16:uniqueId val="{00000000-67E2-44FF-8CD5-A3A94E004487}"/>
            </c:ext>
          </c:extLst>
        </c:ser>
        <c:ser>
          <c:idx val="1"/>
          <c:order val="1"/>
          <c:tx>
            <c:strRef>
              <c:f>'Int to All Europe'!$D$302</c:f>
              <c:strCache>
                <c:ptCount val="1"/>
                <c:pt idx="0">
                  <c:v>Asia Pacific</c:v>
                </c:pt>
              </c:strCache>
            </c:strRef>
          </c:tx>
          <c:spPr>
            <a:solidFill>
              <a:srgbClr val="F7B024"/>
            </a:solidFill>
            <a:ln>
              <a:noFill/>
            </a:ln>
            <a:effectLst/>
          </c:spPr>
          <c:invertIfNegative val="0"/>
          <c:cat>
            <c:strRef>
              <c:f>'Int to All Europe'!$B$303:$B$345</c:f>
              <c:strCache>
                <c:ptCount val="43"/>
                <c:pt idx="0">
                  <c:v>06 Jan</c:v>
                </c:pt>
                <c:pt idx="1">
                  <c:v>13 Jan</c:v>
                </c:pt>
                <c:pt idx="2">
                  <c:v>20 Jan </c:v>
                </c:pt>
                <c:pt idx="3">
                  <c:v>27 Jan</c:v>
                </c:pt>
                <c:pt idx="4">
                  <c:v>03 Feb</c:v>
                </c:pt>
                <c:pt idx="5">
                  <c:v>10 Feb</c:v>
                </c:pt>
                <c:pt idx="6">
                  <c:v>17 Feb</c:v>
                </c:pt>
                <c:pt idx="7">
                  <c:v>24 Feb</c:v>
                </c:pt>
                <c:pt idx="8">
                  <c:v>02 Mar</c:v>
                </c:pt>
                <c:pt idx="9">
                  <c:v>09 Mar</c:v>
                </c:pt>
                <c:pt idx="10">
                  <c:v>16 Mar</c:v>
                </c:pt>
                <c:pt idx="11">
                  <c:v>23 Mar</c:v>
                </c:pt>
                <c:pt idx="12">
                  <c:v>30 Mar</c:v>
                </c:pt>
                <c:pt idx="13">
                  <c:v>06 Apr</c:v>
                </c:pt>
                <c:pt idx="14">
                  <c:v>13 Apr</c:v>
                </c:pt>
                <c:pt idx="15">
                  <c:v>20 Apr</c:v>
                </c:pt>
                <c:pt idx="16">
                  <c:v>27 Apr</c:v>
                </c:pt>
                <c:pt idx="17">
                  <c:v>04 May</c:v>
                </c:pt>
                <c:pt idx="18">
                  <c:v>11 May</c:v>
                </c:pt>
                <c:pt idx="19">
                  <c:v>18 May</c:v>
                </c:pt>
                <c:pt idx="20">
                  <c:v>25 May</c:v>
                </c:pt>
                <c:pt idx="21">
                  <c:v>01 Jun</c:v>
                </c:pt>
                <c:pt idx="22">
                  <c:v>08 Jun</c:v>
                </c:pt>
                <c:pt idx="23">
                  <c:v>15 Jun</c:v>
                </c:pt>
                <c:pt idx="24">
                  <c:v>22 Jun</c:v>
                </c:pt>
                <c:pt idx="25">
                  <c:v>29 Jun</c:v>
                </c:pt>
                <c:pt idx="26">
                  <c:v>06 Jul</c:v>
                </c:pt>
                <c:pt idx="27">
                  <c:v>13 Jul</c:v>
                </c:pt>
                <c:pt idx="28">
                  <c:v>20 Jul</c:v>
                </c:pt>
                <c:pt idx="29">
                  <c:v>27 Jul</c:v>
                </c:pt>
                <c:pt idx="30">
                  <c:v>03 Aug</c:v>
                </c:pt>
                <c:pt idx="31">
                  <c:v>10 Aug</c:v>
                </c:pt>
                <c:pt idx="32">
                  <c:v>17 Aug</c:v>
                </c:pt>
                <c:pt idx="33">
                  <c:v>24 Aug</c:v>
                </c:pt>
                <c:pt idx="34">
                  <c:v>31 Aug</c:v>
                </c:pt>
                <c:pt idx="35">
                  <c:v>07 Sep</c:v>
                </c:pt>
                <c:pt idx="36">
                  <c:v>14 Sep</c:v>
                </c:pt>
                <c:pt idx="37">
                  <c:v>21 Sep</c:v>
                </c:pt>
                <c:pt idx="38">
                  <c:v>28 Sep</c:v>
                </c:pt>
                <c:pt idx="39">
                  <c:v>05 Oct</c:v>
                </c:pt>
                <c:pt idx="40">
                  <c:v>12 Oct</c:v>
                </c:pt>
                <c:pt idx="41">
                  <c:v>19 Oct</c:v>
                </c:pt>
                <c:pt idx="42">
                  <c:v>26 Oct</c:v>
                </c:pt>
              </c:strCache>
            </c:strRef>
          </c:cat>
          <c:val>
            <c:numRef>
              <c:f>'Int to All Europe'!$D$303:$D$345</c:f>
              <c:numCache>
                <c:formatCode>0.0%</c:formatCode>
                <c:ptCount val="43"/>
                <c:pt idx="0">
                  <c:v>-0.13584382405325615</c:v>
                </c:pt>
                <c:pt idx="1">
                  <c:v>0.18808555581101277</c:v>
                </c:pt>
                <c:pt idx="2">
                  <c:v>-0.12495555700675534</c:v>
                </c:pt>
                <c:pt idx="3">
                  <c:v>-0.78924758897695302</c:v>
                </c:pt>
                <c:pt idx="4">
                  <c:v>-0.44373925016573867</c:v>
                </c:pt>
                <c:pt idx="5">
                  <c:v>-0.68760981368915519</c:v>
                </c:pt>
                <c:pt idx="6">
                  <c:v>-0.72374090944382619</c:v>
                </c:pt>
                <c:pt idx="7">
                  <c:v>-1.4242160336876948</c:v>
                </c:pt>
                <c:pt idx="8">
                  <c:v>-1.8166382982878084</c:v>
                </c:pt>
                <c:pt idx="9">
                  <c:v>-1.8567461940328338</c:v>
                </c:pt>
                <c:pt idx="10">
                  <c:v>-2.2825994780912064</c:v>
                </c:pt>
                <c:pt idx="11">
                  <c:v>-1.9840097215385093</c:v>
                </c:pt>
                <c:pt idx="12">
                  <c:v>-1.6202223197744063</c:v>
                </c:pt>
                <c:pt idx="13">
                  <c:v>-1.3412303656422278</c:v>
                </c:pt>
                <c:pt idx="14">
                  <c:v>-1.4450405499779992</c:v>
                </c:pt>
                <c:pt idx="15">
                  <c:v>-1.362902827570541</c:v>
                </c:pt>
                <c:pt idx="16">
                  <c:v>-1.4193188943684647</c:v>
                </c:pt>
                <c:pt idx="17">
                  <c:v>-1.3078966794170219</c:v>
                </c:pt>
                <c:pt idx="18">
                  <c:v>-1.3209269838102129</c:v>
                </c:pt>
                <c:pt idx="19">
                  <c:v>-1.2651490762971209</c:v>
                </c:pt>
                <c:pt idx="20">
                  <c:v>-1.3462879212191636</c:v>
                </c:pt>
                <c:pt idx="21">
                  <c:v>-1.3956769282637909</c:v>
                </c:pt>
                <c:pt idx="22">
                  <c:v>-1.1866909544958826</c:v>
                </c:pt>
                <c:pt idx="23">
                  <c:v>-1.2433980746224318</c:v>
                </c:pt>
                <c:pt idx="24">
                  <c:v>-1.1962549127442959</c:v>
                </c:pt>
                <c:pt idx="25">
                  <c:v>-1.2577499968829615</c:v>
                </c:pt>
                <c:pt idx="26">
                  <c:v>-1.1350006153172987</c:v>
                </c:pt>
                <c:pt idx="27">
                  <c:v>-1.1324740866528971</c:v>
                </c:pt>
                <c:pt idx="28">
                  <c:v>-1.1843550929423505</c:v>
                </c:pt>
                <c:pt idx="29">
                  <c:v>-1.1689650646523437</c:v>
                </c:pt>
                <c:pt idx="30">
                  <c:v>-1.0906524972258163</c:v>
                </c:pt>
                <c:pt idx="31">
                  <c:v>-1.1085313201959106</c:v>
                </c:pt>
                <c:pt idx="32">
                  <c:v>-1.0456822193449331</c:v>
                </c:pt>
                <c:pt idx="33">
                  <c:v>-1.0295114220133348</c:v>
                </c:pt>
                <c:pt idx="34">
                  <c:v>-1.0303638257648828</c:v>
                </c:pt>
                <c:pt idx="35">
                  <c:v>-1.0184066384000874</c:v>
                </c:pt>
                <c:pt idx="36">
                  <c:v>-1.058054645873153</c:v>
                </c:pt>
                <c:pt idx="37">
                  <c:v>-0.99149868096299354</c:v>
                </c:pt>
                <c:pt idx="38">
                  <c:v>-1.0080230346151415</c:v>
                </c:pt>
                <c:pt idx="39">
                  <c:v>-1.0120121384208574</c:v>
                </c:pt>
                <c:pt idx="40">
                  <c:v>-0.99830913435030322</c:v>
                </c:pt>
                <c:pt idx="41">
                  <c:v>-0.99848908969478878</c:v>
                </c:pt>
                <c:pt idx="42">
                  <c:v>-0.96657784220512055</c:v>
                </c:pt>
              </c:numCache>
            </c:numRef>
          </c:val>
          <c:extLst>
            <c:ext xmlns:c16="http://schemas.microsoft.com/office/drawing/2014/chart" uri="{C3380CC4-5D6E-409C-BE32-E72D297353CC}">
              <c16:uniqueId val="{00000001-67E2-44FF-8CD5-A3A94E004487}"/>
            </c:ext>
          </c:extLst>
        </c:ser>
        <c:ser>
          <c:idx val="2"/>
          <c:order val="2"/>
          <c:tx>
            <c:strRef>
              <c:f>'Int to All Europe'!$E$302</c:f>
              <c:strCache>
                <c:ptCount val="1"/>
                <c:pt idx="0">
                  <c:v>Americas</c:v>
                </c:pt>
              </c:strCache>
            </c:strRef>
          </c:tx>
          <c:spPr>
            <a:solidFill>
              <a:srgbClr val="2C4995"/>
            </a:solidFill>
            <a:ln>
              <a:noFill/>
            </a:ln>
            <a:effectLst/>
          </c:spPr>
          <c:invertIfNegative val="0"/>
          <c:cat>
            <c:strRef>
              <c:f>'Int to All Europe'!$B$303:$B$345</c:f>
              <c:strCache>
                <c:ptCount val="43"/>
                <c:pt idx="0">
                  <c:v>06 Jan</c:v>
                </c:pt>
                <c:pt idx="1">
                  <c:v>13 Jan</c:v>
                </c:pt>
                <c:pt idx="2">
                  <c:v>20 Jan </c:v>
                </c:pt>
                <c:pt idx="3">
                  <c:v>27 Jan</c:v>
                </c:pt>
                <c:pt idx="4">
                  <c:v>03 Feb</c:v>
                </c:pt>
                <c:pt idx="5">
                  <c:v>10 Feb</c:v>
                </c:pt>
                <c:pt idx="6">
                  <c:v>17 Feb</c:v>
                </c:pt>
                <c:pt idx="7">
                  <c:v>24 Feb</c:v>
                </c:pt>
                <c:pt idx="8">
                  <c:v>02 Mar</c:v>
                </c:pt>
                <c:pt idx="9">
                  <c:v>09 Mar</c:v>
                </c:pt>
                <c:pt idx="10">
                  <c:v>16 Mar</c:v>
                </c:pt>
                <c:pt idx="11">
                  <c:v>23 Mar</c:v>
                </c:pt>
                <c:pt idx="12">
                  <c:v>30 Mar</c:v>
                </c:pt>
                <c:pt idx="13">
                  <c:v>06 Apr</c:v>
                </c:pt>
                <c:pt idx="14">
                  <c:v>13 Apr</c:v>
                </c:pt>
                <c:pt idx="15">
                  <c:v>20 Apr</c:v>
                </c:pt>
                <c:pt idx="16">
                  <c:v>27 Apr</c:v>
                </c:pt>
                <c:pt idx="17">
                  <c:v>04 May</c:v>
                </c:pt>
                <c:pt idx="18">
                  <c:v>11 May</c:v>
                </c:pt>
                <c:pt idx="19">
                  <c:v>18 May</c:v>
                </c:pt>
                <c:pt idx="20">
                  <c:v>25 May</c:v>
                </c:pt>
                <c:pt idx="21">
                  <c:v>01 Jun</c:v>
                </c:pt>
                <c:pt idx="22">
                  <c:v>08 Jun</c:v>
                </c:pt>
                <c:pt idx="23">
                  <c:v>15 Jun</c:v>
                </c:pt>
                <c:pt idx="24">
                  <c:v>22 Jun</c:v>
                </c:pt>
                <c:pt idx="25">
                  <c:v>29 Jun</c:v>
                </c:pt>
                <c:pt idx="26">
                  <c:v>06 Jul</c:v>
                </c:pt>
                <c:pt idx="27">
                  <c:v>13 Jul</c:v>
                </c:pt>
                <c:pt idx="28">
                  <c:v>20 Jul</c:v>
                </c:pt>
                <c:pt idx="29">
                  <c:v>27 Jul</c:v>
                </c:pt>
                <c:pt idx="30">
                  <c:v>03 Aug</c:v>
                </c:pt>
                <c:pt idx="31">
                  <c:v>10 Aug</c:v>
                </c:pt>
                <c:pt idx="32">
                  <c:v>17 Aug</c:v>
                </c:pt>
                <c:pt idx="33">
                  <c:v>24 Aug</c:v>
                </c:pt>
                <c:pt idx="34">
                  <c:v>31 Aug</c:v>
                </c:pt>
                <c:pt idx="35">
                  <c:v>07 Sep</c:v>
                </c:pt>
                <c:pt idx="36">
                  <c:v>14 Sep</c:v>
                </c:pt>
                <c:pt idx="37">
                  <c:v>21 Sep</c:v>
                </c:pt>
                <c:pt idx="38">
                  <c:v>28 Sep</c:v>
                </c:pt>
                <c:pt idx="39">
                  <c:v>05 Oct</c:v>
                </c:pt>
                <c:pt idx="40">
                  <c:v>12 Oct</c:v>
                </c:pt>
                <c:pt idx="41">
                  <c:v>19 Oct</c:v>
                </c:pt>
                <c:pt idx="42">
                  <c:v>26 Oct</c:v>
                </c:pt>
              </c:strCache>
            </c:strRef>
          </c:cat>
          <c:val>
            <c:numRef>
              <c:f>'Int to All Europe'!$E$303:$E$345</c:f>
              <c:numCache>
                <c:formatCode>0.0%</c:formatCode>
                <c:ptCount val="43"/>
                <c:pt idx="0">
                  <c:v>-2.9428400981020349E-2</c:v>
                </c:pt>
                <c:pt idx="1">
                  <c:v>-5.6701020145627515E-2</c:v>
                </c:pt>
                <c:pt idx="2">
                  <c:v>9.3339635910856967E-3</c:v>
                </c:pt>
                <c:pt idx="3">
                  <c:v>-6.6684646870311365E-2</c:v>
                </c:pt>
                <c:pt idx="4">
                  <c:v>-0.10271700143472023</c:v>
                </c:pt>
                <c:pt idx="5">
                  <c:v>-0.13787743320459114</c:v>
                </c:pt>
                <c:pt idx="6">
                  <c:v>-0.15431730939457924</c:v>
                </c:pt>
                <c:pt idx="7">
                  <c:v>-0.72179281020138819</c:v>
                </c:pt>
                <c:pt idx="8">
                  <c:v>-1.2097028201125819</c:v>
                </c:pt>
                <c:pt idx="9">
                  <c:v>-2.1029204545454547</c:v>
                </c:pt>
                <c:pt idx="10">
                  <c:v>-2.2795519221573843</c:v>
                </c:pt>
                <c:pt idx="11">
                  <c:v>-1.8833790217518154</c:v>
                </c:pt>
                <c:pt idx="12">
                  <c:v>-1.9499374408739967</c:v>
                </c:pt>
                <c:pt idx="13">
                  <c:v>-1.8384240504032989</c:v>
                </c:pt>
                <c:pt idx="14">
                  <c:v>-2.0401264913037229</c:v>
                </c:pt>
                <c:pt idx="15">
                  <c:v>-1.6629564463484292</c:v>
                </c:pt>
                <c:pt idx="16">
                  <c:v>-1.6370302352103401</c:v>
                </c:pt>
                <c:pt idx="17">
                  <c:v>-1.4665800559033109</c:v>
                </c:pt>
                <c:pt idx="18">
                  <c:v>-1.4140455473197981</c:v>
                </c:pt>
                <c:pt idx="19">
                  <c:v>-1.5417180008126778</c:v>
                </c:pt>
                <c:pt idx="20">
                  <c:v>-1.3018245175295227</c:v>
                </c:pt>
                <c:pt idx="21">
                  <c:v>-1.3780862184697511</c:v>
                </c:pt>
                <c:pt idx="22">
                  <c:v>-1.3450570276457854</c:v>
                </c:pt>
                <c:pt idx="23">
                  <c:v>-1.2800133222065466</c:v>
                </c:pt>
                <c:pt idx="24">
                  <c:v>-1.2477983433662767</c:v>
                </c:pt>
                <c:pt idx="25">
                  <c:v>-1.3657082391337605</c:v>
                </c:pt>
                <c:pt idx="26">
                  <c:v>-1.2508138750589695</c:v>
                </c:pt>
                <c:pt idx="27">
                  <c:v>-1.1439540583437822</c:v>
                </c:pt>
                <c:pt idx="28">
                  <c:v>-1.143132038282805</c:v>
                </c:pt>
                <c:pt idx="29">
                  <c:v>-1.0623383917402451</c:v>
                </c:pt>
                <c:pt idx="30">
                  <c:v>-1.0600325047870358</c:v>
                </c:pt>
                <c:pt idx="31">
                  <c:v>-1.0467151596619222</c:v>
                </c:pt>
                <c:pt idx="32">
                  <c:v>-1.0178443331883784</c:v>
                </c:pt>
                <c:pt idx="33">
                  <c:v>-0.9807072277076414</c:v>
                </c:pt>
                <c:pt idx="34">
                  <c:v>-0.94341933169814463</c:v>
                </c:pt>
                <c:pt idx="35">
                  <c:v>-0.94638043995712084</c:v>
                </c:pt>
                <c:pt idx="36">
                  <c:v>-0.93755239199049467</c:v>
                </c:pt>
                <c:pt idx="37">
                  <c:v>-0.94199071052934624</c:v>
                </c:pt>
                <c:pt idx="38">
                  <c:v>-0.9622029481258132</c:v>
                </c:pt>
                <c:pt idx="39">
                  <c:v>-0.95033709858655158</c:v>
                </c:pt>
                <c:pt idx="40">
                  <c:v>-0.89641286791098351</c:v>
                </c:pt>
                <c:pt idx="41">
                  <c:v>-0.90056135011162397</c:v>
                </c:pt>
                <c:pt idx="42">
                  <c:v>-0.87817911331452192</c:v>
                </c:pt>
              </c:numCache>
            </c:numRef>
          </c:val>
          <c:extLst>
            <c:ext xmlns:c16="http://schemas.microsoft.com/office/drawing/2014/chart" uri="{C3380CC4-5D6E-409C-BE32-E72D297353CC}">
              <c16:uniqueId val="{00000002-67E2-44FF-8CD5-A3A94E004487}"/>
            </c:ext>
          </c:extLst>
        </c:ser>
        <c:ser>
          <c:idx val="3"/>
          <c:order val="3"/>
          <c:tx>
            <c:strRef>
              <c:f>'Int to All Europe'!$F$302</c:f>
              <c:strCache>
                <c:ptCount val="1"/>
                <c:pt idx="0">
                  <c:v>Europe</c:v>
                </c:pt>
              </c:strCache>
            </c:strRef>
          </c:tx>
          <c:spPr>
            <a:solidFill>
              <a:srgbClr val="319CDD"/>
            </a:solidFill>
            <a:ln>
              <a:noFill/>
            </a:ln>
            <a:effectLst/>
          </c:spPr>
          <c:invertIfNegative val="0"/>
          <c:cat>
            <c:strRef>
              <c:f>'Int to All Europe'!$B$303:$B$345</c:f>
              <c:strCache>
                <c:ptCount val="43"/>
                <c:pt idx="0">
                  <c:v>06 Jan</c:v>
                </c:pt>
                <c:pt idx="1">
                  <c:v>13 Jan</c:v>
                </c:pt>
                <c:pt idx="2">
                  <c:v>20 Jan </c:v>
                </c:pt>
                <c:pt idx="3">
                  <c:v>27 Jan</c:v>
                </c:pt>
                <c:pt idx="4">
                  <c:v>03 Feb</c:v>
                </c:pt>
                <c:pt idx="5">
                  <c:v>10 Feb</c:v>
                </c:pt>
                <c:pt idx="6">
                  <c:v>17 Feb</c:v>
                </c:pt>
                <c:pt idx="7">
                  <c:v>24 Feb</c:v>
                </c:pt>
                <c:pt idx="8">
                  <c:v>02 Mar</c:v>
                </c:pt>
                <c:pt idx="9">
                  <c:v>09 Mar</c:v>
                </c:pt>
                <c:pt idx="10">
                  <c:v>16 Mar</c:v>
                </c:pt>
                <c:pt idx="11">
                  <c:v>23 Mar</c:v>
                </c:pt>
                <c:pt idx="12">
                  <c:v>30 Mar</c:v>
                </c:pt>
                <c:pt idx="13">
                  <c:v>06 Apr</c:v>
                </c:pt>
                <c:pt idx="14">
                  <c:v>13 Apr</c:v>
                </c:pt>
                <c:pt idx="15">
                  <c:v>20 Apr</c:v>
                </c:pt>
                <c:pt idx="16">
                  <c:v>27 Apr</c:v>
                </c:pt>
                <c:pt idx="17">
                  <c:v>04 May</c:v>
                </c:pt>
                <c:pt idx="18">
                  <c:v>11 May</c:v>
                </c:pt>
                <c:pt idx="19">
                  <c:v>18 May</c:v>
                </c:pt>
                <c:pt idx="20">
                  <c:v>25 May</c:v>
                </c:pt>
                <c:pt idx="21">
                  <c:v>01 Jun</c:v>
                </c:pt>
                <c:pt idx="22">
                  <c:v>08 Jun</c:v>
                </c:pt>
                <c:pt idx="23">
                  <c:v>15 Jun</c:v>
                </c:pt>
                <c:pt idx="24">
                  <c:v>22 Jun</c:v>
                </c:pt>
                <c:pt idx="25">
                  <c:v>29 Jun</c:v>
                </c:pt>
                <c:pt idx="26">
                  <c:v>06 Jul</c:v>
                </c:pt>
                <c:pt idx="27">
                  <c:v>13 Jul</c:v>
                </c:pt>
                <c:pt idx="28">
                  <c:v>20 Jul</c:v>
                </c:pt>
                <c:pt idx="29">
                  <c:v>27 Jul</c:v>
                </c:pt>
                <c:pt idx="30">
                  <c:v>03 Aug</c:v>
                </c:pt>
                <c:pt idx="31">
                  <c:v>10 Aug</c:v>
                </c:pt>
                <c:pt idx="32">
                  <c:v>17 Aug</c:v>
                </c:pt>
                <c:pt idx="33">
                  <c:v>24 Aug</c:v>
                </c:pt>
                <c:pt idx="34">
                  <c:v>31 Aug</c:v>
                </c:pt>
                <c:pt idx="35">
                  <c:v>07 Sep</c:v>
                </c:pt>
                <c:pt idx="36">
                  <c:v>14 Sep</c:v>
                </c:pt>
                <c:pt idx="37">
                  <c:v>21 Sep</c:v>
                </c:pt>
                <c:pt idx="38">
                  <c:v>28 Sep</c:v>
                </c:pt>
                <c:pt idx="39">
                  <c:v>05 Oct</c:v>
                </c:pt>
                <c:pt idx="40">
                  <c:v>12 Oct</c:v>
                </c:pt>
                <c:pt idx="41">
                  <c:v>19 Oct</c:v>
                </c:pt>
                <c:pt idx="42">
                  <c:v>26 Oct</c:v>
                </c:pt>
              </c:strCache>
            </c:strRef>
          </c:cat>
          <c:val>
            <c:numRef>
              <c:f>'Int to All Europe'!$F$303:$F$345</c:f>
              <c:numCache>
                <c:formatCode>0.0%</c:formatCode>
                <c:ptCount val="43"/>
                <c:pt idx="0">
                  <c:v>-0.14590625050705971</c:v>
                </c:pt>
                <c:pt idx="1">
                  <c:v>-4.4619005880753605E-2</c:v>
                </c:pt>
                <c:pt idx="2">
                  <c:v>-3.9895780453942174E-2</c:v>
                </c:pt>
                <c:pt idx="3">
                  <c:v>-0.1017213004016163</c:v>
                </c:pt>
                <c:pt idx="4">
                  <c:v>-0.15517213793434478</c:v>
                </c:pt>
                <c:pt idx="5">
                  <c:v>-0.15987349215683158</c:v>
                </c:pt>
                <c:pt idx="6">
                  <c:v>-0.17586077193970362</c:v>
                </c:pt>
                <c:pt idx="7">
                  <c:v>-0.58896551266687602</c:v>
                </c:pt>
                <c:pt idx="8">
                  <c:v>-0.96880288102253109</c:v>
                </c:pt>
                <c:pt idx="9">
                  <c:v>-1.6337775165293833</c:v>
                </c:pt>
                <c:pt idx="10">
                  <c:v>-2.0330250315044478</c:v>
                </c:pt>
                <c:pt idx="11">
                  <c:v>-1.5914241515332459</c:v>
                </c:pt>
                <c:pt idx="12">
                  <c:v>-1.5311957117003412</c:v>
                </c:pt>
                <c:pt idx="13">
                  <c:v>-1.3998104330175571</c:v>
                </c:pt>
                <c:pt idx="14">
                  <c:v>-1.5125902877443944</c:v>
                </c:pt>
                <c:pt idx="15">
                  <c:v>-1.2978088482332142</c:v>
                </c:pt>
                <c:pt idx="16">
                  <c:v>-1.3311013213456429</c:v>
                </c:pt>
                <c:pt idx="17">
                  <c:v>-1.227394237083729</c:v>
                </c:pt>
                <c:pt idx="18">
                  <c:v>-1.3624575889724069</c:v>
                </c:pt>
                <c:pt idx="19">
                  <c:v>-1.2288561666552602</c:v>
                </c:pt>
                <c:pt idx="20">
                  <c:v>-1.2241229784087591</c:v>
                </c:pt>
                <c:pt idx="21">
                  <c:v>-1.1616526450857247</c:v>
                </c:pt>
                <c:pt idx="22">
                  <c:v>-1.0793362752222317</c:v>
                </c:pt>
                <c:pt idx="23">
                  <c:v>-1.1079190410689723</c:v>
                </c:pt>
                <c:pt idx="24">
                  <c:v>-1.0695033173608552</c:v>
                </c:pt>
                <c:pt idx="25">
                  <c:v>-1.0206468709294241</c:v>
                </c:pt>
                <c:pt idx="26">
                  <c:v>-0.95674274764480027</c:v>
                </c:pt>
                <c:pt idx="27">
                  <c:v>-0.94829624227029374</c:v>
                </c:pt>
                <c:pt idx="28">
                  <c:v>-0.98573341444489693</c:v>
                </c:pt>
                <c:pt idx="29">
                  <c:v>-0.95681953258306329</c:v>
                </c:pt>
                <c:pt idx="30">
                  <c:v>-0.91164955397529868</c:v>
                </c:pt>
                <c:pt idx="31">
                  <c:v>-0.95115231277696266</c:v>
                </c:pt>
                <c:pt idx="32">
                  <c:v>-0.95613057052973205</c:v>
                </c:pt>
                <c:pt idx="33">
                  <c:v>-0.90604778113072981</c:v>
                </c:pt>
                <c:pt idx="34">
                  <c:v>-0.91569300743909643</c:v>
                </c:pt>
                <c:pt idx="35">
                  <c:v>-0.90316873266555953</c:v>
                </c:pt>
                <c:pt idx="36">
                  <c:v>-0.90756422454804953</c:v>
                </c:pt>
                <c:pt idx="37">
                  <c:v>-0.90692581269108374</c:v>
                </c:pt>
                <c:pt idx="38">
                  <c:v>-0.90687202757537411</c:v>
                </c:pt>
                <c:pt idx="39">
                  <c:v>-0.90936792268889077</c:v>
                </c:pt>
                <c:pt idx="40">
                  <c:v>-0.92082862434549995</c:v>
                </c:pt>
                <c:pt idx="41">
                  <c:v>-0.92487307512036032</c:v>
                </c:pt>
                <c:pt idx="42">
                  <c:v>-0.94028201926457922</c:v>
                </c:pt>
              </c:numCache>
            </c:numRef>
          </c:val>
          <c:extLst>
            <c:ext xmlns:c16="http://schemas.microsoft.com/office/drawing/2014/chart" uri="{C3380CC4-5D6E-409C-BE32-E72D297353CC}">
              <c16:uniqueId val="{00000003-67E2-44FF-8CD5-A3A94E004487}"/>
            </c:ext>
          </c:extLst>
        </c:ser>
        <c:dLbls>
          <c:showLegendKey val="0"/>
          <c:showVal val="0"/>
          <c:showCatName val="0"/>
          <c:showSerName val="0"/>
          <c:showPercent val="0"/>
          <c:showBubbleSize val="0"/>
        </c:dLbls>
        <c:gapWidth val="219"/>
        <c:axId val="1722252639"/>
        <c:axId val="1732677951"/>
      </c:barChart>
      <c:lineChart>
        <c:grouping val="standard"/>
        <c:varyColors val="0"/>
        <c:ser>
          <c:idx val="4"/>
          <c:order val="4"/>
          <c:tx>
            <c:strRef>
              <c:f>'Int to All Europe'!$G$302</c:f>
              <c:strCache>
                <c:ptCount val="1"/>
                <c:pt idx="0">
                  <c:v>Total Global</c:v>
                </c:pt>
              </c:strCache>
            </c:strRef>
          </c:tx>
          <c:spPr>
            <a:ln w="28575" cap="rnd">
              <a:solidFill>
                <a:srgbClr val="FF0000"/>
              </a:solidFill>
              <a:round/>
            </a:ln>
            <a:effectLst/>
          </c:spPr>
          <c:marker>
            <c:symbol val="none"/>
          </c:marker>
          <c:cat>
            <c:strRef>
              <c:f>'Int to All Europe'!$B$303:$B$345</c:f>
              <c:strCache>
                <c:ptCount val="43"/>
                <c:pt idx="0">
                  <c:v>06 Jan</c:v>
                </c:pt>
                <c:pt idx="1">
                  <c:v>13 Jan</c:v>
                </c:pt>
                <c:pt idx="2">
                  <c:v>20 Jan </c:v>
                </c:pt>
                <c:pt idx="3">
                  <c:v>27 Jan</c:v>
                </c:pt>
                <c:pt idx="4">
                  <c:v>03 Feb</c:v>
                </c:pt>
                <c:pt idx="5">
                  <c:v>10 Feb</c:v>
                </c:pt>
                <c:pt idx="6">
                  <c:v>17 Feb</c:v>
                </c:pt>
                <c:pt idx="7">
                  <c:v>24 Feb</c:v>
                </c:pt>
                <c:pt idx="8">
                  <c:v>02 Mar</c:v>
                </c:pt>
                <c:pt idx="9">
                  <c:v>09 Mar</c:v>
                </c:pt>
                <c:pt idx="10">
                  <c:v>16 Mar</c:v>
                </c:pt>
                <c:pt idx="11">
                  <c:v>23 Mar</c:v>
                </c:pt>
                <c:pt idx="12">
                  <c:v>30 Mar</c:v>
                </c:pt>
                <c:pt idx="13">
                  <c:v>06 Apr</c:v>
                </c:pt>
                <c:pt idx="14">
                  <c:v>13 Apr</c:v>
                </c:pt>
                <c:pt idx="15">
                  <c:v>20 Apr</c:v>
                </c:pt>
                <c:pt idx="16">
                  <c:v>27 Apr</c:v>
                </c:pt>
                <c:pt idx="17">
                  <c:v>04 May</c:v>
                </c:pt>
                <c:pt idx="18">
                  <c:v>11 May</c:v>
                </c:pt>
                <c:pt idx="19">
                  <c:v>18 May</c:v>
                </c:pt>
                <c:pt idx="20">
                  <c:v>25 May</c:v>
                </c:pt>
                <c:pt idx="21">
                  <c:v>01 Jun</c:v>
                </c:pt>
                <c:pt idx="22">
                  <c:v>08 Jun</c:v>
                </c:pt>
                <c:pt idx="23">
                  <c:v>15 Jun</c:v>
                </c:pt>
                <c:pt idx="24">
                  <c:v>22 Jun</c:v>
                </c:pt>
                <c:pt idx="25">
                  <c:v>29 Jun</c:v>
                </c:pt>
                <c:pt idx="26">
                  <c:v>06 Jul</c:v>
                </c:pt>
                <c:pt idx="27">
                  <c:v>13 Jul</c:v>
                </c:pt>
                <c:pt idx="28">
                  <c:v>20 Jul</c:v>
                </c:pt>
                <c:pt idx="29">
                  <c:v>27 Jul</c:v>
                </c:pt>
                <c:pt idx="30">
                  <c:v>03 Aug</c:v>
                </c:pt>
                <c:pt idx="31">
                  <c:v>10 Aug</c:v>
                </c:pt>
                <c:pt idx="32">
                  <c:v>17 Aug</c:v>
                </c:pt>
                <c:pt idx="33">
                  <c:v>24 Aug</c:v>
                </c:pt>
                <c:pt idx="34">
                  <c:v>31 Aug</c:v>
                </c:pt>
                <c:pt idx="35">
                  <c:v>07 Sep</c:v>
                </c:pt>
                <c:pt idx="36">
                  <c:v>14 Sep</c:v>
                </c:pt>
                <c:pt idx="37">
                  <c:v>21 Sep</c:v>
                </c:pt>
                <c:pt idx="38">
                  <c:v>28 Sep</c:v>
                </c:pt>
                <c:pt idx="39">
                  <c:v>05 Oct</c:v>
                </c:pt>
                <c:pt idx="40">
                  <c:v>12 Oct</c:v>
                </c:pt>
                <c:pt idx="41">
                  <c:v>19 Oct</c:v>
                </c:pt>
                <c:pt idx="42">
                  <c:v>26 Oct</c:v>
                </c:pt>
              </c:strCache>
            </c:strRef>
          </c:cat>
          <c:val>
            <c:numRef>
              <c:f>'Int to All Europe'!$G$303:$G$345</c:f>
              <c:numCache>
                <c:formatCode>0.0%</c:formatCode>
                <c:ptCount val="43"/>
                <c:pt idx="0">
                  <c:v>-0.11807905218406607</c:v>
                </c:pt>
                <c:pt idx="1">
                  <c:v>-1.3957279373349181E-2</c:v>
                </c:pt>
                <c:pt idx="2">
                  <c:v>-5.0850168038535738E-2</c:v>
                </c:pt>
                <c:pt idx="3">
                  <c:v>-0.23116411933231401</c:v>
                </c:pt>
                <c:pt idx="4">
                  <c:v>-0.17740560642488679</c:v>
                </c:pt>
                <c:pt idx="5">
                  <c:v>-0.25170404490962134</c:v>
                </c:pt>
                <c:pt idx="6">
                  <c:v>-0.26503526931674626</c:v>
                </c:pt>
                <c:pt idx="7">
                  <c:v>-0.76158009097555035</c:v>
                </c:pt>
                <c:pt idx="8">
                  <c:v>-1.1650413387787628</c:v>
                </c:pt>
                <c:pt idx="9">
                  <c:v>-1.7750316405959186</c:v>
                </c:pt>
                <c:pt idx="10">
                  <c:v>-2.1335414850566332</c:v>
                </c:pt>
                <c:pt idx="11">
                  <c:v>-1.7106321533091422</c:v>
                </c:pt>
                <c:pt idx="12">
                  <c:v>-1.6197342195562014</c:v>
                </c:pt>
                <c:pt idx="13">
                  <c:v>-1.4735660214891833</c:v>
                </c:pt>
                <c:pt idx="14">
                  <c:v>-1.6030787773093882</c:v>
                </c:pt>
                <c:pt idx="15">
                  <c:v>-1.3891756599361982</c:v>
                </c:pt>
                <c:pt idx="16">
                  <c:v>-1.4066305487856527</c:v>
                </c:pt>
                <c:pt idx="17">
                  <c:v>-1.2866626011458984</c:v>
                </c:pt>
                <c:pt idx="18">
                  <c:v>-1.3439941670302948</c:v>
                </c:pt>
                <c:pt idx="19">
                  <c:v>-1.2892375337263915</c:v>
                </c:pt>
                <c:pt idx="20">
                  <c:v>-1.2471368426443101</c:v>
                </c:pt>
                <c:pt idx="21">
                  <c:v>-1.2476975253311526</c:v>
                </c:pt>
                <c:pt idx="22">
                  <c:v>-1.1478752851205964</c:v>
                </c:pt>
                <c:pt idx="23">
                  <c:v>-1.1600340455340465</c:v>
                </c:pt>
                <c:pt idx="24">
                  <c:v>-1.1238395727958181</c:v>
                </c:pt>
                <c:pt idx="25">
                  <c:v>-1.1229076330832561</c:v>
                </c:pt>
                <c:pt idx="26">
                  <c:v>-1.0502672857513784</c:v>
                </c:pt>
                <c:pt idx="27">
                  <c:v>-1.0243313963366976</c:v>
                </c:pt>
                <c:pt idx="28">
                  <c:v>-1.0567174688892322</c:v>
                </c:pt>
                <c:pt idx="29">
                  <c:v>-1.0218087490675007</c:v>
                </c:pt>
                <c:pt idx="30">
                  <c:v>-0.97810818621354745</c:v>
                </c:pt>
                <c:pt idx="31">
                  <c:v>-0.99726617978552912</c:v>
                </c:pt>
                <c:pt idx="32">
                  <c:v>-0.98992483732184555</c:v>
                </c:pt>
                <c:pt idx="33">
                  <c:v>-0.94155034640616375</c:v>
                </c:pt>
                <c:pt idx="34">
                  <c:v>-0.93898068612680563</c:v>
                </c:pt>
                <c:pt idx="35">
                  <c:v>-0.93029881162751138</c:v>
                </c:pt>
                <c:pt idx="36">
                  <c:v>-0.93841306236081745</c:v>
                </c:pt>
                <c:pt idx="37">
                  <c:v>-0.92842664007948073</c:v>
                </c:pt>
                <c:pt idx="38">
                  <c:v>-0.9295569125293448</c:v>
                </c:pt>
                <c:pt idx="39">
                  <c:v>-0.93413182388469063</c:v>
                </c:pt>
                <c:pt idx="40">
                  <c:v>-0.92702474690663672</c:v>
                </c:pt>
                <c:pt idx="41">
                  <c:v>-0.93087293104099</c:v>
                </c:pt>
                <c:pt idx="42">
                  <c:v>-0.92893792818430865</c:v>
                </c:pt>
              </c:numCache>
            </c:numRef>
          </c:val>
          <c:smooth val="0"/>
          <c:extLst>
            <c:ext xmlns:c16="http://schemas.microsoft.com/office/drawing/2014/chart" uri="{C3380CC4-5D6E-409C-BE32-E72D297353CC}">
              <c16:uniqueId val="{00000004-67E2-44FF-8CD5-A3A94E004487}"/>
            </c:ext>
          </c:extLst>
        </c:ser>
        <c:dLbls>
          <c:showLegendKey val="0"/>
          <c:showVal val="0"/>
          <c:showCatName val="0"/>
          <c:showSerName val="0"/>
          <c:showPercent val="0"/>
          <c:showBubbleSize val="0"/>
        </c:dLbls>
        <c:marker val="1"/>
        <c:smooth val="0"/>
        <c:axId val="1722252639"/>
        <c:axId val="1732677951"/>
      </c:lineChart>
      <c:catAx>
        <c:axId val="1722252639"/>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crossAx val="1732677951"/>
        <c:crosses val="autoZero"/>
        <c:auto val="1"/>
        <c:lblAlgn val="ctr"/>
        <c:lblOffset val="100"/>
        <c:noMultiLvlLbl val="0"/>
      </c:catAx>
      <c:valAx>
        <c:axId val="1732677951"/>
        <c:scaling>
          <c:orientation val="minMax"/>
          <c:max val="0.1"/>
          <c:min val="-2.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crossAx val="1722252639"/>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pl-PL"/>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'All Europe Regions'!$E$54</c:f>
              <c:strCache>
                <c:ptCount val="1"/>
                <c:pt idx="0">
                  <c:v>Western Europe/WEUR</c:v>
                </c:pt>
              </c:strCache>
            </c:strRef>
          </c:tx>
          <c:spPr>
            <a:solidFill>
              <a:schemeClr val="accent1"/>
            </a:solidFill>
            <a:ln>
              <a:noFill/>
            </a:ln>
            <a:effectLst/>
          </c:spPr>
          <c:invertIfNegative val="0"/>
          <c:cat>
            <c:strRef>
              <c:f>'All Europe Regions'!$D$55:$D$97</c:f>
              <c:strCache>
                <c:ptCount val="43"/>
                <c:pt idx="0">
                  <c:v>06 Jan</c:v>
                </c:pt>
                <c:pt idx="1">
                  <c:v>13 Jan</c:v>
                </c:pt>
                <c:pt idx="2">
                  <c:v>20 Jan </c:v>
                </c:pt>
                <c:pt idx="3">
                  <c:v>27 Jan</c:v>
                </c:pt>
                <c:pt idx="4">
                  <c:v>03 Feb</c:v>
                </c:pt>
                <c:pt idx="5">
                  <c:v>10 Feb</c:v>
                </c:pt>
                <c:pt idx="6">
                  <c:v>17 Feb</c:v>
                </c:pt>
                <c:pt idx="7">
                  <c:v>24 Feb</c:v>
                </c:pt>
                <c:pt idx="8">
                  <c:v>02 Mar</c:v>
                </c:pt>
                <c:pt idx="9">
                  <c:v>09 Mar</c:v>
                </c:pt>
                <c:pt idx="10">
                  <c:v>16 Mar</c:v>
                </c:pt>
                <c:pt idx="11">
                  <c:v>23 Mar</c:v>
                </c:pt>
                <c:pt idx="12">
                  <c:v>30 Mar</c:v>
                </c:pt>
                <c:pt idx="13">
                  <c:v>06 Apr</c:v>
                </c:pt>
                <c:pt idx="14">
                  <c:v>13 Apr</c:v>
                </c:pt>
                <c:pt idx="15">
                  <c:v>20 Apr</c:v>
                </c:pt>
                <c:pt idx="16">
                  <c:v>27 Apr</c:v>
                </c:pt>
                <c:pt idx="17">
                  <c:v>04 May</c:v>
                </c:pt>
                <c:pt idx="18">
                  <c:v>11 May</c:v>
                </c:pt>
                <c:pt idx="19">
                  <c:v>18 May</c:v>
                </c:pt>
                <c:pt idx="20">
                  <c:v>25 May</c:v>
                </c:pt>
                <c:pt idx="21">
                  <c:v>01 Jun</c:v>
                </c:pt>
                <c:pt idx="22">
                  <c:v>08 Jun</c:v>
                </c:pt>
                <c:pt idx="23">
                  <c:v>15 Jun</c:v>
                </c:pt>
                <c:pt idx="24">
                  <c:v>22 Jun</c:v>
                </c:pt>
                <c:pt idx="25">
                  <c:v>29 Jun</c:v>
                </c:pt>
                <c:pt idx="26">
                  <c:v>06 Jul</c:v>
                </c:pt>
                <c:pt idx="27">
                  <c:v>13 Jul</c:v>
                </c:pt>
                <c:pt idx="28">
                  <c:v>20 Jul</c:v>
                </c:pt>
                <c:pt idx="29">
                  <c:v>27 Jul</c:v>
                </c:pt>
                <c:pt idx="30">
                  <c:v>03 Aug</c:v>
                </c:pt>
                <c:pt idx="31">
                  <c:v>10 Aug</c:v>
                </c:pt>
                <c:pt idx="32">
                  <c:v>17 Aug</c:v>
                </c:pt>
                <c:pt idx="33">
                  <c:v>24 Aug</c:v>
                </c:pt>
                <c:pt idx="34">
                  <c:v>31 Aug</c:v>
                </c:pt>
                <c:pt idx="35">
                  <c:v>07 Sep</c:v>
                </c:pt>
                <c:pt idx="36">
                  <c:v>14 Sep</c:v>
                </c:pt>
                <c:pt idx="37">
                  <c:v>21 Sep</c:v>
                </c:pt>
                <c:pt idx="38">
                  <c:v>28 Sep</c:v>
                </c:pt>
                <c:pt idx="39">
                  <c:v>05 Oct</c:v>
                </c:pt>
                <c:pt idx="40">
                  <c:v>12 Oct</c:v>
                </c:pt>
                <c:pt idx="41">
                  <c:v>19 Oct</c:v>
                </c:pt>
                <c:pt idx="42">
                  <c:v>26 Oct</c:v>
                </c:pt>
              </c:strCache>
            </c:strRef>
          </c:cat>
          <c:val>
            <c:numRef>
              <c:f>'All Europe Regions'!$E$55:$E$97</c:f>
              <c:numCache>
                <c:formatCode>0.0%</c:formatCode>
                <c:ptCount val="43"/>
                <c:pt idx="0">
                  <c:v>-8.3301693780713615E-2</c:v>
                </c:pt>
                <c:pt idx="1">
                  <c:v>-2.7978314512947999E-3</c:v>
                </c:pt>
                <c:pt idx="2">
                  <c:v>-5.4655996915458943E-2</c:v>
                </c:pt>
                <c:pt idx="3">
                  <c:v>-0.25234554328205205</c:v>
                </c:pt>
                <c:pt idx="4">
                  <c:v>-0.19743572947124574</c:v>
                </c:pt>
                <c:pt idx="5">
                  <c:v>-0.28769426071177712</c:v>
                </c:pt>
                <c:pt idx="6">
                  <c:v>-0.24043216141804444</c:v>
                </c:pt>
                <c:pt idx="7">
                  <c:v>-0.75978483666333474</c:v>
                </c:pt>
                <c:pt idx="8">
                  <c:v>-1.2286354452923771</c:v>
                </c:pt>
                <c:pt idx="9">
                  <c:v>-1.7236529056069005</c:v>
                </c:pt>
                <c:pt idx="10">
                  <c:v>-2.0944410783055201</c:v>
                </c:pt>
                <c:pt idx="11">
                  <c:v>-1.6608516302918748</c:v>
                </c:pt>
                <c:pt idx="12">
                  <c:v>-1.524843973489453</c:v>
                </c:pt>
                <c:pt idx="13">
                  <c:v>-1.373917391230657</c:v>
                </c:pt>
                <c:pt idx="14">
                  <c:v>-1.502260377075838</c:v>
                </c:pt>
                <c:pt idx="15">
                  <c:v>-1.2499713461794142</c:v>
                </c:pt>
                <c:pt idx="16">
                  <c:v>-1.3421429495131403</c:v>
                </c:pt>
                <c:pt idx="17">
                  <c:v>-1.1805345405190406</c:v>
                </c:pt>
                <c:pt idx="18">
                  <c:v>-1.2651205083163348</c:v>
                </c:pt>
                <c:pt idx="19">
                  <c:v>-1.1855148428357152</c:v>
                </c:pt>
                <c:pt idx="20">
                  <c:v>-1.1781962505046812</c:v>
                </c:pt>
                <c:pt idx="21">
                  <c:v>-1.1352690034880104</c:v>
                </c:pt>
                <c:pt idx="22">
                  <c:v>-1.075608271542644</c:v>
                </c:pt>
                <c:pt idx="23">
                  <c:v>-1.0808097517857451</c:v>
                </c:pt>
                <c:pt idx="24">
                  <c:v>-1.0687911336115481</c:v>
                </c:pt>
                <c:pt idx="25">
                  <c:v>-1.0642178793306636</c:v>
                </c:pt>
                <c:pt idx="26">
                  <c:v>-1.0325686078494496</c:v>
                </c:pt>
                <c:pt idx="27">
                  <c:v>-1.0044708682959183</c:v>
                </c:pt>
                <c:pt idx="28">
                  <c:v>-1.0374925775736796</c:v>
                </c:pt>
                <c:pt idx="29">
                  <c:v>-1.0256394071030568</c:v>
                </c:pt>
                <c:pt idx="30">
                  <c:v>-1.0021040357657218</c:v>
                </c:pt>
                <c:pt idx="31">
                  <c:v>-1.0155092416074707</c:v>
                </c:pt>
                <c:pt idx="32">
                  <c:v>-0.986487549177547</c:v>
                </c:pt>
                <c:pt idx="33">
                  <c:v>-0.97471657852521054</c:v>
                </c:pt>
                <c:pt idx="34">
                  <c:v>-0.96490101126162298</c:v>
                </c:pt>
                <c:pt idx="35">
                  <c:v>-0.95142043918799812</c:v>
                </c:pt>
                <c:pt idx="36">
                  <c:v>-0.95953843813808137</c:v>
                </c:pt>
                <c:pt idx="37">
                  <c:v>-0.97285700687544385</c:v>
                </c:pt>
                <c:pt idx="38">
                  <c:v>-0.94542157797441273</c:v>
                </c:pt>
                <c:pt idx="39">
                  <c:v>-0.97519495221034724</c:v>
                </c:pt>
                <c:pt idx="40">
                  <c:v>-0.96805578919245194</c:v>
                </c:pt>
                <c:pt idx="41">
                  <c:v>-0.97283954972821907</c:v>
                </c:pt>
                <c:pt idx="42">
                  <c:v>-0.9815055465020619</c:v>
                </c:pt>
              </c:numCache>
            </c:numRef>
          </c:val>
          <c:extLst>
            <c:ext xmlns:c16="http://schemas.microsoft.com/office/drawing/2014/chart" uri="{C3380CC4-5D6E-409C-BE32-E72D297353CC}">
              <c16:uniqueId val="{00000000-4452-407E-9CFF-0EC1D8DA31B9}"/>
            </c:ext>
          </c:extLst>
        </c:ser>
        <c:ser>
          <c:idx val="1"/>
          <c:order val="1"/>
          <c:tx>
            <c:strRef>
              <c:f>'All Europe Regions'!$F$54</c:f>
              <c:strCache>
                <c:ptCount val="1"/>
                <c:pt idx="0">
                  <c:v>Central/Eastern Europe/EEUR</c:v>
                </c:pt>
              </c:strCache>
            </c:strRef>
          </c:tx>
          <c:spPr>
            <a:solidFill>
              <a:schemeClr val="accent2"/>
            </a:solidFill>
            <a:ln>
              <a:noFill/>
            </a:ln>
            <a:effectLst/>
          </c:spPr>
          <c:invertIfNegative val="0"/>
          <c:cat>
            <c:strRef>
              <c:f>'All Europe Regions'!$D$55:$D$97</c:f>
              <c:strCache>
                <c:ptCount val="43"/>
                <c:pt idx="0">
                  <c:v>06 Jan</c:v>
                </c:pt>
                <c:pt idx="1">
                  <c:v>13 Jan</c:v>
                </c:pt>
                <c:pt idx="2">
                  <c:v>20 Jan </c:v>
                </c:pt>
                <c:pt idx="3">
                  <c:v>27 Jan</c:v>
                </c:pt>
                <c:pt idx="4">
                  <c:v>03 Feb</c:v>
                </c:pt>
                <c:pt idx="5">
                  <c:v>10 Feb</c:v>
                </c:pt>
                <c:pt idx="6">
                  <c:v>17 Feb</c:v>
                </c:pt>
                <c:pt idx="7">
                  <c:v>24 Feb</c:v>
                </c:pt>
                <c:pt idx="8">
                  <c:v>02 Mar</c:v>
                </c:pt>
                <c:pt idx="9">
                  <c:v>09 Mar</c:v>
                </c:pt>
                <c:pt idx="10">
                  <c:v>16 Mar</c:v>
                </c:pt>
                <c:pt idx="11">
                  <c:v>23 Mar</c:v>
                </c:pt>
                <c:pt idx="12">
                  <c:v>30 Mar</c:v>
                </c:pt>
                <c:pt idx="13">
                  <c:v>06 Apr</c:v>
                </c:pt>
                <c:pt idx="14">
                  <c:v>13 Apr</c:v>
                </c:pt>
                <c:pt idx="15">
                  <c:v>20 Apr</c:v>
                </c:pt>
                <c:pt idx="16">
                  <c:v>27 Apr</c:v>
                </c:pt>
                <c:pt idx="17">
                  <c:v>04 May</c:v>
                </c:pt>
                <c:pt idx="18">
                  <c:v>11 May</c:v>
                </c:pt>
                <c:pt idx="19">
                  <c:v>18 May</c:v>
                </c:pt>
                <c:pt idx="20">
                  <c:v>25 May</c:v>
                </c:pt>
                <c:pt idx="21">
                  <c:v>01 Jun</c:v>
                </c:pt>
                <c:pt idx="22">
                  <c:v>08 Jun</c:v>
                </c:pt>
                <c:pt idx="23">
                  <c:v>15 Jun</c:v>
                </c:pt>
                <c:pt idx="24">
                  <c:v>22 Jun</c:v>
                </c:pt>
                <c:pt idx="25">
                  <c:v>29 Jun</c:v>
                </c:pt>
                <c:pt idx="26">
                  <c:v>06 Jul</c:v>
                </c:pt>
                <c:pt idx="27">
                  <c:v>13 Jul</c:v>
                </c:pt>
                <c:pt idx="28">
                  <c:v>20 Jul</c:v>
                </c:pt>
                <c:pt idx="29">
                  <c:v>27 Jul</c:v>
                </c:pt>
                <c:pt idx="30">
                  <c:v>03 Aug</c:v>
                </c:pt>
                <c:pt idx="31">
                  <c:v>10 Aug</c:v>
                </c:pt>
                <c:pt idx="32">
                  <c:v>17 Aug</c:v>
                </c:pt>
                <c:pt idx="33">
                  <c:v>24 Aug</c:v>
                </c:pt>
                <c:pt idx="34">
                  <c:v>31 Aug</c:v>
                </c:pt>
                <c:pt idx="35">
                  <c:v>07 Sep</c:v>
                </c:pt>
                <c:pt idx="36">
                  <c:v>14 Sep</c:v>
                </c:pt>
                <c:pt idx="37">
                  <c:v>21 Sep</c:v>
                </c:pt>
                <c:pt idx="38">
                  <c:v>28 Sep</c:v>
                </c:pt>
                <c:pt idx="39">
                  <c:v>05 Oct</c:v>
                </c:pt>
                <c:pt idx="40">
                  <c:v>12 Oct</c:v>
                </c:pt>
                <c:pt idx="41">
                  <c:v>19 Oct</c:v>
                </c:pt>
                <c:pt idx="42">
                  <c:v>26 Oct</c:v>
                </c:pt>
              </c:strCache>
            </c:strRef>
          </c:cat>
          <c:val>
            <c:numRef>
              <c:f>'All Europe Regions'!$F$55:$F$97</c:f>
              <c:numCache>
                <c:formatCode>0.0%</c:formatCode>
                <c:ptCount val="43"/>
                <c:pt idx="0">
                  <c:v>-0.17617707733465518</c:v>
                </c:pt>
                <c:pt idx="1">
                  <c:v>-4.2134969047771552E-2</c:v>
                </c:pt>
                <c:pt idx="2">
                  <c:v>-9.5470294903314754E-2</c:v>
                </c:pt>
                <c:pt idx="3">
                  <c:v>-0.18993425599974281</c:v>
                </c:pt>
                <c:pt idx="4">
                  <c:v>-0.17462754393937532</c:v>
                </c:pt>
                <c:pt idx="5">
                  <c:v>-0.23882977484923978</c:v>
                </c:pt>
                <c:pt idx="6">
                  <c:v>-0.29968585474842629</c:v>
                </c:pt>
                <c:pt idx="7">
                  <c:v>-0.6473828156276733</c:v>
                </c:pt>
                <c:pt idx="8">
                  <c:v>-0.98800567980698417</c:v>
                </c:pt>
                <c:pt idx="9">
                  <c:v>-1.7257483585897875</c:v>
                </c:pt>
                <c:pt idx="10">
                  <c:v>-2.020265635986386</c:v>
                </c:pt>
                <c:pt idx="11">
                  <c:v>-1.6674382980180056</c:v>
                </c:pt>
                <c:pt idx="12">
                  <c:v>-1.66838315828798</c:v>
                </c:pt>
                <c:pt idx="13">
                  <c:v>-1.480999572832123</c:v>
                </c:pt>
                <c:pt idx="14">
                  <c:v>-1.6202655766977865</c:v>
                </c:pt>
                <c:pt idx="15">
                  <c:v>-1.473861828387339</c:v>
                </c:pt>
                <c:pt idx="16">
                  <c:v>-1.4425755165294576</c:v>
                </c:pt>
                <c:pt idx="17">
                  <c:v>-1.2639587242821015</c:v>
                </c:pt>
                <c:pt idx="18">
                  <c:v>-1.4397683449563967</c:v>
                </c:pt>
                <c:pt idx="19">
                  <c:v>-1.3799735290578752</c:v>
                </c:pt>
                <c:pt idx="20">
                  <c:v>-1.2805326651726221</c:v>
                </c:pt>
                <c:pt idx="21">
                  <c:v>-1.2586379868695323</c:v>
                </c:pt>
                <c:pt idx="22">
                  <c:v>-1.1645969564261003</c:v>
                </c:pt>
                <c:pt idx="23">
                  <c:v>-1.3250177794142124</c:v>
                </c:pt>
                <c:pt idx="24">
                  <c:v>-1.1945582333492752</c:v>
                </c:pt>
                <c:pt idx="25">
                  <c:v>-1.1279390618320313</c:v>
                </c:pt>
                <c:pt idx="26">
                  <c:v>-1.0138268295104755</c:v>
                </c:pt>
                <c:pt idx="27">
                  <c:v>-1.0388074642183653</c:v>
                </c:pt>
                <c:pt idx="28">
                  <c:v>-1.0931214388686759</c:v>
                </c:pt>
                <c:pt idx="29">
                  <c:v>-1.0302011468387808</c:v>
                </c:pt>
                <c:pt idx="30">
                  <c:v>-0.9979581017169793</c:v>
                </c:pt>
                <c:pt idx="31">
                  <c:v>-0.95244770867658968</c:v>
                </c:pt>
                <c:pt idx="32">
                  <c:v>-0.9804675661270601</c:v>
                </c:pt>
                <c:pt idx="33">
                  <c:v>-0.89471784679580357</c:v>
                </c:pt>
                <c:pt idx="34">
                  <c:v>-0.91649746674509958</c:v>
                </c:pt>
                <c:pt idx="35">
                  <c:v>-0.90834101977127069</c:v>
                </c:pt>
                <c:pt idx="36">
                  <c:v>-0.9851607464682286</c:v>
                </c:pt>
                <c:pt idx="37">
                  <c:v>-0.87095902234067268</c:v>
                </c:pt>
                <c:pt idx="38">
                  <c:v>-0.91115416153178508</c:v>
                </c:pt>
                <c:pt idx="39">
                  <c:v>-0.92542071915735102</c:v>
                </c:pt>
                <c:pt idx="40">
                  <c:v>-0.8935723451413462</c:v>
                </c:pt>
                <c:pt idx="41">
                  <c:v>-0.94829027355623097</c:v>
                </c:pt>
                <c:pt idx="42">
                  <c:v>-0.91919473867203372</c:v>
                </c:pt>
              </c:numCache>
            </c:numRef>
          </c:val>
          <c:extLst>
            <c:ext xmlns:c16="http://schemas.microsoft.com/office/drawing/2014/chart" uri="{C3380CC4-5D6E-409C-BE32-E72D297353CC}">
              <c16:uniqueId val="{00000001-4452-407E-9CFF-0EC1D8DA31B9}"/>
            </c:ext>
          </c:extLst>
        </c:ser>
        <c:ser>
          <c:idx val="2"/>
          <c:order val="2"/>
          <c:tx>
            <c:strRef>
              <c:f>'All Europe Regions'!$G$54</c:f>
              <c:strCache>
                <c:ptCount val="1"/>
                <c:pt idx="0">
                  <c:v>Northern Europe/NEUR</c:v>
                </c:pt>
              </c:strCache>
            </c:strRef>
          </c:tx>
          <c:spPr>
            <a:solidFill>
              <a:srgbClr val="2C4995"/>
            </a:solidFill>
            <a:ln>
              <a:noFill/>
            </a:ln>
            <a:effectLst/>
          </c:spPr>
          <c:invertIfNegative val="0"/>
          <c:cat>
            <c:strRef>
              <c:f>'All Europe Regions'!$D$55:$D$97</c:f>
              <c:strCache>
                <c:ptCount val="43"/>
                <c:pt idx="0">
                  <c:v>06 Jan</c:v>
                </c:pt>
                <c:pt idx="1">
                  <c:v>13 Jan</c:v>
                </c:pt>
                <c:pt idx="2">
                  <c:v>20 Jan </c:v>
                </c:pt>
                <c:pt idx="3">
                  <c:v>27 Jan</c:v>
                </c:pt>
                <c:pt idx="4">
                  <c:v>03 Feb</c:v>
                </c:pt>
                <c:pt idx="5">
                  <c:v>10 Feb</c:v>
                </c:pt>
                <c:pt idx="6">
                  <c:v>17 Feb</c:v>
                </c:pt>
                <c:pt idx="7">
                  <c:v>24 Feb</c:v>
                </c:pt>
                <c:pt idx="8">
                  <c:v>02 Mar</c:v>
                </c:pt>
                <c:pt idx="9">
                  <c:v>09 Mar</c:v>
                </c:pt>
                <c:pt idx="10">
                  <c:v>16 Mar</c:v>
                </c:pt>
                <c:pt idx="11">
                  <c:v>23 Mar</c:v>
                </c:pt>
                <c:pt idx="12">
                  <c:v>30 Mar</c:v>
                </c:pt>
                <c:pt idx="13">
                  <c:v>06 Apr</c:v>
                </c:pt>
                <c:pt idx="14">
                  <c:v>13 Apr</c:v>
                </c:pt>
                <c:pt idx="15">
                  <c:v>20 Apr</c:v>
                </c:pt>
                <c:pt idx="16">
                  <c:v>27 Apr</c:v>
                </c:pt>
                <c:pt idx="17">
                  <c:v>04 May</c:v>
                </c:pt>
                <c:pt idx="18">
                  <c:v>11 May</c:v>
                </c:pt>
                <c:pt idx="19">
                  <c:v>18 May</c:v>
                </c:pt>
                <c:pt idx="20">
                  <c:v>25 May</c:v>
                </c:pt>
                <c:pt idx="21">
                  <c:v>01 Jun</c:v>
                </c:pt>
                <c:pt idx="22">
                  <c:v>08 Jun</c:v>
                </c:pt>
                <c:pt idx="23">
                  <c:v>15 Jun</c:v>
                </c:pt>
                <c:pt idx="24">
                  <c:v>22 Jun</c:v>
                </c:pt>
                <c:pt idx="25">
                  <c:v>29 Jun</c:v>
                </c:pt>
                <c:pt idx="26">
                  <c:v>06 Jul</c:v>
                </c:pt>
                <c:pt idx="27">
                  <c:v>13 Jul</c:v>
                </c:pt>
                <c:pt idx="28">
                  <c:v>20 Jul</c:v>
                </c:pt>
                <c:pt idx="29">
                  <c:v>27 Jul</c:v>
                </c:pt>
                <c:pt idx="30">
                  <c:v>03 Aug</c:v>
                </c:pt>
                <c:pt idx="31">
                  <c:v>10 Aug</c:v>
                </c:pt>
                <c:pt idx="32">
                  <c:v>17 Aug</c:v>
                </c:pt>
                <c:pt idx="33">
                  <c:v>24 Aug</c:v>
                </c:pt>
                <c:pt idx="34">
                  <c:v>31 Aug</c:v>
                </c:pt>
                <c:pt idx="35">
                  <c:v>07 Sep</c:v>
                </c:pt>
                <c:pt idx="36">
                  <c:v>14 Sep</c:v>
                </c:pt>
                <c:pt idx="37">
                  <c:v>21 Sep</c:v>
                </c:pt>
                <c:pt idx="38">
                  <c:v>28 Sep</c:v>
                </c:pt>
                <c:pt idx="39">
                  <c:v>05 Oct</c:v>
                </c:pt>
                <c:pt idx="40">
                  <c:v>12 Oct</c:v>
                </c:pt>
                <c:pt idx="41">
                  <c:v>19 Oct</c:v>
                </c:pt>
                <c:pt idx="42">
                  <c:v>26 Oct</c:v>
                </c:pt>
              </c:strCache>
            </c:strRef>
          </c:cat>
          <c:val>
            <c:numRef>
              <c:f>'All Europe Regions'!$G$55:$G$97</c:f>
              <c:numCache>
                <c:formatCode>0.0%</c:formatCode>
                <c:ptCount val="43"/>
                <c:pt idx="0">
                  <c:v>-7.0954964731416173E-2</c:v>
                </c:pt>
                <c:pt idx="1">
                  <c:v>8.8043831408571346E-2</c:v>
                </c:pt>
                <c:pt idx="2">
                  <c:v>-6.2571206445685201E-2</c:v>
                </c:pt>
                <c:pt idx="3">
                  <c:v>-0.20841054678563259</c:v>
                </c:pt>
                <c:pt idx="4">
                  <c:v>-0.13512053307262858</c:v>
                </c:pt>
                <c:pt idx="5">
                  <c:v>-0.23264301248321065</c:v>
                </c:pt>
                <c:pt idx="6">
                  <c:v>-0.2690422122710584</c:v>
                </c:pt>
                <c:pt idx="7">
                  <c:v>-0.61142275795381884</c:v>
                </c:pt>
                <c:pt idx="8">
                  <c:v>-1.073720271028179</c:v>
                </c:pt>
                <c:pt idx="9">
                  <c:v>-1.5734679462482342</c:v>
                </c:pt>
                <c:pt idx="10">
                  <c:v>-2.1522468164108464</c:v>
                </c:pt>
                <c:pt idx="11">
                  <c:v>-1.8677810749047297</c:v>
                </c:pt>
                <c:pt idx="12">
                  <c:v>-1.7025716796888517</c:v>
                </c:pt>
                <c:pt idx="13">
                  <c:v>-1.5704802344357396</c:v>
                </c:pt>
                <c:pt idx="14">
                  <c:v>-1.6993757924114827</c:v>
                </c:pt>
                <c:pt idx="15">
                  <c:v>-1.4982942802360617</c:v>
                </c:pt>
                <c:pt idx="16">
                  <c:v>-1.4839829907866762</c:v>
                </c:pt>
                <c:pt idx="17">
                  <c:v>-1.3848566193429348</c:v>
                </c:pt>
                <c:pt idx="18">
                  <c:v>-1.4405117996018446</c:v>
                </c:pt>
                <c:pt idx="19">
                  <c:v>-1.3558565577419641</c:v>
                </c:pt>
                <c:pt idx="20">
                  <c:v>-1.3454327709077729</c:v>
                </c:pt>
                <c:pt idx="21">
                  <c:v>-1.3735175806916888</c:v>
                </c:pt>
                <c:pt idx="22">
                  <c:v>-1.2127844660194176</c:v>
                </c:pt>
                <c:pt idx="23">
                  <c:v>-1.2374416689541587</c:v>
                </c:pt>
                <c:pt idx="24">
                  <c:v>-1.216756247013401</c:v>
                </c:pt>
                <c:pt idx="25">
                  <c:v>-1.20890246004145</c:v>
                </c:pt>
                <c:pt idx="26">
                  <c:v>-1.1335490760213194</c:v>
                </c:pt>
                <c:pt idx="27">
                  <c:v>-1.0810938915867003</c:v>
                </c:pt>
                <c:pt idx="28">
                  <c:v>-1.1016445242369839</c:v>
                </c:pt>
                <c:pt idx="29">
                  <c:v>-1.0199496408071911</c:v>
                </c:pt>
                <c:pt idx="30">
                  <c:v>-0.98578436452827578</c:v>
                </c:pt>
                <c:pt idx="31">
                  <c:v>-1.0226379684475984</c:v>
                </c:pt>
                <c:pt idx="32">
                  <c:v>-1.0045146892842305</c:v>
                </c:pt>
                <c:pt idx="33">
                  <c:v>-0.97744098979427774</c:v>
                </c:pt>
                <c:pt idx="34">
                  <c:v>-0.95064416424743992</c:v>
                </c:pt>
                <c:pt idx="35">
                  <c:v>-0.94805791141951512</c:v>
                </c:pt>
                <c:pt idx="36">
                  <c:v>-0.9393486963107216</c:v>
                </c:pt>
                <c:pt idx="37">
                  <c:v>-0.92239323972071952</c:v>
                </c:pt>
                <c:pt idx="38">
                  <c:v>-0.9464599148510261</c:v>
                </c:pt>
                <c:pt idx="39">
                  <c:v>-0.93460989767807945</c:v>
                </c:pt>
                <c:pt idx="40">
                  <c:v>-0.94375989674122762</c:v>
                </c:pt>
                <c:pt idx="41">
                  <c:v>-0.9128372197293203</c:v>
                </c:pt>
                <c:pt idx="42">
                  <c:v>-0.9447158929228292</c:v>
                </c:pt>
              </c:numCache>
            </c:numRef>
          </c:val>
          <c:extLst>
            <c:ext xmlns:c16="http://schemas.microsoft.com/office/drawing/2014/chart" uri="{C3380CC4-5D6E-409C-BE32-E72D297353CC}">
              <c16:uniqueId val="{00000002-4452-407E-9CFF-0EC1D8DA31B9}"/>
            </c:ext>
          </c:extLst>
        </c:ser>
        <c:ser>
          <c:idx val="3"/>
          <c:order val="3"/>
          <c:tx>
            <c:strRef>
              <c:f>'All Europe Regions'!$H$54</c:f>
              <c:strCache>
                <c:ptCount val="1"/>
                <c:pt idx="0">
                  <c:v>Southern Europe/SEUR</c:v>
                </c:pt>
              </c:strCache>
            </c:strRef>
          </c:tx>
          <c:spPr>
            <a:solidFill>
              <a:schemeClr val="accent4"/>
            </a:solidFill>
            <a:ln>
              <a:noFill/>
            </a:ln>
            <a:effectLst/>
          </c:spPr>
          <c:invertIfNegative val="0"/>
          <c:cat>
            <c:strRef>
              <c:f>'All Europe Regions'!$D$55:$D$97</c:f>
              <c:strCache>
                <c:ptCount val="43"/>
                <c:pt idx="0">
                  <c:v>06 Jan</c:v>
                </c:pt>
                <c:pt idx="1">
                  <c:v>13 Jan</c:v>
                </c:pt>
                <c:pt idx="2">
                  <c:v>20 Jan </c:v>
                </c:pt>
                <c:pt idx="3">
                  <c:v>27 Jan</c:v>
                </c:pt>
                <c:pt idx="4">
                  <c:v>03 Feb</c:v>
                </c:pt>
                <c:pt idx="5">
                  <c:v>10 Feb</c:v>
                </c:pt>
                <c:pt idx="6">
                  <c:v>17 Feb</c:v>
                </c:pt>
                <c:pt idx="7">
                  <c:v>24 Feb</c:v>
                </c:pt>
                <c:pt idx="8">
                  <c:v>02 Mar</c:v>
                </c:pt>
                <c:pt idx="9">
                  <c:v>09 Mar</c:v>
                </c:pt>
                <c:pt idx="10">
                  <c:v>16 Mar</c:v>
                </c:pt>
                <c:pt idx="11">
                  <c:v>23 Mar</c:v>
                </c:pt>
                <c:pt idx="12">
                  <c:v>30 Mar</c:v>
                </c:pt>
                <c:pt idx="13">
                  <c:v>06 Apr</c:v>
                </c:pt>
                <c:pt idx="14">
                  <c:v>13 Apr</c:v>
                </c:pt>
                <c:pt idx="15">
                  <c:v>20 Apr</c:v>
                </c:pt>
                <c:pt idx="16">
                  <c:v>27 Apr</c:v>
                </c:pt>
                <c:pt idx="17">
                  <c:v>04 May</c:v>
                </c:pt>
                <c:pt idx="18">
                  <c:v>11 May</c:v>
                </c:pt>
                <c:pt idx="19">
                  <c:v>18 May</c:v>
                </c:pt>
                <c:pt idx="20">
                  <c:v>25 May</c:v>
                </c:pt>
                <c:pt idx="21">
                  <c:v>01 Jun</c:v>
                </c:pt>
                <c:pt idx="22">
                  <c:v>08 Jun</c:v>
                </c:pt>
                <c:pt idx="23">
                  <c:v>15 Jun</c:v>
                </c:pt>
                <c:pt idx="24">
                  <c:v>22 Jun</c:v>
                </c:pt>
                <c:pt idx="25">
                  <c:v>29 Jun</c:v>
                </c:pt>
                <c:pt idx="26">
                  <c:v>06 Jul</c:v>
                </c:pt>
                <c:pt idx="27">
                  <c:v>13 Jul</c:v>
                </c:pt>
                <c:pt idx="28">
                  <c:v>20 Jul</c:v>
                </c:pt>
                <c:pt idx="29">
                  <c:v>27 Jul</c:v>
                </c:pt>
                <c:pt idx="30">
                  <c:v>03 Aug</c:v>
                </c:pt>
                <c:pt idx="31">
                  <c:v>10 Aug</c:v>
                </c:pt>
                <c:pt idx="32">
                  <c:v>17 Aug</c:v>
                </c:pt>
                <c:pt idx="33">
                  <c:v>24 Aug</c:v>
                </c:pt>
                <c:pt idx="34">
                  <c:v>31 Aug</c:v>
                </c:pt>
                <c:pt idx="35">
                  <c:v>07 Sep</c:v>
                </c:pt>
                <c:pt idx="36">
                  <c:v>14 Sep</c:v>
                </c:pt>
                <c:pt idx="37">
                  <c:v>21 Sep</c:v>
                </c:pt>
                <c:pt idx="38">
                  <c:v>28 Sep</c:v>
                </c:pt>
                <c:pt idx="39">
                  <c:v>05 Oct</c:v>
                </c:pt>
                <c:pt idx="40">
                  <c:v>12 Oct</c:v>
                </c:pt>
                <c:pt idx="41">
                  <c:v>19 Oct</c:v>
                </c:pt>
                <c:pt idx="42">
                  <c:v>26 Oct</c:v>
                </c:pt>
              </c:strCache>
            </c:strRef>
          </c:cat>
          <c:val>
            <c:numRef>
              <c:f>'All Europe Regions'!$H$55:$H$97</c:f>
              <c:numCache>
                <c:formatCode>0.0%</c:formatCode>
                <c:ptCount val="43"/>
                <c:pt idx="0">
                  <c:v>-0.14589167562178923</c:v>
                </c:pt>
                <c:pt idx="1">
                  <c:v>-5.6529408061828677E-2</c:v>
                </c:pt>
                <c:pt idx="2">
                  <c:v>-2.8996656921850304E-2</c:v>
                </c:pt>
                <c:pt idx="3">
                  <c:v>-0.23995508199472085</c:v>
                </c:pt>
                <c:pt idx="4">
                  <c:v>-0.18250729420245729</c:v>
                </c:pt>
                <c:pt idx="5">
                  <c:v>-0.23797728313060068</c:v>
                </c:pt>
                <c:pt idx="6">
                  <c:v>-0.26840505135206405</c:v>
                </c:pt>
                <c:pt idx="7">
                  <c:v>-0.86913456401395883</c:v>
                </c:pt>
                <c:pt idx="8">
                  <c:v>-1.222045496526353</c:v>
                </c:pt>
                <c:pt idx="9">
                  <c:v>-1.9316079196603055</c:v>
                </c:pt>
                <c:pt idx="10">
                  <c:v>-2.1916387611261263</c:v>
                </c:pt>
                <c:pt idx="11">
                  <c:v>-1.686083253400342</c:v>
                </c:pt>
                <c:pt idx="12">
                  <c:v>-1.6336800125738036</c:v>
                </c:pt>
                <c:pt idx="13">
                  <c:v>-1.4987744178484781</c:v>
                </c:pt>
                <c:pt idx="14">
                  <c:v>-1.6302712131693855</c:v>
                </c:pt>
                <c:pt idx="15">
                  <c:v>-1.4116985278727412</c:v>
                </c:pt>
                <c:pt idx="16">
                  <c:v>-1.4032582324841334</c:v>
                </c:pt>
                <c:pt idx="17">
                  <c:v>-1.3291162181972154</c:v>
                </c:pt>
                <c:pt idx="18">
                  <c:v>-1.320833030847266</c:v>
                </c:pt>
                <c:pt idx="19">
                  <c:v>-1.302424532752412</c:v>
                </c:pt>
                <c:pt idx="20">
                  <c:v>-1.2384791783092133</c:v>
                </c:pt>
                <c:pt idx="21">
                  <c:v>-1.26798243440161</c:v>
                </c:pt>
                <c:pt idx="22">
                  <c:v>-1.1696338952751464</c:v>
                </c:pt>
                <c:pt idx="23">
                  <c:v>-1.1235085948366423</c:v>
                </c:pt>
                <c:pt idx="24">
                  <c:v>-1.0949593975860852</c:v>
                </c:pt>
                <c:pt idx="25">
                  <c:v>-1.1243275784699536</c:v>
                </c:pt>
                <c:pt idx="26">
                  <c:v>-1.0423839561942858</c:v>
                </c:pt>
                <c:pt idx="27">
                  <c:v>-1.0070795548227536</c:v>
                </c:pt>
                <c:pt idx="28">
                  <c:v>-1.0367322830417647</c:v>
                </c:pt>
                <c:pt idx="29">
                  <c:v>-1.0165497719767258</c:v>
                </c:pt>
                <c:pt idx="30">
                  <c:v>-0.94816474356483937</c:v>
                </c:pt>
                <c:pt idx="31">
                  <c:v>-0.98820420471618697</c:v>
                </c:pt>
                <c:pt idx="32">
                  <c:v>-0.98868378146848312</c:v>
                </c:pt>
                <c:pt idx="33">
                  <c:v>-0.91398812329154488</c:v>
                </c:pt>
                <c:pt idx="34">
                  <c:v>-0.92063295970616277</c:v>
                </c:pt>
                <c:pt idx="35">
                  <c:v>-0.91165923647477953</c:v>
                </c:pt>
                <c:pt idx="36">
                  <c:v>-0.90083834647189298</c:v>
                </c:pt>
                <c:pt idx="37">
                  <c:v>-0.92007670957858423</c:v>
                </c:pt>
                <c:pt idx="38">
                  <c:v>-0.91486457675795207</c:v>
                </c:pt>
                <c:pt idx="39">
                  <c:v>-0.90247560950132655</c:v>
                </c:pt>
                <c:pt idx="40">
                  <c:v>-0.8951346203791879</c:v>
                </c:pt>
                <c:pt idx="41">
                  <c:v>-0.87356712616987298</c:v>
                </c:pt>
                <c:pt idx="42">
                  <c:v>-0.91674335626861181</c:v>
                </c:pt>
              </c:numCache>
            </c:numRef>
          </c:val>
          <c:extLst>
            <c:ext xmlns:c16="http://schemas.microsoft.com/office/drawing/2014/chart" uri="{C3380CC4-5D6E-409C-BE32-E72D297353CC}">
              <c16:uniqueId val="{00000003-4452-407E-9CFF-0EC1D8DA31B9}"/>
            </c:ext>
          </c:extLst>
        </c:ser>
        <c:dLbls>
          <c:showLegendKey val="0"/>
          <c:showVal val="0"/>
          <c:showCatName val="0"/>
          <c:showSerName val="0"/>
          <c:showPercent val="0"/>
          <c:showBubbleSize val="0"/>
        </c:dLbls>
        <c:gapWidth val="219"/>
        <c:axId val="1909825056"/>
        <c:axId val="1908274656"/>
      </c:barChart>
      <c:lineChart>
        <c:grouping val="standard"/>
        <c:varyColors val="0"/>
        <c:ser>
          <c:idx val="4"/>
          <c:order val="4"/>
          <c:tx>
            <c:strRef>
              <c:f>'All Europe Regions'!$I$54</c:f>
              <c:strCache>
                <c:ptCount val="1"/>
                <c:pt idx="0">
                  <c:v>Total Global</c:v>
                </c:pt>
              </c:strCache>
            </c:strRef>
          </c:tx>
          <c:spPr>
            <a:ln w="28575" cap="rnd">
              <a:solidFill>
                <a:srgbClr val="FF0000"/>
              </a:solidFill>
              <a:round/>
            </a:ln>
            <a:effectLst/>
          </c:spPr>
          <c:marker>
            <c:symbol val="none"/>
          </c:marker>
          <c:cat>
            <c:strRef>
              <c:f>'All Europe Regions'!$D$55:$D$97</c:f>
              <c:strCache>
                <c:ptCount val="43"/>
                <c:pt idx="0">
                  <c:v>06 Jan</c:v>
                </c:pt>
                <c:pt idx="1">
                  <c:v>13 Jan</c:v>
                </c:pt>
                <c:pt idx="2">
                  <c:v>20 Jan </c:v>
                </c:pt>
                <c:pt idx="3">
                  <c:v>27 Jan</c:v>
                </c:pt>
                <c:pt idx="4">
                  <c:v>03 Feb</c:v>
                </c:pt>
                <c:pt idx="5">
                  <c:v>10 Feb</c:v>
                </c:pt>
                <c:pt idx="6">
                  <c:v>17 Feb</c:v>
                </c:pt>
                <c:pt idx="7">
                  <c:v>24 Feb</c:v>
                </c:pt>
                <c:pt idx="8">
                  <c:v>02 Mar</c:v>
                </c:pt>
                <c:pt idx="9">
                  <c:v>09 Mar</c:v>
                </c:pt>
                <c:pt idx="10">
                  <c:v>16 Mar</c:v>
                </c:pt>
                <c:pt idx="11">
                  <c:v>23 Mar</c:v>
                </c:pt>
                <c:pt idx="12">
                  <c:v>30 Mar</c:v>
                </c:pt>
                <c:pt idx="13">
                  <c:v>06 Apr</c:v>
                </c:pt>
                <c:pt idx="14">
                  <c:v>13 Apr</c:v>
                </c:pt>
                <c:pt idx="15">
                  <c:v>20 Apr</c:v>
                </c:pt>
                <c:pt idx="16">
                  <c:v>27 Apr</c:v>
                </c:pt>
                <c:pt idx="17">
                  <c:v>04 May</c:v>
                </c:pt>
                <c:pt idx="18">
                  <c:v>11 May</c:v>
                </c:pt>
                <c:pt idx="19">
                  <c:v>18 May</c:v>
                </c:pt>
                <c:pt idx="20">
                  <c:v>25 May</c:v>
                </c:pt>
                <c:pt idx="21">
                  <c:v>01 Jun</c:v>
                </c:pt>
                <c:pt idx="22">
                  <c:v>08 Jun</c:v>
                </c:pt>
                <c:pt idx="23">
                  <c:v>15 Jun</c:v>
                </c:pt>
                <c:pt idx="24">
                  <c:v>22 Jun</c:v>
                </c:pt>
                <c:pt idx="25">
                  <c:v>29 Jun</c:v>
                </c:pt>
                <c:pt idx="26">
                  <c:v>06 Jul</c:v>
                </c:pt>
                <c:pt idx="27">
                  <c:v>13 Jul</c:v>
                </c:pt>
                <c:pt idx="28">
                  <c:v>20 Jul</c:v>
                </c:pt>
                <c:pt idx="29">
                  <c:v>27 Jul</c:v>
                </c:pt>
                <c:pt idx="30">
                  <c:v>03 Aug</c:v>
                </c:pt>
                <c:pt idx="31">
                  <c:v>10 Aug</c:v>
                </c:pt>
                <c:pt idx="32">
                  <c:v>17 Aug</c:v>
                </c:pt>
                <c:pt idx="33">
                  <c:v>24 Aug</c:v>
                </c:pt>
                <c:pt idx="34">
                  <c:v>31 Aug</c:v>
                </c:pt>
                <c:pt idx="35">
                  <c:v>07 Sep</c:v>
                </c:pt>
                <c:pt idx="36">
                  <c:v>14 Sep</c:v>
                </c:pt>
                <c:pt idx="37">
                  <c:v>21 Sep</c:v>
                </c:pt>
                <c:pt idx="38">
                  <c:v>28 Sep</c:v>
                </c:pt>
                <c:pt idx="39">
                  <c:v>05 Oct</c:v>
                </c:pt>
                <c:pt idx="40">
                  <c:v>12 Oct</c:v>
                </c:pt>
                <c:pt idx="41">
                  <c:v>19 Oct</c:v>
                </c:pt>
                <c:pt idx="42">
                  <c:v>26 Oct</c:v>
                </c:pt>
              </c:strCache>
            </c:strRef>
          </c:cat>
          <c:val>
            <c:numRef>
              <c:f>'All Europe Regions'!$I$55:$I$97</c:f>
              <c:numCache>
                <c:formatCode>0.0%</c:formatCode>
                <c:ptCount val="43"/>
                <c:pt idx="0">
                  <c:v>-0.11807905218406607</c:v>
                </c:pt>
                <c:pt idx="1">
                  <c:v>-1.3957279373349181E-2</c:v>
                </c:pt>
                <c:pt idx="2">
                  <c:v>-5.0850168038535738E-2</c:v>
                </c:pt>
                <c:pt idx="3">
                  <c:v>-0.23116411933231401</c:v>
                </c:pt>
                <c:pt idx="4">
                  <c:v>-0.17740560642488679</c:v>
                </c:pt>
                <c:pt idx="5">
                  <c:v>-0.25170404490962134</c:v>
                </c:pt>
                <c:pt idx="6">
                  <c:v>-0.26503526931674626</c:v>
                </c:pt>
                <c:pt idx="7">
                  <c:v>-0.76158009097555035</c:v>
                </c:pt>
                <c:pt idx="8">
                  <c:v>-1.1650413387787628</c:v>
                </c:pt>
                <c:pt idx="9">
                  <c:v>-1.7750316405959186</c:v>
                </c:pt>
                <c:pt idx="10">
                  <c:v>-2.1335414850566332</c:v>
                </c:pt>
                <c:pt idx="11">
                  <c:v>-1.7106321533091422</c:v>
                </c:pt>
                <c:pt idx="12">
                  <c:v>-1.6197342195562014</c:v>
                </c:pt>
                <c:pt idx="13">
                  <c:v>-1.4735660214891833</c:v>
                </c:pt>
                <c:pt idx="14">
                  <c:v>-1.6030787773093882</c:v>
                </c:pt>
                <c:pt idx="15">
                  <c:v>-1.3891756599361982</c:v>
                </c:pt>
                <c:pt idx="16">
                  <c:v>-1.4066305487856527</c:v>
                </c:pt>
                <c:pt idx="17">
                  <c:v>-1.2866626011458984</c:v>
                </c:pt>
                <c:pt idx="18">
                  <c:v>-1.3439941670302948</c:v>
                </c:pt>
                <c:pt idx="19">
                  <c:v>-1.2892375337263915</c:v>
                </c:pt>
                <c:pt idx="20">
                  <c:v>-1.2471368426443101</c:v>
                </c:pt>
                <c:pt idx="21">
                  <c:v>-1.2476975253311526</c:v>
                </c:pt>
                <c:pt idx="22">
                  <c:v>-1.1478752851205964</c:v>
                </c:pt>
                <c:pt idx="23">
                  <c:v>-1.1600340455340465</c:v>
                </c:pt>
                <c:pt idx="24">
                  <c:v>-1.1238395727958181</c:v>
                </c:pt>
                <c:pt idx="25">
                  <c:v>-1.1229076330832561</c:v>
                </c:pt>
                <c:pt idx="26">
                  <c:v>-1.0502672857513784</c:v>
                </c:pt>
                <c:pt idx="27">
                  <c:v>-1.0243313963366976</c:v>
                </c:pt>
                <c:pt idx="28">
                  <c:v>-1.0567174688892322</c:v>
                </c:pt>
                <c:pt idx="29">
                  <c:v>-1.0218087490675007</c:v>
                </c:pt>
                <c:pt idx="30">
                  <c:v>-0.97810818621354745</c:v>
                </c:pt>
                <c:pt idx="31">
                  <c:v>-0.99726617978552912</c:v>
                </c:pt>
                <c:pt idx="32">
                  <c:v>-0.98992483732184555</c:v>
                </c:pt>
                <c:pt idx="33">
                  <c:v>-0.94155034640616375</c:v>
                </c:pt>
                <c:pt idx="34">
                  <c:v>-0.93898068612680563</c:v>
                </c:pt>
                <c:pt idx="35">
                  <c:v>-0.93029881162751138</c:v>
                </c:pt>
                <c:pt idx="36">
                  <c:v>-0.93841306236081745</c:v>
                </c:pt>
                <c:pt idx="37">
                  <c:v>-0.92842664007948073</c:v>
                </c:pt>
                <c:pt idx="38">
                  <c:v>-0.9295569125293448</c:v>
                </c:pt>
                <c:pt idx="39">
                  <c:v>-0.93413182388469063</c:v>
                </c:pt>
                <c:pt idx="40">
                  <c:v>-0.92702474690663672</c:v>
                </c:pt>
                <c:pt idx="41">
                  <c:v>-0.92335941333177618</c:v>
                </c:pt>
                <c:pt idx="42">
                  <c:v>-0.94202599075904381</c:v>
                </c:pt>
              </c:numCache>
            </c:numRef>
          </c:val>
          <c:smooth val="0"/>
          <c:extLst>
            <c:ext xmlns:c16="http://schemas.microsoft.com/office/drawing/2014/chart" uri="{C3380CC4-5D6E-409C-BE32-E72D297353CC}">
              <c16:uniqueId val="{00000004-4452-407E-9CFF-0EC1D8DA31B9}"/>
            </c:ext>
          </c:extLst>
        </c:ser>
        <c:dLbls>
          <c:showLegendKey val="0"/>
          <c:showVal val="0"/>
          <c:showCatName val="0"/>
          <c:showSerName val="0"/>
          <c:showPercent val="0"/>
          <c:showBubbleSize val="0"/>
        </c:dLbls>
        <c:marker val="1"/>
        <c:smooth val="0"/>
        <c:axId val="1909825056"/>
        <c:axId val="1908274656"/>
      </c:lineChart>
      <c:catAx>
        <c:axId val="190982505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crossAx val="1908274656"/>
        <c:crosses val="autoZero"/>
        <c:auto val="1"/>
        <c:lblAlgn val="ctr"/>
        <c:lblOffset val="100"/>
        <c:noMultiLvlLbl val="0"/>
      </c:catAx>
      <c:valAx>
        <c:axId val="1908274656"/>
        <c:scaling>
          <c:orientation val="minMax"/>
          <c:max val="0.1"/>
          <c:min val="-2.200000000000000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crossAx val="190982505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pl-PL"/>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726123069579908E-2"/>
          <c:y val="3.3358241458722952E-2"/>
          <c:w val="0.86641895978197991"/>
          <c:h val="0.75600948833597281"/>
        </c:manualLayout>
      </c:layout>
      <c:areaChart>
        <c:grouping val="standard"/>
        <c:varyColors val="0"/>
        <c:ser>
          <c:idx val="0"/>
          <c:order val="0"/>
          <c:tx>
            <c:strRef>
              <c:f>Sheet1!$C$2</c:f>
              <c:strCache>
                <c:ptCount val="1"/>
                <c:pt idx="0">
                  <c:v>2020</c:v>
                </c:pt>
              </c:strCache>
            </c:strRef>
          </c:tx>
          <c:spPr>
            <a:solidFill>
              <a:srgbClr val="FFFFFF">
                <a:lumMod val="85000"/>
              </a:srgbClr>
            </a:solidFill>
            <a:ln>
              <a:noFill/>
            </a:ln>
            <a:effectLst/>
          </c:spPr>
          <c:cat>
            <c:numRef>
              <c:f>Sheet1!$B$3:$B$43</c:f>
              <c:numCache>
                <c:formatCode>[$-409]d\-mmm;@</c:formatCode>
                <c:ptCount val="41"/>
                <c:pt idx="0">
                  <c:v>43831</c:v>
                </c:pt>
                <c:pt idx="1">
                  <c:v>43838</c:v>
                </c:pt>
                <c:pt idx="2">
                  <c:v>43845</c:v>
                </c:pt>
                <c:pt idx="3">
                  <c:v>43852</c:v>
                </c:pt>
                <c:pt idx="4">
                  <c:v>43859</c:v>
                </c:pt>
                <c:pt idx="5">
                  <c:v>43866</c:v>
                </c:pt>
                <c:pt idx="6">
                  <c:v>43873</c:v>
                </c:pt>
                <c:pt idx="7">
                  <c:v>43880</c:v>
                </c:pt>
                <c:pt idx="8">
                  <c:v>43887</c:v>
                </c:pt>
                <c:pt idx="9">
                  <c:v>43894</c:v>
                </c:pt>
                <c:pt idx="10">
                  <c:v>43901</c:v>
                </c:pt>
                <c:pt idx="11">
                  <c:v>43908</c:v>
                </c:pt>
                <c:pt idx="12">
                  <c:v>43915</c:v>
                </c:pt>
                <c:pt idx="13">
                  <c:v>43922</c:v>
                </c:pt>
                <c:pt idx="14">
                  <c:v>43929</c:v>
                </c:pt>
                <c:pt idx="15">
                  <c:v>43936</c:v>
                </c:pt>
                <c:pt idx="16">
                  <c:v>43943</c:v>
                </c:pt>
                <c:pt idx="17">
                  <c:v>43950</c:v>
                </c:pt>
                <c:pt idx="18">
                  <c:v>43957</c:v>
                </c:pt>
                <c:pt idx="19">
                  <c:v>43964</c:v>
                </c:pt>
                <c:pt idx="20">
                  <c:v>43971</c:v>
                </c:pt>
                <c:pt idx="21">
                  <c:v>43978</c:v>
                </c:pt>
                <c:pt idx="22">
                  <c:v>43985</c:v>
                </c:pt>
                <c:pt idx="23">
                  <c:v>43992</c:v>
                </c:pt>
                <c:pt idx="24">
                  <c:v>43999</c:v>
                </c:pt>
                <c:pt idx="25">
                  <c:v>44006</c:v>
                </c:pt>
                <c:pt idx="26">
                  <c:v>44013</c:v>
                </c:pt>
                <c:pt idx="27">
                  <c:v>44020</c:v>
                </c:pt>
                <c:pt idx="28">
                  <c:v>44027</c:v>
                </c:pt>
                <c:pt idx="29">
                  <c:v>44034</c:v>
                </c:pt>
                <c:pt idx="30">
                  <c:v>44041</c:v>
                </c:pt>
                <c:pt idx="31">
                  <c:v>44048</c:v>
                </c:pt>
                <c:pt idx="32">
                  <c:v>44055</c:v>
                </c:pt>
                <c:pt idx="33">
                  <c:v>44062</c:v>
                </c:pt>
                <c:pt idx="34">
                  <c:v>44069</c:v>
                </c:pt>
                <c:pt idx="35">
                  <c:v>44076</c:v>
                </c:pt>
                <c:pt idx="36">
                  <c:v>44083</c:v>
                </c:pt>
                <c:pt idx="37">
                  <c:v>44090</c:v>
                </c:pt>
                <c:pt idx="38">
                  <c:v>44097</c:v>
                </c:pt>
                <c:pt idx="39">
                  <c:v>44104</c:v>
                </c:pt>
                <c:pt idx="40">
                  <c:v>44111</c:v>
                </c:pt>
              </c:numCache>
            </c:numRef>
          </c:cat>
          <c:val>
            <c:numRef>
              <c:f>Sheet1!$C$3:$C$43</c:f>
              <c:numCache>
                <c:formatCode>General</c:formatCode>
                <c:ptCount val="41"/>
                <c:pt idx="0">
                  <c:v>18068772</c:v>
                </c:pt>
                <c:pt idx="1">
                  <c:v>16691045</c:v>
                </c:pt>
                <c:pt idx="2">
                  <c:v>16145169</c:v>
                </c:pt>
                <c:pt idx="3">
                  <c:v>16092444</c:v>
                </c:pt>
                <c:pt idx="4">
                  <c:v>16332916</c:v>
                </c:pt>
                <c:pt idx="5">
                  <c:v>16592268</c:v>
                </c:pt>
                <c:pt idx="6">
                  <c:v>17089196</c:v>
                </c:pt>
                <c:pt idx="7">
                  <c:v>17334839</c:v>
                </c:pt>
                <c:pt idx="8">
                  <c:v>17377380</c:v>
                </c:pt>
                <c:pt idx="9">
                  <c:v>17202498</c:v>
                </c:pt>
                <c:pt idx="10">
                  <c:v>16090799</c:v>
                </c:pt>
                <c:pt idx="11">
                  <c:v>12300851</c:v>
                </c:pt>
                <c:pt idx="12">
                  <c:v>6566473</c:v>
                </c:pt>
                <c:pt idx="13">
                  <c:v>3834166</c:v>
                </c:pt>
                <c:pt idx="14">
                  <c:v>2592079</c:v>
                </c:pt>
                <c:pt idx="15">
                  <c:v>2257474</c:v>
                </c:pt>
                <c:pt idx="16">
                  <c:v>1689193</c:v>
                </c:pt>
                <c:pt idx="17">
                  <c:v>2609690</c:v>
                </c:pt>
                <c:pt idx="18">
                  <c:v>2697985</c:v>
                </c:pt>
                <c:pt idx="19">
                  <c:v>2499144</c:v>
                </c:pt>
                <c:pt idx="20">
                  <c:v>3705097</c:v>
                </c:pt>
                <c:pt idx="21">
                  <c:v>3996183</c:v>
                </c:pt>
                <c:pt idx="22">
                  <c:v>2088835</c:v>
                </c:pt>
                <c:pt idx="23">
                  <c:v>2929847</c:v>
                </c:pt>
                <c:pt idx="24">
                  <c:v>3771093</c:v>
                </c:pt>
                <c:pt idx="25">
                  <c:v>3910372</c:v>
                </c:pt>
                <c:pt idx="26">
                  <c:v>6588447</c:v>
                </c:pt>
                <c:pt idx="27">
                  <c:v>6611266</c:v>
                </c:pt>
                <c:pt idx="28">
                  <c:v>7674755</c:v>
                </c:pt>
                <c:pt idx="29">
                  <c:v>7781784</c:v>
                </c:pt>
                <c:pt idx="30">
                  <c:v>9142296</c:v>
                </c:pt>
                <c:pt idx="31">
                  <c:v>9890816</c:v>
                </c:pt>
                <c:pt idx="32">
                  <c:v>10088343</c:v>
                </c:pt>
                <c:pt idx="33">
                  <c:v>9945746</c:v>
                </c:pt>
                <c:pt idx="34">
                  <c:v>9903088</c:v>
                </c:pt>
                <c:pt idx="35">
                  <c:v>9221352</c:v>
                </c:pt>
                <c:pt idx="36">
                  <c:v>8733932</c:v>
                </c:pt>
                <c:pt idx="37">
                  <c:v>8326084</c:v>
                </c:pt>
                <c:pt idx="38">
                  <c:v>8006276</c:v>
                </c:pt>
                <c:pt idx="39">
                  <c:v>7593916</c:v>
                </c:pt>
                <c:pt idx="40">
                  <c:v>7183555</c:v>
                </c:pt>
              </c:numCache>
            </c:numRef>
          </c:val>
          <c:extLst>
            <c:ext xmlns:c16="http://schemas.microsoft.com/office/drawing/2014/chart" uri="{C3380CC4-5D6E-409C-BE32-E72D297353CC}">
              <c16:uniqueId val="{00000000-61D7-49E4-AF93-A772E7B9E97C}"/>
            </c:ext>
          </c:extLst>
        </c:ser>
        <c:dLbls>
          <c:showLegendKey val="0"/>
          <c:showVal val="0"/>
          <c:showCatName val="0"/>
          <c:showSerName val="0"/>
          <c:showPercent val="0"/>
          <c:showBubbleSize val="0"/>
        </c:dLbls>
        <c:axId val="1468088288"/>
        <c:axId val="1814577584"/>
      </c:areaChart>
      <c:lineChart>
        <c:grouping val="standard"/>
        <c:varyColors val="0"/>
        <c:ser>
          <c:idx val="1"/>
          <c:order val="1"/>
          <c:tx>
            <c:strRef>
              <c:f>Sheet1!$D$2</c:f>
              <c:strCache>
                <c:ptCount val="1"/>
                <c:pt idx="0">
                  <c:v>2019</c:v>
                </c:pt>
              </c:strCache>
            </c:strRef>
          </c:tx>
          <c:spPr>
            <a:ln w="28575" cap="rnd">
              <a:solidFill>
                <a:srgbClr val="E96729"/>
              </a:solidFill>
              <a:round/>
            </a:ln>
            <a:effectLst/>
          </c:spPr>
          <c:marker>
            <c:symbol val="none"/>
          </c:marker>
          <c:cat>
            <c:numRef>
              <c:f>Sheet1!$B$3:$B$43</c:f>
              <c:numCache>
                <c:formatCode>[$-409]d\-mmm;@</c:formatCode>
                <c:ptCount val="41"/>
                <c:pt idx="0">
                  <c:v>43831</c:v>
                </c:pt>
                <c:pt idx="1">
                  <c:v>43838</c:v>
                </c:pt>
                <c:pt idx="2">
                  <c:v>43845</c:v>
                </c:pt>
                <c:pt idx="3">
                  <c:v>43852</c:v>
                </c:pt>
                <c:pt idx="4">
                  <c:v>43859</c:v>
                </c:pt>
                <c:pt idx="5">
                  <c:v>43866</c:v>
                </c:pt>
                <c:pt idx="6">
                  <c:v>43873</c:v>
                </c:pt>
                <c:pt idx="7">
                  <c:v>43880</c:v>
                </c:pt>
                <c:pt idx="8">
                  <c:v>43887</c:v>
                </c:pt>
                <c:pt idx="9">
                  <c:v>43894</c:v>
                </c:pt>
                <c:pt idx="10">
                  <c:v>43901</c:v>
                </c:pt>
                <c:pt idx="11">
                  <c:v>43908</c:v>
                </c:pt>
                <c:pt idx="12">
                  <c:v>43915</c:v>
                </c:pt>
                <c:pt idx="13">
                  <c:v>43922</c:v>
                </c:pt>
                <c:pt idx="14">
                  <c:v>43929</c:v>
                </c:pt>
                <c:pt idx="15">
                  <c:v>43936</c:v>
                </c:pt>
                <c:pt idx="16">
                  <c:v>43943</c:v>
                </c:pt>
                <c:pt idx="17">
                  <c:v>43950</c:v>
                </c:pt>
                <c:pt idx="18">
                  <c:v>43957</c:v>
                </c:pt>
                <c:pt idx="19">
                  <c:v>43964</c:v>
                </c:pt>
                <c:pt idx="20">
                  <c:v>43971</c:v>
                </c:pt>
                <c:pt idx="21">
                  <c:v>43978</c:v>
                </c:pt>
                <c:pt idx="22">
                  <c:v>43985</c:v>
                </c:pt>
                <c:pt idx="23">
                  <c:v>43992</c:v>
                </c:pt>
                <c:pt idx="24">
                  <c:v>43999</c:v>
                </c:pt>
                <c:pt idx="25">
                  <c:v>44006</c:v>
                </c:pt>
                <c:pt idx="26">
                  <c:v>44013</c:v>
                </c:pt>
                <c:pt idx="27">
                  <c:v>44020</c:v>
                </c:pt>
                <c:pt idx="28">
                  <c:v>44027</c:v>
                </c:pt>
                <c:pt idx="29">
                  <c:v>44034</c:v>
                </c:pt>
                <c:pt idx="30">
                  <c:v>44041</c:v>
                </c:pt>
                <c:pt idx="31">
                  <c:v>44048</c:v>
                </c:pt>
                <c:pt idx="32">
                  <c:v>44055</c:v>
                </c:pt>
                <c:pt idx="33">
                  <c:v>44062</c:v>
                </c:pt>
                <c:pt idx="34">
                  <c:v>44069</c:v>
                </c:pt>
                <c:pt idx="35">
                  <c:v>44076</c:v>
                </c:pt>
                <c:pt idx="36">
                  <c:v>44083</c:v>
                </c:pt>
                <c:pt idx="37">
                  <c:v>44090</c:v>
                </c:pt>
                <c:pt idx="38">
                  <c:v>44097</c:v>
                </c:pt>
                <c:pt idx="39">
                  <c:v>44104</c:v>
                </c:pt>
                <c:pt idx="40">
                  <c:v>44111</c:v>
                </c:pt>
              </c:numCache>
            </c:numRef>
          </c:cat>
          <c:val>
            <c:numRef>
              <c:f>Sheet1!$D$3:$D$43</c:f>
              <c:numCache>
                <c:formatCode>General</c:formatCode>
                <c:ptCount val="41"/>
                <c:pt idx="0">
                  <c:v>17567665</c:v>
                </c:pt>
                <c:pt idx="1">
                  <c:v>16247814</c:v>
                </c:pt>
                <c:pt idx="2">
                  <c:v>15934128</c:v>
                </c:pt>
                <c:pt idx="3">
                  <c:v>15971781</c:v>
                </c:pt>
                <c:pt idx="4">
                  <c:v>16079942</c:v>
                </c:pt>
                <c:pt idx="5">
                  <c:v>16338106</c:v>
                </c:pt>
                <c:pt idx="6">
                  <c:v>16791943</c:v>
                </c:pt>
                <c:pt idx="7">
                  <c:v>16998021</c:v>
                </c:pt>
                <c:pt idx="8">
                  <c:v>17092984</c:v>
                </c:pt>
                <c:pt idx="9">
                  <c:v>17172349</c:v>
                </c:pt>
                <c:pt idx="10">
                  <c:v>17205518</c:v>
                </c:pt>
                <c:pt idx="11">
                  <c:v>17226644</c:v>
                </c:pt>
                <c:pt idx="12">
                  <c:v>18086573</c:v>
                </c:pt>
                <c:pt idx="13">
                  <c:v>19500419</c:v>
                </c:pt>
                <c:pt idx="14">
                  <c:v>20130215</c:v>
                </c:pt>
                <c:pt idx="15">
                  <c:v>20364150</c:v>
                </c:pt>
                <c:pt idx="16">
                  <c:v>20689399</c:v>
                </c:pt>
                <c:pt idx="17">
                  <c:v>21272459</c:v>
                </c:pt>
                <c:pt idx="18">
                  <c:v>21181174</c:v>
                </c:pt>
                <c:pt idx="19">
                  <c:v>21359509</c:v>
                </c:pt>
                <c:pt idx="20">
                  <c:v>21811310</c:v>
                </c:pt>
                <c:pt idx="21">
                  <c:v>22411529</c:v>
                </c:pt>
                <c:pt idx="22">
                  <c:v>22985751</c:v>
                </c:pt>
                <c:pt idx="23">
                  <c:v>23316510</c:v>
                </c:pt>
                <c:pt idx="24">
                  <c:v>23430779</c:v>
                </c:pt>
                <c:pt idx="25">
                  <c:v>23950825</c:v>
                </c:pt>
                <c:pt idx="26">
                  <c:v>24611369</c:v>
                </c:pt>
                <c:pt idx="27">
                  <c:v>24689472</c:v>
                </c:pt>
                <c:pt idx="28">
                  <c:v>24743692</c:v>
                </c:pt>
                <c:pt idx="29">
                  <c:v>24536781</c:v>
                </c:pt>
                <c:pt idx="30">
                  <c:v>24778561</c:v>
                </c:pt>
                <c:pt idx="31">
                  <c:v>24728068</c:v>
                </c:pt>
                <c:pt idx="32">
                  <c:v>24768733</c:v>
                </c:pt>
                <c:pt idx="33">
                  <c:v>24775044</c:v>
                </c:pt>
                <c:pt idx="34">
                  <c:v>24675424</c:v>
                </c:pt>
                <c:pt idx="35">
                  <c:v>24214525</c:v>
                </c:pt>
                <c:pt idx="36">
                  <c:v>24096838</c:v>
                </c:pt>
                <c:pt idx="37">
                  <c:v>23680452</c:v>
                </c:pt>
                <c:pt idx="38">
                  <c:v>23157600</c:v>
                </c:pt>
                <c:pt idx="39">
                  <c:v>22557019</c:v>
                </c:pt>
                <c:pt idx="40">
                  <c:v>22142682</c:v>
                </c:pt>
              </c:numCache>
            </c:numRef>
          </c:val>
          <c:smooth val="0"/>
          <c:extLst>
            <c:ext xmlns:c16="http://schemas.microsoft.com/office/drawing/2014/chart" uri="{C3380CC4-5D6E-409C-BE32-E72D297353CC}">
              <c16:uniqueId val="{00000001-61D7-49E4-AF93-A772E7B9E97C}"/>
            </c:ext>
          </c:extLst>
        </c:ser>
        <c:dLbls>
          <c:showLegendKey val="0"/>
          <c:showVal val="0"/>
          <c:showCatName val="0"/>
          <c:showSerName val="0"/>
          <c:showPercent val="0"/>
          <c:showBubbleSize val="0"/>
        </c:dLbls>
        <c:marker val="1"/>
        <c:smooth val="0"/>
        <c:axId val="1468088288"/>
        <c:axId val="1814577584"/>
      </c:lineChart>
      <c:dateAx>
        <c:axId val="1468088288"/>
        <c:scaling>
          <c:orientation val="minMax"/>
        </c:scaling>
        <c:delete val="0"/>
        <c:axPos val="b"/>
        <c:numFmt formatCode="[$-409]d\-mmm;@" sourceLinked="1"/>
        <c:majorTickMark val="out"/>
        <c:minorTickMark val="none"/>
        <c:tickLblPos val="nextTo"/>
        <c:spPr>
          <a:noFill/>
          <a:ln w="9525" cap="flat" cmpd="sng" algn="ctr">
            <a:solidFill>
              <a:schemeClr val="tx1">
                <a:lumMod val="15000"/>
                <a:lumOff val="85000"/>
              </a:schemeClr>
            </a:solidFill>
            <a:round/>
          </a:ln>
          <a:effectLst/>
        </c:spPr>
        <c:txPr>
          <a:bodyPr rot="-2400000" spcFirstLastPara="1" vertOverflow="ellipsis" wrap="square" anchor="ctr" anchorCtr="1"/>
          <a:lstStyle/>
          <a:p>
            <a:pPr>
              <a:defRPr sz="1000" b="0" i="0" u="none" strike="noStrike" kern="1200" baseline="0">
                <a:solidFill>
                  <a:schemeClr val="tx1"/>
                </a:solidFill>
                <a:latin typeface="Arial (Body)"/>
                <a:ea typeface="+mn-ea"/>
                <a:cs typeface="+mn-cs"/>
              </a:defRPr>
            </a:pPr>
            <a:endParaRPr lang="pl-PL"/>
          </a:p>
        </c:txPr>
        <c:crossAx val="1814577584"/>
        <c:crosses val="autoZero"/>
        <c:auto val="1"/>
        <c:lblOffset val="100"/>
        <c:baseTimeUnit val="days"/>
        <c:majorUnit val="14"/>
        <c:majorTimeUnit val="days"/>
      </c:dateAx>
      <c:valAx>
        <c:axId val="1814577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Body)"/>
                <a:ea typeface="+mn-ea"/>
                <a:cs typeface="+mn-cs"/>
              </a:defRPr>
            </a:pPr>
            <a:endParaRPr lang="pl-PL"/>
          </a:p>
        </c:txPr>
        <c:crossAx val="1468088288"/>
        <c:crosses val="autoZero"/>
        <c:crossBetween val="between"/>
        <c:dispUnits>
          <c:builtInUnit val="millions"/>
          <c:dispUnitsLbl>
            <c:layout>
              <c:manualLayout>
                <c:xMode val="edge"/>
                <c:yMode val="edge"/>
                <c:x val="6.1478005590281373E-3"/>
                <c:y val="5.3823644680650685E-2"/>
              </c:manualLayout>
            </c:layout>
            <c:tx>
              <c:rich>
                <a:bodyPr rot="-5400000" spcFirstLastPara="1" vertOverflow="ellipsis" vert="horz" wrap="square" anchor="ctr" anchorCtr="1"/>
                <a:lstStyle/>
                <a:p>
                  <a:pPr>
                    <a:defRPr sz="1000" b="0" i="0" u="none" strike="noStrike" kern="1200" baseline="0">
                      <a:solidFill>
                        <a:schemeClr val="tx1"/>
                      </a:solidFill>
                      <a:latin typeface="Arial (Body)"/>
                      <a:ea typeface="+mn-ea"/>
                      <a:cs typeface="+mn-cs"/>
                    </a:defRPr>
                  </a:pPr>
                  <a:r>
                    <a:rPr lang="en-GB"/>
                    <a:t>Number of scheduled seats (in millions)</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Body)"/>
                    <a:ea typeface="+mn-ea"/>
                    <a:cs typeface="+mn-cs"/>
                  </a:defRPr>
                </a:pPr>
                <a:endParaRPr lang="pl-PL"/>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Body)"/>
              <a:ea typeface="+mn-ea"/>
              <a:cs typeface="+mn-cs"/>
            </a:defRPr>
          </a:pPr>
          <a:endParaRPr lang="pl-PL"/>
        </a:p>
      </c:txPr>
    </c:legend>
    <c:plotVisOnly val="1"/>
    <c:dispBlanksAs val="gap"/>
    <c:showDLblsOverMax val="0"/>
  </c:chart>
  <c:spPr>
    <a:noFill/>
    <a:ln>
      <a:noFill/>
    </a:ln>
    <a:effectLst/>
  </c:spPr>
  <c:txPr>
    <a:bodyPr/>
    <a:lstStyle/>
    <a:p>
      <a:pPr>
        <a:defRPr sz="1000" b="0">
          <a:solidFill>
            <a:schemeClr val="tx1"/>
          </a:solidFill>
          <a:latin typeface="Arial (Body)"/>
        </a:defRPr>
      </a:pPr>
      <a:endParaRPr lang="pl-PL"/>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0"/>
          <c:order val="0"/>
          <c:tx>
            <c:strRef>
              <c:f>Sheet1!$L$2</c:f>
              <c:strCache>
                <c:ptCount val="1"/>
                <c:pt idx="0">
                  <c:v>Tickets</c:v>
                </c:pt>
              </c:strCache>
            </c:strRef>
          </c:tx>
          <c:spPr>
            <a:solidFill>
              <a:srgbClr val="319CDD"/>
            </a:solidFill>
            <a:ln>
              <a:noFill/>
            </a:ln>
            <a:effectLst/>
          </c:spPr>
          <c:cat>
            <c:numRef>
              <c:f>Sheet1!$K$3:$K$43</c:f>
              <c:numCache>
                <c:formatCode>[$-409]d\-mmm;@</c:formatCode>
                <c:ptCount val="41"/>
                <c:pt idx="0">
                  <c:v>43836</c:v>
                </c:pt>
                <c:pt idx="1">
                  <c:v>43843</c:v>
                </c:pt>
                <c:pt idx="2">
                  <c:v>43850</c:v>
                </c:pt>
                <c:pt idx="3">
                  <c:v>43857</c:v>
                </c:pt>
                <c:pt idx="4">
                  <c:v>43864</c:v>
                </c:pt>
                <c:pt idx="5">
                  <c:v>43871</c:v>
                </c:pt>
                <c:pt idx="6">
                  <c:v>43878</c:v>
                </c:pt>
                <c:pt idx="7">
                  <c:v>43885</c:v>
                </c:pt>
                <c:pt idx="8">
                  <c:v>43892</c:v>
                </c:pt>
                <c:pt idx="9">
                  <c:v>43899</c:v>
                </c:pt>
                <c:pt idx="10">
                  <c:v>43906</c:v>
                </c:pt>
                <c:pt idx="11">
                  <c:v>43913</c:v>
                </c:pt>
                <c:pt idx="12">
                  <c:v>43920</c:v>
                </c:pt>
                <c:pt idx="13">
                  <c:v>43927</c:v>
                </c:pt>
                <c:pt idx="14">
                  <c:v>43934</c:v>
                </c:pt>
                <c:pt idx="15">
                  <c:v>43941</c:v>
                </c:pt>
                <c:pt idx="16">
                  <c:v>43948</c:v>
                </c:pt>
                <c:pt idx="17">
                  <c:v>43955</c:v>
                </c:pt>
                <c:pt idx="18">
                  <c:v>43962</c:v>
                </c:pt>
                <c:pt idx="19">
                  <c:v>43969</c:v>
                </c:pt>
                <c:pt idx="20">
                  <c:v>43976</c:v>
                </c:pt>
                <c:pt idx="21">
                  <c:v>43983</c:v>
                </c:pt>
                <c:pt idx="22">
                  <c:v>43990</c:v>
                </c:pt>
                <c:pt idx="23">
                  <c:v>43997</c:v>
                </c:pt>
                <c:pt idx="24">
                  <c:v>44004</c:v>
                </c:pt>
                <c:pt idx="25">
                  <c:v>44011</c:v>
                </c:pt>
                <c:pt idx="26">
                  <c:v>44018</c:v>
                </c:pt>
                <c:pt idx="27">
                  <c:v>44025</c:v>
                </c:pt>
                <c:pt idx="28">
                  <c:v>44032</c:v>
                </c:pt>
                <c:pt idx="29">
                  <c:v>44039</c:v>
                </c:pt>
                <c:pt idx="30">
                  <c:v>44046</c:v>
                </c:pt>
                <c:pt idx="31">
                  <c:v>44053</c:v>
                </c:pt>
                <c:pt idx="32">
                  <c:v>44060</c:v>
                </c:pt>
                <c:pt idx="33">
                  <c:v>44067</c:v>
                </c:pt>
                <c:pt idx="34">
                  <c:v>44074</c:v>
                </c:pt>
                <c:pt idx="35">
                  <c:v>44081</c:v>
                </c:pt>
                <c:pt idx="36">
                  <c:v>44088</c:v>
                </c:pt>
                <c:pt idx="37">
                  <c:v>44095</c:v>
                </c:pt>
                <c:pt idx="38">
                  <c:v>44102</c:v>
                </c:pt>
                <c:pt idx="39">
                  <c:v>44109</c:v>
                </c:pt>
                <c:pt idx="40">
                  <c:v>44116</c:v>
                </c:pt>
              </c:numCache>
            </c:numRef>
          </c:cat>
          <c:val>
            <c:numRef>
              <c:f>Sheet1!$L$3:$L$43</c:f>
              <c:numCache>
                <c:formatCode>0%</c:formatCode>
                <c:ptCount val="41"/>
                <c:pt idx="0">
                  <c:v>1.3445107946715664</c:v>
                </c:pt>
                <c:pt idx="1">
                  <c:v>1.1994840928632846</c:v>
                </c:pt>
                <c:pt idx="2">
                  <c:v>1.1081687612208257</c:v>
                </c:pt>
                <c:pt idx="3">
                  <c:v>1.0662373505059797</c:v>
                </c:pt>
                <c:pt idx="4">
                  <c:v>1.0970225872689938</c:v>
                </c:pt>
                <c:pt idx="5">
                  <c:v>1.0432742440041709</c:v>
                </c:pt>
                <c:pt idx="6">
                  <c:v>0.95765632693254554</c:v>
                </c:pt>
                <c:pt idx="7">
                  <c:v>0.81023348236462989</c:v>
                </c:pt>
                <c:pt idx="8">
                  <c:v>0.74729920150305307</c:v>
                </c:pt>
                <c:pt idx="9">
                  <c:v>0.3451113262342691</c:v>
                </c:pt>
                <c:pt idx="10">
                  <c:v>2.2157996146435453E-2</c:v>
                </c:pt>
                <c:pt idx="11">
                  <c:v>1.6985138004246284E-2</c:v>
                </c:pt>
                <c:pt idx="12">
                  <c:v>4.4276457883369327E-2</c:v>
                </c:pt>
                <c:pt idx="13">
                  <c:v>3.262233375156838E-2</c:v>
                </c:pt>
                <c:pt idx="14">
                  <c:v>3.602401601067378E-2</c:v>
                </c:pt>
                <c:pt idx="15">
                  <c:v>3.903903903903904E-2</c:v>
                </c:pt>
                <c:pt idx="16">
                  <c:v>2.0429009193054137E-2</c:v>
                </c:pt>
                <c:pt idx="17">
                  <c:v>4.1922290388548056E-2</c:v>
                </c:pt>
                <c:pt idx="18">
                  <c:v>3.3946251768033946E-2</c:v>
                </c:pt>
                <c:pt idx="19">
                  <c:v>6.0275272899857617E-2</c:v>
                </c:pt>
                <c:pt idx="20">
                  <c:v>7.7453580901856764E-2</c:v>
                </c:pt>
                <c:pt idx="21">
                  <c:v>9.6143958868894597E-2</c:v>
                </c:pt>
                <c:pt idx="22">
                  <c:v>0.1170263788968825</c:v>
                </c:pt>
                <c:pt idx="23">
                  <c:v>0.16471215351812366</c:v>
                </c:pt>
                <c:pt idx="24">
                  <c:v>0.11764705882352941</c:v>
                </c:pt>
                <c:pt idx="25">
                  <c:v>0.23807205452775074</c:v>
                </c:pt>
                <c:pt idx="26">
                  <c:v>0.41605839416058393</c:v>
                </c:pt>
                <c:pt idx="27">
                  <c:v>0.39814309120699071</c:v>
                </c:pt>
                <c:pt idx="28">
                  <c:v>0.48113755078351711</c:v>
                </c:pt>
                <c:pt idx="29">
                  <c:v>0.3367756741250717</c:v>
                </c:pt>
                <c:pt idx="30">
                  <c:v>0.23304157549234136</c:v>
                </c:pt>
                <c:pt idx="31">
                  <c:v>0.21464143426294821</c:v>
                </c:pt>
                <c:pt idx="32">
                  <c:v>0.24401114206128133</c:v>
                </c:pt>
                <c:pt idx="33">
                  <c:v>0.27241379310344827</c:v>
                </c:pt>
                <c:pt idx="34">
                  <c:v>0.30718623481781376</c:v>
                </c:pt>
                <c:pt idx="35">
                  <c:v>0.30750124192747141</c:v>
                </c:pt>
                <c:pt idx="36">
                  <c:v>0.22852512155591573</c:v>
                </c:pt>
                <c:pt idx="37">
                  <c:v>0.22756827048114434</c:v>
                </c:pt>
                <c:pt idx="38">
                  <c:v>0.15148936170212765</c:v>
                </c:pt>
                <c:pt idx="39">
                  <c:v>8.2743362831858402E-2</c:v>
                </c:pt>
                <c:pt idx="40">
                  <c:v>6.3703024747937667E-2</c:v>
                </c:pt>
              </c:numCache>
            </c:numRef>
          </c:val>
          <c:extLst>
            <c:ext xmlns:c16="http://schemas.microsoft.com/office/drawing/2014/chart" uri="{C3380CC4-5D6E-409C-BE32-E72D297353CC}">
              <c16:uniqueId val="{00000000-041E-4636-A52C-54661058F3FB}"/>
            </c:ext>
          </c:extLst>
        </c:ser>
        <c:dLbls>
          <c:showLegendKey val="0"/>
          <c:showVal val="0"/>
          <c:showCatName val="0"/>
          <c:showSerName val="0"/>
          <c:showPercent val="0"/>
          <c:showBubbleSize val="0"/>
        </c:dLbls>
        <c:axId val="442115664"/>
        <c:axId val="151055696"/>
      </c:areaChart>
      <c:lineChart>
        <c:grouping val="standard"/>
        <c:varyColors val="0"/>
        <c:ser>
          <c:idx val="1"/>
          <c:order val="1"/>
          <c:tx>
            <c:strRef>
              <c:f>Sheet1!$M$2</c:f>
              <c:strCache>
                <c:ptCount val="1"/>
                <c:pt idx="0">
                  <c:v>Flight Searches</c:v>
                </c:pt>
              </c:strCache>
            </c:strRef>
          </c:tx>
          <c:spPr>
            <a:ln w="28575" cap="rnd">
              <a:solidFill>
                <a:schemeClr val="accent2"/>
              </a:solidFill>
              <a:round/>
            </a:ln>
            <a:effectLst/>
          </c:spPr>
          <c:marker>
            <c:symbol val="none"/>
          </c:marker>
          <c:cat>
            <c:numRef>
              <c:f>Sheet1!$K$3:$K$43</c:f>
              <c:numCache>
                <c:formatCode>[$-409]d\-mmm;@</c:formatCode>
                <c:ptCount val="41"/>
                <c:pt idx="0">
                  <c:v>43836</c:v>
                </c:pt>
                <c:pt idx="1">
                  <c:v>43843</c:v>
                </c:pt>
                <c:pt idx="2">
                  <c:v>43850</c:v>
                </c:pt>
                <c:pt idx="3">
                  <c:v>43857</c:v>
                </c:pt>
                <c:pt idx="4">
                  <c:v>43864</c:v>
                </c:pt>
                <c:pt idx="5">
                  <c:v>43871</c:v>
                </c:pt>
                <c:pt idx="6">
                  <c:v>43878</c:v>
                </c:pt>
                <c:pt idx="7">
                  <c:v>43885</c:v>
                </c:pt>
                <c:pt idx="8">
                  <c:v>43892</c:v>
                </c:pt>
                <c:pt idx="9">
                  <c:v>43899</c:v>
                </c:pt>
                <c:pt idx="10">
                  <c:v>43906</c:v>
                </c:pt>
                <c:pt idx="11">
                  <c:v>43913</c:v>
                </c:pt>
                <c:pt idx="12">
                  <c:v>43920</c:v>
                </c:pt>
                <c:pt idx="13">
                  <c:v>43927</c:v>
                </c:pt>
                <c:pt idx="14">
                  <c:v>43934</c:v>
                </c:pt>
                <c:pt idx="15">
                  <c:v>43941</c:v>
                </c:pt>
                <c:pt idx="16">
                  <c:v>43948</c:v>
                </c:pt>
                <c:pt idx="17">
                  <c:v>43955</c:v>
                </c:pt>
                <c:pt idx="18">
                  <c:v>43962</c:v>
                </c:pt>
                <c:pt idx="19">
                  <c:v>43969</c:v>
                </c:pt>
                <c:pt idx="20">
                  <c:v>43976</c:v>
                </c:pt>
                <c:pt idx="21">
                  <c:v>43983</c:v>
                </c:pt>
                <c:pt idx="22">
                  <c:v>43990</c:v>
                </c:pt>
                <c:pt idx="23">
                  <c:v>43997</c:v>
                </c:pt>
                <c:pt idx="24">
                  <c:v>44004</c:v>
                </c:pt>
                <c:pt idx="25">
                  <c:v>44011</c:v>
                </c:pt>
                <c:pt idx="26">
                  <c:v>44018</c:v>
                </c:pt>
                <c:pt idx="27">
                  <c:v>44025</c:v>
                </c:pt>
                <c:pt idx="28">
                  <c:v>44032</c:v>
                </c:pt>
                <c:pt idx="29">
                  <c:v>44039</c:v>
                </c:pt>
                <c:pt idx="30">
                  <c:v>44046</c:v>
                </c:pt>
                <c:pt idx="31">
                  <c:v>44053</c:v>
                </c:pt>
                <c:pt idx="32">
                  <c:v>44060</c:v>
                </c:pt>
                <c:pt idx="33">
                  <c:v>44067</c:v>
                </c:pt>
                <c:pt idx="34">
                  <c:v>44074</c:v>
                </c:pt>
                <c:pt idx="35">
                  <c:v>44081</c:v>
                </c:pt>
                <c:pt idx="36">
                  <c:v>44088</c:v>
                </c:pt>
                <c:pt idx="37">
                  <c:v>44095</c:v>
                </c:pt>
                <c:pt idx="38">
                  <c:v>44102</c:v>
                </c:pt>
                <c:pt idx="39">
                  <c:v>44109</c:v>
                </c:pt>
                <c:pt idx="40">
                  <c:v>44116</c:v>
                </c:pt>
              </c:numCache>
            </c:numRef>
          </c:cat>
          <c:val>
            <c:numRef>
              <c:f>Sheet1!$M$3:$M$43</c:f>
              <c:numCache>
                <c:formatCode>0%</c:formatCode>
                <c:ptCount val="41"/>
                <c:pt idx="0">
                  <c:v>1.5042424453479362</c:v>
                </c:pt>
                <c:pt idx="1">
                  <c:v>1.6396184052035654</c:v>
                </c:pt>
                <c:pt idx="2">
                  <c:v>1.5650514383730667</c:v>
                </c:pt>
                <c:pt idx="3">
                  <c:v>1.6019626699756992</c:v>
                </c:pt>
                <c:pt idx="4">
                  <c:v>1.5306778014084239</c:v>
                </c:pt>
                <c:pt idx="5">
                  <c:v>1.4524329835138168</c:v>
                </c:pt>
                <c:pt idx="6">
                  <c:v>1.4471655719877166</c:v>
                </c:pt>
                <c:pt idx="7">
                  <c:v>1.2703687867198039</c:v>
                </c:pt>
                <c:pt idx="8">
                  <c:v>1.0318482271137897</c:v>
                </c:pt>
                <c:pt idx="9">
                  <c:v>0.76551493180455632</c:v>
                </c:pt>
                <c:pt idx="10">
                  <c:v>0.19943124399907422</c:v>
                </c:pt>
                <c:pt idx="11">
                  <c:v>0.14174852510565869</c:v>
                </c:pt>
                <c:pt idx="12">
                  <c:v>0.11644073061909929</c:v>
                </c:pt>
                <c:pt idx="13">
                  <c:v>0.12701686307222224</c:v>
                </c:pt>
                <c:pt idx="14">
                  <c:v>0.16584794718973109</c:v>
                </c:pt>
                <c:pt idx="15">
                  <c:v>0.12471947397529651</c:v>
                </c:pt>
                <c:pt idx="16">
                  <c:v>0.13580313670356953</c:v>
                </c:pt>
                <c:pt idx="17">
                  <c:v>0.13927329664509891</c:v>
                </c:pt>
                <c:pt idx="18">
                  <c:v>0.14376417121910029</c:v>
                </c:pt>
                <c:pt idx="19">
                  <c:v>0.19668846343063298</c:v>
                </c:pt>
                <c:pt idx="20">
                  <c:v>0.16805518229866523</c:v>
                </c:pt>
                <c:pt idx="21">
                  <c:v>0.17266980365545506</c:v>
                </c:pt>
                <c:pt idx="22">
                  <c:v>0.21528211937034197</c:v>
                </c:pt>
                <c:pt idx="23">
                  <c:v>0.30000478941799863</c:v>
                </c:pt>
                <c:pt idx="24">
                  <c:v>0.32004761937530535</c:v>
                </c:pt>
                <c:pt idx="25">
                  <c:v>0.51679088621805325</c:v>
                </c:pt>
                <c:pt idx="26">
                  <c:v>0.68032424781797518</c:v>
                </c:pt>
                <c:pt idx="27">
                  <c:v>0.5737354624424108</c:v>
                </c:pt>
                <c:pt idx="28">
                  <c:v>0.55714745971109025</c:v>
                </c:pt>
                <c:pt idx="29">
                  <c:v>0.40765041136186053</c:v>
                </c:pt>
                <c:pt idx="30">
                  <c:v>0.35018822704817032</c:v>
                </c:pt>
                <c:pt idx="31">
                  <c:v>0.39419535233861791</c:v>
                </c:pt>
                <c:pt idx="32">
                  <c:v>0.4927678275028059</c:v>
                </c:pt>
                <c:pt idx="33">
                  <c:v>0.471849466953075</c:v>
                </c:pt>
                <c:pt idx="34">
                  <c:v>0.47533808061671129</c:v>
                </c:pt>
                <c:pt idx="35">
                  <c:v>0.46755085431644539</c:v>
                </c:pt>
                <c:pt idx="36">
                  <c:v>0.43732145857839017</c:v>
                </c:pt>
                <c:pt idx="37">
                  <c:v>0.39976281612464687</c:v>
                </c:pt>
                <c:pt idx="38">
                  <c:v>0.26623162623962981</c:v>
                </c:pt>
                <c:pt idx="39">
                  <c:v>0.10917112078713193</c:v>
                </c:pt>
                <c:pt idx="40">
                  <c:v>0.12889517358044839</c:v>
                </c:pt>
              </c:numCache>
            </c:numRef>
          </c:val>
          <c:smooth val="0"/>
          <c:extLst>
            <c:ext xmlns:c16="http://schemas.microsoft.com/office/drawing/2014/chart" uri="{C3380CC4-5D6E-409C-BE32-E72D297353CC}">
              <c16:uniqueId val="{00000001-041E-4636-A52C-54661058F3FB}"/>
            </c:ext>
          </c:extLst>
        </c:ser>
        <c:dLbls>
          <c:showLegendKey val="0"/>
          <c:showVal val="0"/>
          <c:showCatName val="0"/>
          <c:showSerName val="0"/>
          <c:showPercent val="0"/>
          <c:showBubbleSize val="0"/>
        </c:dLbls>
        <c:marker val="1"/>
        <c:smooth val="0"/>
        <c:axId val="442115664"/>
        <c:axId val="151055696"/>
      </c:lineChart>
      <c:dateAx>
        <c:axId val="442115664"/>
        <c:scaling>
          <c:orientation val="minMax"/>
        </c:scaling>
        <c:delete val="0"/>
        <c:axPos val="b"/>
        <c:numFmt formatCode="[$-409]d\-mmm;@" sourceLinked="1"/>
        <c:majorTickMark val="out"/>
        <c:minorTickMark val="none"/>
        <c:tickLblPos val="nextTo"/>
        <c:spPr>
          <a:noFill/>
          <a:ln w="9525" cap="flat" cmpd="sng" algn="ctr">
            <a:solidFill>
              <a:schemeClr val="tx1">
                <a:lumMod val="15000"/>
                <a:lumOff val="85000"/>
              </a:schemeClr>
            </a:solidFill>
            <a:round/>
          </a:ln>
          <a:effectLst/>
        </c:spPr>
        <c:txPr>
          <a:bodyPr rot="-2460000" spcFirstLastPara="1" vertOverflow="ellipsis" wrap="square" anchor="ctr" anchorCtr="1"/>
          <a:lstStyle/>
          <a:p>
            <a:pPr>
              <a:defRPr sz="1000" b="0" i="0" u="none" strike="noStrike" kern="1200" baseline="0">
                <a:solidFill>
                  <a:schemeClr val="tx1"/>
                </a:solidFill>
                <a:latin typeface="Arial (Body)"/>
                <a:ea typeface="+mn-ea"/>
                <a:cs typeface="+mn-cs"/>
              </a:defRPr>
            </a:pPr>
            <a:endParaRPr lang="pl-PL"/>
          </a:p>
        </c:txPr>
        <c:crossAx val="151055696"/>
        <c:crosses val="autoZero"/>
        <c:auto val="1"/>
        <c:lblOffset val="100"/>
        <c:baseTimeUnit val="days"/>
        <c:majorUnit val="14"/>
        <c:majorTimeUnit val="days"/>
      </c:dateAx>
      <c:valAx>
        <c:axId val="151055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Body)"/>
                <a:ea typeface="+mn-ea"/>
                <a:cs typeface="+mn-cs"/>
              </a:defRPr>
            </a:pPr>
            <a:endParaRPr lang="pl-PL"/>
          </a:p>
        </c:txPr>
        <c:crossAx val="442115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Body)"/>
              <a:ea typeface="+mn-ea"/>
              <a:cs typeface="+mn-cs"/>
            </a:defRPr>
          </a:pPr>
          <a:endParaRPr lang="pl-PL"/>
        </a:p>
      </c:txPr>
    </c:legend>
    <c:plotVisOnly val="1"/>
    <c:dispBlanksAs val="gap"/>
    <c:showDLblsOverMax val="0"/>
  </c:chart>
  <c:spPr>
    <a:noFill/>
    <a:ln>
      <a:noFill/>
    </a:ln>
    <a:effectLst/>
  </c:spPr>
  <c:txPr>
    <a:bodyPr/>
    <a:lstStyle/>
    <a:p>
      <a:pPr>
        <a:defRPr sz="1000" b="0">
          <a:solidFill>
            <a:schemeClr val="tx1"/>
          </a:solidFill>
          <a:latin typeface="Arial (Body)"/>
        </a:defRPr>
      </a:pPr>
      <a:endParaRPr lang="pl-PL"/>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Sheet1!$C$2</c:f>
              <c:strCache>
                <c:ptCount val="1"/>
                <c:pt idx="0">
                  <c:v>Arrivals</c:v>
                </c:pt>
              </c:strCache>
            </c:strRef>
          </c:tx>
          <c:spPr>
            <a:ln w="28575" cap="rnd">
              <a:solidFill>
                <a:schemeClr val="accent1"/>
              </a:solidFill>
              <a:round/>
            </a:ln>
            <a:effectLst/>
          </c:spPr>
          <c:marker>
            <c:symbol val="none"/>
          </c:marker>
          <c:cat>
            <c:numRef>
              <c:f>Sheet1!$B$3:$B$45</c:f>
              <c:numCache>
                <c:formatCode>ddd\,\ dd\-mmm\-yy</c:formatCode>
                <c:ptCount val="43"/>
                <c:pt idx="0">
                  <c:v>43832</c:v>
                </c:pt>
                <c:pt idx="1">
                  <c:v>43839</c:v>
                </c:pt>
                <c:pt idx="2">
                  <c:v>43846</c:v>
                </c:pt>
                <c:pt idx="3">
                  <c:v>43853</c:v>
                </c:pt>
                <c:pt idx="4">
                  <c:v>43860</c:v>
                </c:pt>
                <c:pt idx="5">
                  <c:v>43867</c:v>
                </c:pt>
                <c:pt idx="6">
                  <c:v>43874</c:v>
                </c:pt>
                <c:pt idx="7">
                  <c:v>43881</c:v>
                </c:pt>
                <c:pt idx="8">
                  <c:v>43888</c:v>
                </c:pt>
                <c:pt idx="9">
                  <c:v>43895</c:v>
                </c:pt>
                <c:pt idx="10">
                  <c:v>43902</c:v>
                </c:pt>
                <c:pt idx="11">
                  <c:v>43909</c:v>
                </c:pt>
                <c:pt idx="12">
                  <c:v>43916</c:v>
                </c:pt>
                <c:pt idx="13">
                  <c:v>43923</c:v>
                </c:pt>
                <c:pt idx="14">
                  <c:v>43930</c:v>
                </c:pt>
                <c:pt idx="15">
                  <c:v>43937</c:v>
                </c:pt>
                <c:pt idx="16">
                  <c:v>43944</c:v>
                </c:pt>
                <c:pt idx="17">
                  <c:v>43951</c:v>
                </c:pt>
                <c:pt idx="18">
                  <c:v>43958</c:v>
                </c:pt>
                <c:pt idx="19">
                  <c:v>43965</c:v>
                </c:pt>
                <c:pt idx="20">
                  <c:v>43972</c:v>
                </c:pt>
                <c:pt idx="21">
                  <c:v>43979</c:v>
                </c:pt>
                <c:pt idx="22">
                  <c:v>43986</c:v>
                </c:pt>
                <c:pt idx="23">
                  <c:v>43993</c:v>
                </c:pt>
                <c:pt idx="24">
                  <c:v>44000</c:v>
                </c:pt>
                <c:pt idx="25">
                  <c:v>44007</c:v>
                </c:pt>
                <c:pt idx="26">
                  <c:v>44014</c:v>
                </c:pt>
                <c:pt idx="27">
                  <c:v>44021</c:v>
                </c:pt>
                <c:pt idx="28">
                  <c:v>44028</c:v>
                </c:pt>
                <c:pt idx="29">
                  <c:v>44035</c:v>
                </c:pt>
                <c:pt idx="30">
                  <c:v>44042</c:v>
                </c:pt>
                <c:pt idx="31">
                  <c:v>44049</c:v>
                </c:pt>
                <c:pt idx="32">
                  <c:v>44056</c:v>
                </c:pt>
                <c:pt idx="33">
                  <c:v>44063</c:v>
                </c:pt>
                <c:pt idx="34">
                  <c:v>44070</c:v>
                </c:pt>
                <c:pt idx="35">
                  <c:v>44077</c:v>
                </c:pt>
                <c:pt idx="36">
                  <c:v>44084</c:v>
                </c:pt>
                <c:pt idx="37">
                  <c:v>44091</c:v>
                </c:pt>
                <c:pt idx="38">
                  <c:v>44098</c:v>
                </c:pt>
                <c:pt idx="39">
                  <c:v>44105</c:v>
                </c:pt>
                <c:pt idx="40">
                  <c:v>44112</c:v>
                </c:pt>
                <c:pt idx="41">
                  <c:v>44119</c:v>
                </c:pt>
                <c:pt idx="42">
                  <c:v>44126</c:v>
                </c:pt>
              </c:numCache>
            </c:numRef>
          </c:cat>
          <c:val>
            <c:numRef>
              <c:f>Sheet1!$C$3:$C$45</c:f>
              <c:numCache>
                <c:formatCode>0%</c:formatCode>
                <c:ptCount val="43"/>
                <c:pt idx="0">
                  <c:v>1.1940642363463885</c:v>
                </c:pt>
                <c:pt idx="1">
                  <c:v>1.2576704545454545</c:v>
                </c:pt>
                <c:pt idx="2">
                  <c:v>0.92520138089758341</c:v>
                </c:pt>
                <c:pt idx="3">
                  <c:v>1.1529334212261042</c:v>
                </c:pt>
                <c:pt idx="4">
                  <c:v>0.88743104219472191</c:v>
                </c:pt>
                <c:pt idx="5">
                  <c:v>0.89646543634657494</c:v>
                </c:pt>
                <c:pt idx="6">
                  <c:v>0.92123942123942126</c:v>
                </c:pt>
                <c:pt idx="7">
                  <c:v>1.1541450777202074</c:v>
                </c:pt>
                <c:pt idx="8">
                  <c:v>0.92951070336391439</c:v>
                </c:pt>
                <c:pt idx="9">
                  <c:v>0.93828684275487539</c:v>
                </c:pt>
                <c:pt idx="10">
                  <c:v>0.67279928452791615</c:v>
                </c:pt>
                <c:pt idx="11">
                  <c:v>0.47018447018447018</c:v>
                </c:pt>
                <c:pt idx="12">
                  <c:v>0.32073374096720403</c:v>
                </c:pt>
                <c:pt idx="13">
                  <c:v>0.31746612962284876</c:v>
                </c:pt>
                <c:pt idx="14">
                  <c:v>0.1996361547299885</c:v>
                </c:pt>
                <c:pt idx="15">
                  <c:v>0.22188270083785117</c:v>
                </c:pt>
                <c:pt idx="16">
                  <c:v>0.21500691562932228</c:v>
                </c:pt>
                <c:pt idx="17">
                  <c:v>0.38347934918648308</c:v>
                </c:pt>
                <c:pt idx="18">
                  <c:v>0.19776119402985073</c:v>
                </c:pt>
                <c:pt idx="19">
                  <c:v>0.1520044543429844</c:v>
                </c:pt>
                <c:pt idx="20">
                  <c:v>0.17557922477215329</c:v>
                </c:pt>
                <c:pt idx="21">
                  <c:v>0.26772247360482654</c:v>
                </c:pt>
                <c:pt idx="22">
                  <c:v>0.21023081721771678</c:v>
                </c:pt>
                <c:pt idx="23">
                  <c:v>0.20726251170533763</c:v>
                </c:pt>
                <c:pt idx="24">
                  <c:v>0.1319108805846988</c:v>
                </c:pt>
                <c:pt idx="25">
                  <c:v>0.12850550230741925</c:v>
                </c:pt>
                <c:pt idx="26">
                  <c:v>0.10132831785588339</c:v>
                </c:pt>
                <c:pt idx="27">
                  <c:v>8.6141433317513047E-2</c:v>
                </c:pt>
                <c:pt idx="28">
                  <c:v>8.1825247030087714E-2</c:v>
                </c:pt>
                <c:pt idx="29">
                  <c:v>6.3630916716596764E-2</c:v>
                </c:pt>
                <c:pt idx="30">
                  <c:v>0.33291359938008525</c:v>
                </c:pt>
                <c:pt idx="31">
                  <c:v>0.92877276669557673</c:v>
                </c:pt>
                <c:pt idx="32">
                  <c:v>1.3419935824448814</c:v>
                </c:pt>
                <c:pt idx="33">
                  <c:v>1.2990767735665696</c:v>
                </c:pt>
                <c:pt idx="34">
                  <c:v>0.96047756278303831</c:v>
                </c:pt>
                <c:pt idx="35">
                  <c:v>1.1224714968738507</c:v>
                </c:pt>
                <c:pt idx="36">
                  <c:v>1.0186617350369873</c:v>
                </c:pt>
                <c:pt idx="37">
                  <c:v>0.95516189184607558</c:v>
                </c:pt>
                <c:pt idx="38">
                  <c:v>0.85841285376396703</c:v>
                </c:pt>
                <c:pt idx="39">
                  <c:v>0.89695271453590197</c:v>
                </c:pt>
                <c:pt idx="40">
                  <c:v>0.77772967356481082</c:v>
                </c:pt>
                <c:pt idx="41">
                  <c:v>0.6968567880003822</c:v>
                </c:pt>
                <c:pt idx="42">
                  <c:v>0.69611668524712</c:v>
                </c:pt>
              </c:numCache>
            </c:numRef>
          </c:val>
          <c:smooth val="0"/>
          <c:extLst>
            <c:ext xmlns:c16="http://schemas.microsoft.com/office/drawing/2014/chart" uri="{C3380CC4-5D6E-409C-BE32-E72D297353CC}">
              <c16:uniqueId val="{00000000-C8E3-492D-94A6-006DF8F426EB}"/>
            </c:ext>
          </c:extLst>
        </c:ser>
        <c:dLbls>
          <c:showLegendKey val="0"/>
          <c:showVal val="0"/>
          <c:showCatName val="0"/>
          <c:showSerName val="0"/>
          <c:showPercent val="0"/>
          <c:showBubbleSize val="0"/>
        </c:dLbls>
        <c:smooth val="0"/>
        <c:axId val="33177599"/>
        <c:axId val="515839135"/>
      </c:lineChart>
      <c:dateAx>
        <c:axId val="33177599"/>
        <c:scaling>
          <c:orientation val="minMax"/>
        </c:scaling>
        <c:delete val="0"/>
        <c:axPos val="b"/>
        <c:numFmt formatCode="[$-409]d\-mmm;@" sourceLinked="0"/>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solidFill>
                <a:latin typeface="+mn-lt"/>
                <a:ea typeface="+mn-ea"/>
                <a:cs typeface="+mn-cs"/>
              </a:defRPr>
            </a:pPr>
            <a:endParaRPr lang="pl-PL"/>
          </a:p>
        </c:txPr>
        <c:crossAx val="515839135"/>
        <c:crosses val="autoZero"/>
        <c:auto val="1"/>
        <c:lblOffset val="100"/>
        <c:baseTimeUnit val="days"/>
      </c:dateAx>
      <c:valAx>
        <c:axId val="5158391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crossAx val="331775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pl-P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6B8643-A4E4-4E60-9933-7592B8A27813}"/>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4" name="Footer Placeholder 3">
            <a:extLst>
              <a:ext uri="{FF2B5EF4-FFF2-40B4-BE49-F238E27FC236}">
                <a16:creationId xmlns:a16="http://schemas.microsoft.com/office/drawing/2014/main" id="{48F99E3C-7531-4AD4-8954-7D1BD64D2258}"/>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36131B5-5D33-4954-9837-4BFB7971A3A3}"/>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86AF338-4D63-4DBE-8D5D-5CDDF27FA09A}" type="slidenum">
              <a:rPr lang="en-GB" smtClean="0"/>
              <a:t>‹#›</a:t>
            </a:fld>
            <a:endParaRPr lang="en-GB"/>
          </a:p>
        </p:txBody>
      </p:sp>
    </p:spTree>
    <p:extLst>
      <p:ext uri="{BB962C8B-B14F-4D97-AF65-F5344CB8AC3E}">
        <p14:creationId xmlns:p14="http://schemas.microsoft.com/office/powerpoint/2010/main" val="4072426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9DB2F24E-F17F-4368-BCF4-9B5238293FFF}" type="datetimeFigureOut">
              <a:rPr lang="en-US" smtClean="0"/>
              <a:t>11/13/2020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5"/>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C7AF5D1C-B4F5-4907-AECF-25BFCB4027BB}" type="slidenum">
              <a:rPr lang="en-US" smtClean="0"/>
              <a:t>‹#›</a:t>
            </a:fld>
            <a:endParaRPr lang="en-US"/>
          </a:p>
        </p:txBody>
      </p:sp>
    </p:spTree>
    <p:extLst>
      <p:ext uri="{BB962C8B-B14F-4D97-AF65-F5344CB8AC3E}">
        <p14:creationId xmlns:p14="http://schemas.microsoft.com/office/powerpoint/2010/main" val="3456901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AF5D1C-B4F5-4907-AECF-25BFCB4027BB}" type="slidenum">
              <a:rPr lang="en-US" smtClean="0"/>
              <a:t>1</a:t>
            </a:fld>
            <a:endParaRPr lang="en-US"/>
          </a:p>
        </p:txBody>
      </p:sp>
    </p:spTree>
    <p:extLst>
      <p:ext uri="{BB962C8B-B14F-4D97-AF65-F5344CB8AC3E}">
        <p14:creationId xmlns:p14="http://schemas.microsoft.com/office/powerpoint/2010/main" val="2920030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AF5D1C-B4F5-4907-AECF-25BFCB4027BB}" type="slidenum">
              <a:rPr lang="en-US" smtClean="0"/>
              <a:t>2</a:t>
            </a:fld>
            <a:endParaRPr lang="en-US"/>
          </a:p>
        </p:txBody>
      </p:sp>
    </p:spTree>
    <p:extLst>
      <p:ext uri="{BB962C8B-B14F-4D97-AF65-F5344CB8AC3E}">
        <p14:creationId xmlns:p14="http://schemas.microsoft.com/office/powerpoint/2010/main" val="3022925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AF5D1C-B4F5-4907-AECF-25BFCB4027BB}" type="slidenum">
              <a:rPr lang="en-US" smtClean="0"/>
              <a:t>3</a:t>
            </a:fld>
            <a:endParaRPr lang="en-US"/>
          </a:p>
        </p:txBody>
      </p:sp>
    </p:spTree>
    <p:extLst>
      <p:ext uri="{BB962C8B-B14F-4D97-AF65-F5344CB8AC3E}">
        <p14:creationId xmlns:p14="http://schemas.microsoft.com/office/powerpoint/2010/main" val="2920030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AF5D1C-B4F5-4907-AECF-25BFCB4027BB}" type="slidenum">
              <a:rPr lang="en-US" smtClean="0"/>
              <a:t>4</a:t>
            </a:fld>
            <a:endParaRPr lang="en-US"/>
          </a:p>
        </p:txBody>
      </p:sp>
    </p:spTree>
    <p:extLst>
      <p:ext uri="{BB962C8B-B14F-4D97-AF65-F5344CB8AC3E}">
        <p14:creationId xmlns:p14="http://schemas.microsoft.com/office/powerpoint/2010/main" val="3108473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CEE7719-8635-9642-8EDA-38713BC6C6D3}"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79458EB6-A740-4498-8592-46C3EFC985E1}"/>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Scheduled capacity peaked in August, now dropping again</a:t>
            </a:r>
          </a:p>
          <a:p>
            <a:endParaRPr lang="en-GB" dirty="0"/>
          </a:p>
        </p:txBody>
      </p:sp>
    </p:spTree>
    <p:extLst>
      <p:ext uri="{BB962C8B-B14F-4D97-AF65-F5344CB8AC3E}">
        <p14:creationId xmlns:p14="http://schemas.microsoft.com/office/powerpoint/2010/main" val="995545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sad truth is that the recovery of international travel is made extremely difficult by travel restrictions, which keep changing at short notice and are not coordinated. For example, when Europe reopened South America was still mostly closed, and now that South America is reopening, Europe is shutting down again.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9F2822-C1DB-4CD6-8033-43F37D1868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612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3" name="Picture 2" descr="A picture containing food&#10;&#10;Description automatically generated">
            <a:extLst>
              <a:ext uri="{FF2B5EF4-FFF2-40B4-BE49-F238E27FC236}">
                <a16:creationId xmlns:a16="http://schemas.microsoft.com/office/drawing/2014/main" id="{4803D70C-101D-4F41-85EE-90B588701B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666"/>
          <a:stretch/>
        </p:blipFill>
        <p:spPr>
          <a:xfrm>
            <a:off x="98027" y="83820"/>
            <a:ext cx="8981657" cy="5015029"/>
          </a:xfrm>
          <a:prstGeom prst="rect">
            <a:avLst/>
          </a:prstGeom>
        </p:spPr>
      </p:pic>
      <p:sp>
        <p:nvSpPr>
          <p:cNvPr id="8" name="Frame 7">
            <a:extLst>
              <a:ext uri="{FF2B5EF4-FFF2-40B4-BE49-F238E27FC236}">
                <a16:creationId xmlns:a16="http://schemas.microsoft.com/office/drawing/2014/main" id="{A5B643B0-5021-42DD-B830-5767FBD6824C}"/>
              </a:ext>
            </a:extLst>
          </p:cNvPr>
          <p:cNvSpPr/>
          <p:nvPr userDrawn="1"/>
        </p:nvSpPr>
        <p:spPr>
          <a:xfrm>
            <a:off x="1" y="1"/>
            <a:ext cx="9144000" cy="5143500"/>
          </a:xfrm>
          <a:prstGeom prst="frame">
            <a:avLst>
              <a:gd name="adj1" fmla="val 36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chemeClr val="tx1"/>
              </a:solidFill>
            </a:endParaRPr>
          </a:p>
        </p:txBody>
      </p:sp>
      <p:pic>
        <p:nvPicPr>
          <p:cNvPr id="9" name="Picture 8">
            <a:extLst>
              <a:ext uri="{FF2B5EF4-FFF2-40B4-BE49-F238E27FC236}">
                <a16:creationId xmlns:a16="http://schemas.microsoft.com/office/drawing/2014/main" id="{C0B9DB55-FEF1-4808-86C0-B5CF0AC0C29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54188" y="288426"/>
            <a:ext cx="2024445" cy="641213"/>
          </a:xfrm>
          <a:prstGeom prst="rect">
            <a:avLst/>
          </a:prstGeom>
        </p:spPr>
      </p:pic>
      <p:sp>
        <p:nvSpPr>
          <p:cNvPr id="10" name="Rectangle 9">
            <a:extLst>
              <a:ext uri="{FF2B5EF4-FFF2-40B4-BE49-F238E27FC236}">
                <a16:creationId xmlns:a16="http://schemas.microsoft.com/office/drawing/2014/main" id="{9F82BFC3-F8CE-4235-B4B3-44611D555397}"/>
              </a:ext>
            </a:extLst>
          </p:cNvPr>
          <p:cNvSpPr/>
          <p:nvPr userDrawn="1"/>
        </p:nvSpPr>
        <p:spPr>
          <a:xfrm>
            <a:off x="5266277" y="479205"/>
            <a:ext cx="3689021" cy="1799175"/>
          </a:xfrm>
          <a:prstGeom prst="rect">
            <a:avLst/>
          </a:prstGeom>
          <a:solidFill>
            <a:schemeClr val="bg1">
              <a:alpha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2" name="Text Placeholder 15">
            <a:extLst>
              <a:ext uri="{FF2B5EF4-FFF2-40B4-BE49-F238E27FC236}">
                <a16:creationId xmlns:a16="http://schemas.microsoft.com/office/drawing/2014/main" id="{21318684-67A6-4CE4-97C0-6AB7CF124E45}"/>
              </a:ext>
            </a:extLst>
          </p:cNvPr>
          <p:cNvSpPr>
            <a:spLocks noGrp="1"/>
          </p:cNvSpPr>
          <p:nvPr>
            <p:ph type="body" sz="quarter" idx="13" hasCustomPrompt="1"/>
          </p:nvPr>
        </p:nvSpPr>
        <p:spPr>
          <a:xfrm>
            <a:off x="5575595" y="571237"/>
            <a:ext cx="3118825" cy="553523"/>
          </a:xfrm>
        </p:spPr>
        <p:txBody>
          <a:bodyPr>
            <a:noAutofit/>
          </a:bodyPr>
          <a:lstStyle>
            <a:lvl1pPr marL="0" marR="0" indent="0" algn="r" defTabSz="514350" rtl="0" eaLnBrk="1" fontAlgn="auto" latinLnBrk="0" hangingPunct="1">
              <a:lnSpc>
                <a:spcPct val="90000"/>
              </a:lnSpc>
              <a:spcBef>
                <a:spcPts val="563"/>
              </a:spcBef>
              <a:spcAft>
                <a:spcPts val="0"/>
              </a:spcAft>
              <a:buClrTx/>
              <a:buSzTx/>
              <a:buFont typeface="Arial" panose="020B0604020202020204" pitchFamily="34" charset="0"/>
              <a:buNone/>
              <a:tabLst/>
              <a:defRPr sz="2400" b="1">
                <a:solidFill>
                  <a:schemeClr val="tx1"/>
                </a:solidFill>
                <a:latin typeface="Arial" panose="020B0604020202020204" pitchFamily="34" charset="0"/>
                <a:cs typeface="Arial" panose="020B0604020202020204" pitchFamily="34" charset="0"/>
              </a:defRPr>
            </a:lvl1pPr>
          </a:lstStyle>
          <a:p>
            <a:pPr lvl="0"/>
            <a:r>
              <a:rPr lang="en-US" dirty="0"/>
              <a:t>Title goes here</a:t>
            </a:r>
          </a:p>
        </p:txBody>
      </p:sp>
      <p:sp>
        <p:nvSpPr>
          <p:cNvPr id="13" name="Text Placeholder 15">
            <a:extLst>
              <a:ext uri="{FF2B5EF4-FFF2-40B4-BE49-F238E27FC236}">
                <a16:creationId xmlns:a16="http://schemas.microsoft.com/office/drawing/2014/main" id="{F0618262-0D00-424A-990E-429C97064398}"/>
              </a:ext>
            </a:extLst>
          </p:cNvPr>
          <p:cNvSpPr>
            <a:spLocks noGrp="1"/>
          </p:cNvSpPr>
          <p:nvPr>
            <p:ph type="body" sz="quarter" idx="14" hasCustomPrompt="1"/>
          </p:nvPr>
        </p:nvSpPr>
        <p:spPr>
          <a:xfrm>
            <a:off x="5575595" y="1223785"/>
            <a:ext cx="3118825" cy="655718"/>
          </a:xfrm>
        </p:spPr>
        <p:txBody>
          <a:bodyPr>
            <a:noAutofit/>
          </a:bodyPr>
          <a:lstStyle>
            <a:lvl1pPr marL="0" marR="0" indent="0" algn="r" defTabSz="514350" rtl="0" eaLnBrk="1" fontAlgn="auto" latinLnBrk="0" hangingPunct="1">
              <a:lnSpc>
                <a:spcPct val="90000"/>
              </a:lnSpc>
              <a:spcBef>
                <a:spcPts val="563"/>
              </a:spcBef>
              <a:spcAft>
                <a:spcPts val="0"/>
              </a:spcAft>
              <a:buClrTx/>
              <a:buSzTx/>
              <a:buFont typeface="Arial" panose="020B0604020202020204" pitchFamily="34" charset="0"/>
              <a:buNone/>
              <a:tabLst/>
              <a:defRPr sz="1400" b="0">
                <a:solidFill>
                  <a:schemeClr val="tx1"/>
                </a:solidFill>
                <a:latin typeface="Arial" panose="020B0604020202020204" pitchFamily="34" charset="0"/>
                <a:cs typeface="Arial" panose="020B0604020202020204" pitchFamily="34" charset="0"/>
              </a:defRPr>
            </a:lvl1pPr>
          </a:lstStyle>
          <a:p>
            <a:pPr lvl="0"/>
            <a:r>
              <a:rPr lang="en-US" dirty="0"/>
              <a:t>Subtitle goes here</a:t>
            </a:r>
          </a:p>
        </p:txBody>
      </p:sp>
      <p:sp>
        <p:nvSpPr>
          <p:cNvPr id="19" name="Text Placeholder 15">
            <a:extLst>
              <a:ext uri="{FF2B5EF4-FFF2-40B4-BE49-F238E27FC236}">
                <a16:creationId xmlns:a16="http://schemas.microsoft.com/office/drawing/2014/main" id="{58452A1D-646C-4508-831A-29527531015C}"/>
              </a:ext>
            </a:extLst>
          </p:cNvPr>
          <p:cNvSpPr>
            <a:spLocks noGrp="1"/>
          </p:cNvSpPr>
          <p:nvPr>
            <p:ph type="body" sz="quarter" idx="15" hasCustomPrompt="1"/>
          </p:nvPr>
        </p:nvSpPr>
        <p:spPr>
          <a:xfrm>
            <a:off x="5575595" y="1916897"/>
            <a:ext cx="3118825" cy="292861"/>
          </a:xfrm>
        </p:spPr>
        <p:txBody>
          <a:bodyPr>
            <a:noAutofit/>
          </a:bodyPr>
          <a:lstStyle>
            <a:lvl1pPr marL="0" marR="0" indent="0" algn="r" defTabSz="514350" rtl="0" eaLnBrk="1" fontAlgn="auto" latinLnBrk="0" hangingPunct="1">
              <a:lnSpc>
                <a:spcPct val="90000"/>
              </a:lnSpc>
              <a:spcBef>
                <a:spcPts val="563"/>
              </a:spcBef>
              <a:spcAft>
                <a:spcPts val="0"/>
              </a:spcAft>
              <a:buClrTx/>
              <a:buSzTx/>
              <a:buFont typeface="Arial" panose="020B0604020202020204" pitchFamily="34" charset="0"/>
              <a:buNone/>
              <a:tabLst/>
              <a:defRPr sz="1200" b="0">
                <a:solidFill>
                  <a:schemeClr val="tx1"/>
                </a:solidFill>
                <a:latin typeface="Arial" panose="020B0604020202020204" pitchFamily="34" charset="0"/>
                <a:cs typeface="Arial" panose="020B0604020202020204" pitchFamily="34" charset="0"/>
              </a:defRPr>
            </a:lvl1pPr>
          </a:lstStyle>
          <a:p>
            <a:pPr lvl="0"/>
            <a:r>
              <a:rPr lang="en-US" dirty="0"/>
              <a:t>Date</a:t>
            </a:r>
          </a:p>
        </p:txBody>
      </p:sp>
    </p:spTree>
    <p:extLst>
      <p:ext uri="{BB962C8B-B14F-4D97-AF65-F5344CB8AC3E}">
        <p14:creationId xmlns:p14="http://schemas.microsoft.com/office/powerpoint/2010/main" val="15985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 with comme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D4CED0-B12B-8B4E-B571-CC77CDFCDEA4}"/>
              </a:ext>
            </a:extLst>
          </p:cNvPr>
          <p:cNvSpPr/>
          <p:nvPr/>
        </p:nvSpPr>
        <p:spPr>
          <a:xfrm>
            <a:off x="350591" y="262945"/>
            <a:ext cx="72000" cy="396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5" dirty="0">
              <a:solidFill>
                <a:srgbClr val="4472C4"/>
              </a:solidFill>
            </a:endParaRPr>
          </a:p>
        </p:txBody>
      </p:sp>
      <p:sp>
        <p:nvSpPr>
          <p:cNvPr id="3" name="Text Placeholder 2">
            <a:extLst>
              <a:ext uri="{FF2B5EF4-FFF2-40B4-BE49-F238E27FC236}">
                <a16:creationId xmlns:a16="http://schemas.microsoft.com/office/drawing/2014/main" id="{6F6E28C4-C730-6A49-A3B2-6ABCFBDA050F}"/>
              </a:ext>
            </a:extLst>
          </p:cNvPr>
          <p:cNvSpPr>
            <a:spLocks noGrp="1"/>
          </p:cNvSpPr>
          <p:nvPr>
            <p:ph type="body" sz="quarter" idx="10" hasCustomPrompt="1"/>
          </p:nvPr>
        </p:nvSpPr>
        <p:spPr>
          <a:xfrm>
            <a:off x="450193" y="316156"/>
            <a:ext cx="7147395" cy="289578"/>
          </a:xfrm>
        </p:spPr>
        <p:txBody>
          <a:bodyPr>
            <a:noAutofit/>
          </a:bodyPr>
          <a:lstStyle>
            <a:lvl1pPr marL="0" indent="0">
              <a:buNone/>
              <a:defRPr sz="1600" b="1" i="0">
                <a:solidFill>
                  <a:schemeClr val="accent2"/>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2">
            <a:extLst>
              <a:ext uri="{FF2B5EF4-FFF2-40B4-BE49-F238E27FC236}">
                <a16:creationId xmlns:a16="http://schemas.microsoft.com/office/drawing/2014/main" id="{059E260E-6011-6F46-BA62-B2CE56F182D0}"/>
              </a:ext>
            </a:extLst>
          </p:cNvPr>
          <p:cNvSpPr>
            <a:spLocks noGrp="1"/>
          </p:cNvSpPr>
          <p:nvPr>
            <p:ph type="body" sz="quarter" idx="11" hasCustomPrompt="1"/>
          </p:nvPr>
        </p:nvSpPr>
        <p:spPr>
          <a:xfrm>
            <a:off x="450193" y="758102"/>
            <a:ext cx="8330736" cy="611225"/>
          </a:xfrm>
        </p:spPr>
        <p:txBody>
          <a:bodyPr>
            <a:noAutofit/>
          </a:bodyPr>
          <a:lstStyle>
            <a:lvl1pPr marL="128588" indent="-128588">
              <a:lnSpc>
                <a:spcPct val="100000"/>
              </a:lnSpc>
              <a:buFont typeface="Arial" panose="020B0604020202020204" pitchFamily="34" charset="0"/>
              <a:buChar char="•"/>
              <a:defRPr sz="800" b="0" i="0">
                <a:solidFill>
                  <a:schemeClr val="tx1"/>
                </a:solidFill>
                <a:latin typeface="Arial" panose="020B0604020202020204" pitchFamily="34" charset="0"/>
                <a:cs typeface="Arial" panose="020B0604020202020204" pitchFamily="34" charset="0"/>
              </a:defRPr>
            </a:lvl1pPr>
          </a:lstStyle>
          <a:p>
            <a:pPr lvl="0"/>
            <a:r>
              <a:rPr lang="en-US" dirty="0"/>
              <a:t>Comments: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Vestibulum</a:t>
            </a:r>
            <a:r>
              <a:rPr lang="en-US" dirty="0"/>
              <a:t> </a:t>
            </a:r>
            <a:r>
              <a:rPr lang="en-US" dirty="0" err="1"/>
              <a:t>tempor</a:t>
            </a:r>
            <a:r>
              <a:rPr lang="en-US" dirty="0"/>
              <a:t> </a:t>
            </a:r>
            <a:r>
              <a:rPr lang="en-US" dirty="0" err="1"/>
              <a:t>enim</a:t>
            </a:r>
            <a:r>
              <a:rPr lang="en-US" dirty="0"/>
              <a:t> </a:t>
            </a:r>
            <a:r>
              <a:rPr lang="en-US" dirty="0" err="1"/>
              <a:t>turpis</a:t>
            </a:r>
            <a:r>
              <a:rPr lang="en-US" dirty="0"/>
              <a:t>, </a:t>
            </a:r>
            <a:r>
              <a:rPr lang="en-US" dirty="0" err="1"/>
              <a:t>nec</a:t>
            </a:r>
            <a:r>
              <a:rPr lang="en-US" dirty="0"/>
              <a:t> </a:t>
            </a:r>
            <a:r>
              <a:rPr lang="en-US" dirty="0" err="1"/>
              <a:t>ullamcorper</a:t>
            </a:r>
            <a:r>
              <a:rPr lang="en-US" dirty="0"/>
              <a:t> </a:t>
            </a:r>
            <a:r>
              <a:rPr lang="en-US" dirty="0" err="1"/>
              <a:t>odio</a:t>
            </a:r>
            <a:r>
              <a:rPr lang="en-US" dirty="0"/>
              <a:t> cursus </a:t>
            </a:r>
            <a:r>
              <a:rPr lang="en-US" dirty="0" err="1"/>
              <a:t>ut.</a:t>
            </a:r>
            <a:r>
              <a:rPr lang="en-US" dirty="0"/>
              <a:t> </a:t>
            </a:r>
            <a:r>
              <a:rPr lang="en-US" dirty="0" err="1"/>
              <a:t>Praesent</a:t>
            </a:r>
            <a:r>
              <a:rPr lang="en-US" dirty="0"/>
              <a:t> ac </a:t>
            </a:r>
            <a:r>
              <a:rPr lang="en-US" dirty="0" err="1"/>
              <a:t>iaculis</a:t>
            </a:r>
            <a:r>
              <a:rPr lang="en-US" dirty="0"/>
              <a:t> </a:t>
            </a:r>
            <a:r>
              <a:rPr lang="en-US" dirty="0" err="1"/>
              <a:t>turpis</a:t>
            </a:r>
            <a:r>
              <a:rPr lang="en-US" dirty="0"/>
              <a:t>, </a:t>
            </a:r>
            <a:r>
              <a:rPr lang="en-US" dirty="0" err="1"/>
              <a:t>consectetur</a:t>
            </a:r>
            <a:r>
              <a:rPr lang="en-US" dirty="0"/>
              <a:t> </a:t>
            </a:r>
            <a:r>
              <a:rPr lang="en-US" dirty="0" err="1"/>
              <a:t>lacinia</a:t>
            </a:r>
            <a:r>
              <a:rPr lang="en-US" dirty="0"/>
              <a:t> </a:t>
            </a:r>
            <a:r>
              <a:rPr lang="en-US" dirty="0" err="1"/>
              <a:t>tortor</a:t>
            </a:r>
            <a:r>
              <a:rPr lang="en-US" dirty="0"/>
              <a:t>. </a:t>
            </a:r>
            <a:r>
              <a:rPr lang="en-US" dirty="0" err="1"/>
              <a:t>Phasellus</a:t>
            </a:r>
            <a:r>
              <a:rPr lang="en-US" dirty="0"/>
              <a:t> </a:t>
            </a:r>
            <a:r>
              <a:rPr lang="en-US" dirty="0" err="1"/>
              <a:t>tincidunt</a:t>
            </a:r>
            <a:r>
              <a:rPr lang="en-US" dirty="0"/>
              <a:t> libero lorem, id </a:t>
            </a:r>
            <a:r>
              <a:rPr lang="en-US" dirty="0" err="1"/>
              <a:t>ultrices</a:t>
            </a:r>
            <a:r>
              <a:rPr lang="en-US" dirty="0"/>
              <a:t> </a:t>
            </a:r>
            <a:r>
              <a:rPr lang="en-US" dirty="0" err="1"/>
              <a:t>justo</a:t>
            </a:r>
            <a:r>
              <a:rPr lang="en-US" dirty="0"/>
              <a:t> </a:t>
            </a:r>
            <a:r>
              <a:rPr lang="en-US" dirty="0" err="1"/>
              <a:t>facilisis</a:t>
            </a:r>
            <a:r>
              <a:rPr lang="en-US" dirty="0"/>
              <a:t> </a:t>
            </a:r>
            <a:r>
              <a:rPr lang="en-US" dirty="0" err="1"/>
              <a:t>eu</a:t>
            </a:r>
            <a:r>
              <a:rPr lang="en-US" dirty="0"/>
              <a:t>. </a:t>
            </a:r>
          </a:p>
          <a:p>
            <a:pPr lvl="0"/>
            <a:r>
              <a:rPr lang="en-US" dirty="0" err="1"/>
              <a:t>Sed</a:t>
            </a:r>
            <a:r>
              <a:rPr lang="en-US" dirty="0"/>
              <a:t> tempus </a:t>
            </a:r>
            <a:r>
              <a:rPr lang="en-US" dirty="0" err="1"/>
              <a:t>erat</a:t>
            </a:r>
            <a:r>
              <a:rPr lang="en-US" dirty="0"/>
              <a:t> </a:t>
            </a:r>
            <a:r>
              <a:rPr lang="en-US" dirty="0" err="1"/>
              <a:t>nisl</a:t>
            </a:r>
            <a:r>
              <a:rPr lang="en-US" dirty="0"/>
              <a:t>, </a:t>
            </a:r>
            <a:r>
              <a:rPr lang="en-US" dirty="0" err="1"/>
              <a:t>feugiat</a:t>
            </a:r>
            <a:r>
              <a:rPr lang="en-US" dirty="0"/>
              <a:t> </a:t>
            </a:r>
            <a:r>
              <a:rPr lang="en-US" dirty="0" err="1"/>
              <a:t>aliquet</a:t>
            </a:r>
            <a:r>
              <a:rPr lang="en-US" dirty="0"/>
              <a:t> </a:t>
            </a:r>
            <a:r>
              <a:rPr lang="en-US" dirty="0" err="1"/>
              <a:t>nisl</a:t>
            </a:r>
            <a:r>
              <a:rPr lang="en-US" dirty="0"/>
              <a:t> </a:t>
            </a:r>
            <a:r>
              <a:rPr lang="en-US" dirty="0" err="1"/>
              <a:t>placerat</a:t>
            </a:r>
            <a:r>
              <a:rPr lang="en-US" dirty="0"/>
              <a:t> vel. </a:t>
            </a:r>
            <a:r>
              <a:rPr lang="en-US" dirty="0" err="1"/>
              <a:t>Duis</a:t>
            </a:r>
            <a:r>
              <a:rPr lang="en-US" dirty="0"/>
              <a:t> id </a:t>
            </a:r>
            <a:r>
              <a:rPr lang="en-US" dirty="0" err="1"/>
              <a:t>neque</a:t>
            </a:r>
            <a:r>
              <a:rPr lang="en-US" dirty="0"/>
              <a:t> </a:t>
            </a:r>
            <a:r>
              <a:rPr lang="en-US" dirty="0" err="1"/>
              <a:t>lacinia</a:t>
            </a:r>
            <a:r>
              <a:rPr lang="en-US" dirty="0"/>
              <a:t>, </a:t>
            </a:r>
            <a:r>
              <a:rPr lang="en-US" dirty="0" err="1"/>
              <a:t>ullamcorper</a:t>
            </a:r>
            <a:r>
              <a:rPr lang="en-US" dirty="0"/>
              <a:t> libero in, </a:t>
            </a:r>
            <a:r>
              <a:rPr lang="en-US" dirty="0" err="1"/>
              <a:t>varius</a:t>
            </a:r>
            <a:r>
              <a:rPr lang="en-US" dirty="0"/>
              <a:t> libero. </a:t>
            </a:r>
          </a:p>
        </p:txBody>
      </p:sp>
      <p:sp>
        <p:nvSpPr>
          <p:cNvPr id="9" name="Espace réservé du numéro de diapositive 22">
            <a:extLst>
              <a:ext uri="{FF2B5EF4-FFF2-40B4-BE49-F238E27FC236}">
                <a16:creationId xmlns:a16="http://schemas.microsoft.com/office/drawing/2014/main" id="{6190F8CE-1864-4573-AFBC-D2C98B11EBDB}"/>
              </a:ext>
            </a:extLst>
          </p:cNvPr>
          <p:cNvSpPr txBox="1">
            <a:spLocks/>
          </p:cNvSpPr>
          <p:nvPr userDrawn="1"/>
        </p:nvSpPr>
        <p:spPr>
          <a:xfrm>
            <a:off x="160902" y="4795732"/>
            <a:ext cx="377415" cy="274320"/>
          </a:xfrm>
          <a:prstGeom prst="rect">
            <a:avLst/>
          </a:prstGeom>
        </p:spPr>
        <p:txBody>
          <a:bodyPr vert="horz" lIns="51435" tIns="25718" rIns="51435" bIns="25718" rtlCol="0" anchor="ctr"/>
          <a:lstStyle>
            <a:defPPr>
              <a:defRPr lang="en-US"/>
            </a:defPPr>
            <a:lvl1pPr marL="0" algn="l" defTabSz="457200" rtl="0" eaLnBrk="1" latinLnBrk="0" hangingPunct="1">
              <a:defRPr kumimoji="0" sz="1200" kern="1200">
                <a:solidFill>
                  <a:schemeClr val="tx1">
                    <a:lumMod val="75000"/>
                    <a:lumOff val="25000"/>
                  </a:schemeClr>
                </a:solidFill>
                <a:latin typeface="Calibri" pitchFamily="34" charset="0"/>
                <a:ea typeface="+mn-ea"/>
                <a:cs typeface="Calibri"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F24AEEA-8069-CA44-9A7B-461EA09068E2}" type="slidenum">
              <a:rPr lang="en-US" sz="800" smtClean="0">
                <a:solidFill>
                  <a:prstClr val="black">
                    <a:lumMod val="75000"/>
                    <a:lumOff val="25000"/>
                  </a:prstClr>
                </a:solidFill>
                <a:latin typeface="Arial" panose="020B0604020202020204" pitchFamily="34" charset="0"/>
                <a:cs typeface="Arial" panose="020B0604020202020204" pitchFamily="34" charset="0"/>
              </a:rPr>
              <a:t>‹#›</a:t>
            </a:fld>
            <a:endParaRPr lang="en-US" sz="8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13" name="Text Placeholder 2">
            <a:extLst>
              <a:ext uri="{FF2B5EF4-FFF2-40B4-BE49-F238E27FC236}">
                <a16:creationId xmlns:a16="http://schemas.microsoft.com/office/drawing/2014/main" id="{D1CCA5EF-C324-444A-ADD2-AED19CBBB91A}"/>
              </a:ext>
            </a:extLst>
          </p:cNvPr>
          <p:cNvSpPr>
            <a:spLocks noGrp="1"/>
          </p:cNvSpPr>
          <p:nvPr>
            <p:ph type="body" sz="quarter" idx="12" hasCustomPrompt="1"/>
          </p:nvPr>
        </p:nvSpPr>
        <p:spPr>
          <a:xfrm>
            <a:off x="450193" y="1488213"/>
            <a:ext cx="8330736" cy="303366"/>
          </a:xfrm>
        </p:spPr>
        <p:txBody>
          <a:bodyPr>
            <a:noAutofit/>
          </a:bodyPr>
          <a:lstStyle>
            <a:lvl1pPr marL="0" indent="0">
              <a:lnSpc>
                <a:spcPct val="100000"/>
              </a:lnSpc>
              <a:buFont typeface="Arial" panose="020B0604020202020204" pitchFamily="34" charset="0"/>
              <a:buNone/>
              <a:defRPr sz="900" b="1" i="0">
                <a:solidFill>
                  <a:schemeClr val="tx1"/>
                </a:solidFill>
                <a:latin typeface="Arial" panose="020B0604020202020204" pitchFamily="34" charset="0"/>
                <a:cs typeface="Arial" panose="020B0604020202020204" pitchFamily="34" charset="0"/>
              </a:defRPr>
            </a:lvl1pPr>
          </a:lstStyle>
          <a:p>
            <a:pPr lvl="0"/>
            <a:r>
              <a:rPr lang="en-US" dirty="0"/>
              <a:t>Subtitle/Graph title</a:t>
            </a:r>
          </a:p>
        </p:txBody>
      </p:sp>
      <p:pic>
        <p:nvPicPr>
          <p:cNvPr id="10" name="Picture 9">
            <a:extLst>
              <a:ext uri="{FF2B5EF4-FFF2-40B4-BE49-F238E27FC236}">
                <a16:creationId xmlns:a16="http://schemas.microsoft.com/office/drawing/2014/main" id="{6F80A8A9-AFDB-41CF-90D1-A24B6EA004F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54351" y="123561"/>
            <a:ext cx="571776" cy="571776"/>
          </a:xfrm>
          <a:prstGeom prst="rect">
            <a:avLst/>
          </a:prstGeom>
          <a:solidFill>
            <a:schemeClr val="bg1">
              <a:alpha val="31000"/>
            </a:schemeClr>
          </a:solidFill>
        </p:spPr>
      </p:pic>
      <p:sp>
        <p:nvSpPr>
          <p:cNvPr id="12" name="Espace réservé du pied de page 2">
            <a:extLst>
              <a:ext uri="{FF2B5EF4-FFF2-40B4-BE49-F238E27FC236}">
                <a16:creationId xmlns:a16="http://schemas.microsoft.com/office/drawing/2014/main" id="{76AB7C46-33C7-4622-AF22-1DC9A82CFBAA}"/>
              </a:ext>
            </a:extLst>
          </p:cNvPr>
          <p:cNvSpPr txBox="1">
            <a:spLocks/>
          </p:cNvSpPr>
          <p:nvPr userDrawn="1"/>
        </p:nvSpPr>
        <p:spPr>
          <a:xfrm>
            <a:off x="3266965" y="4940950"/>
            <a:ext cx="2628900" cy="197655"/>
          </a:xfrm>
          <a:prstGeom prst="rect">
            <a:avLst/>
          </a:prstGeom>
        </p:spPr>
        <p:txBody>
          <a:bodyPr vert="horz" lIns="51435" tIns="25718" rIns="51435" bIns="25718" rtlCol="0" anchor="ctr"/>
          <a:lstStyle>
            <a:defPPr>
              <a:defRPr lang="en-US"/>
            </a:defPPr>
            <a:lvl1pPr marL="0" algn="ctr" defTabSz="457200" rtl="0" eaLnBrk="1" latinLnBrk="0" hangingPunct="1">
              <a:defRPr kumimoji="0" sz="1200" kern="1200">
                <a:solidFill>
                  <a:schemeClr val="tx1">
                    <a:lumMod val="75000"/>
                    <a:lumOff val="25000"/>
                  </a:schemeClr>
                </a:solidFill>
                <a:latin typeface="Calibri" pitchFamily="34" charset="0"/>
                <a:ea typeface="+mn-ea"/>
                <a:cs typeface="Calibri"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i="1" dirty="0">
                <a:latin typeface="+mn-lt"/>
              </a:rPr>
              <a:t>©</a:t>
            </a:r>
            <a:r>
              <a:rPr lang="en-GB" sz="600" i="1" dirty="0">
                <a:latin typeface="+mn-lt"/>
              </a:rPr>
              <a:t> ForwardKeys</a:t>
            </a:r>
            <a:r>
              <a:rPr lang="en-US" sz="600" i="1" dirty="0">
                <a:latin typeface="+mn-lt"/>
              </a:rPr>
              <a:t>, 2020. All Rights Reserved.</a:t>
            </a:r>
          </a:p>
        </p:txBody>
      </p:sp>
    </p:spTree>
    <p:extLst>
      <p:ext uri="{BB962C8B-B14F-4D97-AF65-F5344CB8AC3E}">
        <p14:creationId xmlns:p14="http://schemas.microsoft.com/office/powerpoint/2010/main" val="614184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livier Ponti">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DF4B696A-847C-4929-8820-59AA149152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4" name="Rectangle 23">
            <a:extLst>
              <a:ext uri="{FF2B5EF4-FFF2-40B4-BE49-F238E27FC236}">
                <a16:creationId xmlns:a16="http://schemas.microsoft.com/office/drawing/2014/main" id="{69C92F57-FD40-4696-AB14-89E3373C33EC}"/>
              </a:ext>
            </a:extLst>
          </p:cNvPr>
          <p:cNvSpPr/>
          <p:nvPr userDrawn="1"/>
        </p:nvSpPr>
        <p:spPr>
          <a:xfrm>
            <a:off x="80871" y="45660"/>
            <a:ext cx="8871567" cy="4905954"/>
          </a:xfrm>
          <a:prstGeom prst="rect">
            <a:avLst/>
          </a:prstGeom>
          <a:solidFill>
            <a:srgbClr val="464646">
              <a:alpha val="35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13" name="Frame 12">
            <a:extLst>
              <a:ext uri="{FF2B5EF4-FFF2-40B4-BE49-F238E27FC236}">
                <a16:creationId xmlns:a16="http://schemas.microsoft.com/office/drawing/2014/main" id="{0330E3D4-A51B-4A1E-A9A7-EFFFFB31EE5F}"/>
              </a:ext>
            </a:extLst>
          </p:cNvPr>
          <p:cNvSpPr/>
          <p:nvPr userDrawn="1"/>
        </p:nvSpPr>
        <p:spPr>
          <a:xfrm>
            <a:off x="0" y="5434"/>
            <a:ext cx="9144000" cy="5143500"/>
          </a:xfrm>
          <a:prstGeom prst="frame">
            <a:avLst>
              <a:gd name="adj1" fmla="val 36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sp>
        <p:nvSpPr>
          <p:cNvPr id="15" name="Rectangle 14">
            <a:extLst>
              <a:ext uri="{FF2B5EF4-FFF2-40B4-BE49-F238E27FC236}">
                <a16:creationId xmlns:a16="http://schemas.microsoft.com/office/drawing/2014/main" id="{4090537E-9CB6-47A8-8E5E-D8C2406E4241}"/>
              </a:ext>
            </a:extLst>
          </p:cNvPr>
          <p:cNvSpPr/>
          <p:nvPr userDrawn="1"/>
        </p:nvSpPr>
        <p:spPr>
          <a:xfrm>
            <a:off x="2305033" y="755381"/>
            <a:ext cx="4538107" cy="3627845"/>
          </a:xfrm>
          <a:prstGeom prst="rect">
            <a:avLst/>
          </a:prstGeom>
          <a:solidFill>
            <a:schemeClr val="bg1">
              <a:alpha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grpSp>
        <p:nvGrpSpPr>
          <p:cNvPr id="4" name="Group 3">
            <a:extLst>
              <a:ext uri="{FF2B5EF4-FFF2-40B4-BE49-F238E27FC236}">
                <a16:creationId xmlns:a16="http://schemas.microsoft.com/office/drawing/2014/main" id="{7523E685-51E2-4886-86FE-2D955EA55558}"/>
              </a:ext>
            </a:extLst>
          </p:cNvPr>
          <p:cNvGrpSpPr/>
          <p:nvPr userDrawn="1"/>
        </p:nvGrpSpPr>
        <p:grpSpPr>
          <a:xfrm>
            <a:off x="3279475" y="3719288"/>
            <a:ext cx="2578488" cy="449461"/>
            <a:chOff x="2139588" y="4355001"/>
            <a:chExt cx="2578488" cy="449461"/>
          </a:xfrm>
        </p:grpSpPr>
        <p:sp>
          <p:nvSpPr>
            <p:cNvPr id="5" name="TextBox 4">
              <a:extLst>
                <a:ext uri="{FF2B5EF4-FFF2-40B4-BE49-F238E27FC236}">
                  <a16:creationId xmlns:a16="http://schemas.microsoft.com/office/drawing/2014/main" id="{3A4D0E81-B7F5-8740-A723-7D4AFD94A50F}"/>
                </a:ext>
              </a:extLst>
            </p:cNvPr>
            <p:cNvSpPr txBox="1"/>
            <p:nvPr userDrawn="1"/>
          </p:nvSpPr>
          <p:spPr>
            <a:xfrm>
              <a:off x="2139588" y="4604407"/>
              <a:ext cx="2578488" cy="200055"/>
            </a:xfrm>
            <a:prstGeom prst="rect">
              <a:avLst/>
            </a:prstGeom>
            <a:noFill/>
          </p:spPr>
          <p:txBody>
            <a:bodyPr wrap="square" rtlCol="0">
              <a:spAutoFit/>
            </a:bodyPr>
            <a:lstStyle/>
            <a:p>
              <a:pPr algn="l"/>
              <a:r>
                <a:rPr lang="en-US" sz="700" dirty="0">
                  <a:latin typeface="Arial" panose="020B0604020202020204" pitchFamily="34" charset="0"/>
                  <a:cs typeface="Arial" panose="020B0604020202020204" pitchFamily="34" charset="0"/>
                </a:rPr>
                <a:t>Check out the latest fresh analysis at </a:t>
              </a:r>
              <a:r>
                <a:rPr lang="en-US" sz="700" dirty="0" err="1">
                  <a:latin typeface="Arial" panose="020B0604020202020204" pitchFamily="34" charset="0"/>
                  <a:cs typeface="Arial" panose="020B0604020202020204" pitchFamily="34" charset="0"/>
                </a:rPr>
                <a:t>www.forwardkeys.com</a:t>
              </a:r>
              <a:endParaRPr lang="en-GB" sz="700" dirty="0">
                <a:latin typeface="Arial" panose="020B0604020202020204" pitchFamily="34" charset="0"/>
                <a:cs typeface="Arial" panose="020B0604020202020204" pitchFamily="34" charset="0"/>
              </a:endParaRPr>
            </a:p>
          </p:txBody>
        </p:sp>
        <p:grpSp>
          <p:nvGrpSpPr>
            <p:cNvPr id="6" name="Group 187">
              <a:extLst>
                <a:ext uri="{FF2B5EF4-FFF2-40B4-BE49-F238E27FC236}">
                  <a16:creationId xmlns:a16="http://schemas.microsoft.com/office/drawing/2014/main" id="{94E85D08-8B7B-C448-A4B5-27ADA30B5277}"/>
                </a:ext>
              </a:extLst>
            </p:cNvPr>
            <p:cNvGrpSpPr/>
            <p:nvPr userDrawn="1"/>
          </p:nvGrpSpPr>
          <p:grpSpPr>
            <a:xfrm>
              <a:off x="3092279" y="4355001"/>
              <a:ext cx="692929" cy="176907"/>
              <a:chOff x="0" y="0"/>
              <a:chExt cx="1045963" cy="267036"/>
            </a:xfrm>
          </p:grpSpPr>
          <p:pic>
            <p:nvPicPr>
              <p:cNvPr id="7" name="image21.png">
                <a:extLst>
                  <a:ext uri="{FF2B5EF4-FFF2-40B4-BE49-F238E27FC236}">
                    <a16:creationId xmlns:a16="http://schemas.microsoft.com/office/drawing/2014/main" id="{D68CA45B-AAFB-1E4A-AEFE-B0E3FA3DBE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7656" y="826"/>
                <a:ext cx="260729" cy="260729"/>
              </a:xfrm>
              <a:prstGeom prst="rect">
                <a:avLst/>
              </a:prstGeom>
              <a:ln w="12700" cap="flat">
                <a:noFill/>
                <a:miter lim="400000"/>
              </a:ln>
              <a:effectLst/>
            </p:spPr>
          </p:pic>
          <p:pic>
            <p:nvPicPr>
              <p:cNvPr id="8" name="image22.png">
                <a:extLst>
                  <a:ext uri="{FF2B5EF4-FFF2-40B4-BE49-F238E27FC236}">
                    <a16:creationId xmlns:a16="http://schemas.microsoft.com/office/drawing/2014/main" id="{2FDFEF58-4F23-8C40-ADAC-B1169D4C10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234" y="0"/>
                <a:ext cx="260730" cy="260729"/>
              </a:xfrm>
              <a:prstGeom prst="rect">
                <a:avLst/>
              </a:prstGeom>
              <a:ln w="12700" cap="flat">
                <a:noFill/>
                <a:miter lim="400000"/>
              </a:ln>
              <a:effectLst/>
            </p:spPr>
          </p:pic>
          <p:pic>
            <p:nvPicPr>
              <p:cNvPr id="9" name="image23.png">
                <a:extLst>
                  <a:ext uri="{FF2B5EF4-FFF2-40B4-BE49-F238E27FC236}">
                    <a16:creationId xmlns:a16="http://schemas.microsoft.com/office/drawing/2014/main" id="{277BB520-1AB6-4343-BDC6-E24C40AF24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 y="6308"/>
                <a:ext cx="260730" cy="260729"/>
              </a:xfrm>
              <a:prstGeom prst="rect">
                <a:avLst/>
              </a:prstGeom>
              <a:ln w="12700" cap="flat">
                <a:noFill/>
                <a:miter lim="400000"/>
              </a:ln>
              <a:effectLst/>
            </p:spPr>
          </p:pic>
        </p:grpSp>
      </p:grpSp>
      <p:sp>
        <p:nvSpPr>
          <p:cNvPr id="20" name="TextBox 19">
            <a:extLst>
              <a:ext uri="{FF2B5EF4-FFF2-40B4-BE49-F238E27FC236}">
                <a16:creationId xmlns:a16="http://schemas.microsoft.com/office/drawing/2014/main" id="{4E997C2A-AA97-4338-88D8-7BB4648835FD}"/>
              </a:ext>
            </a:extLst>
          </p:cNvPr>
          <p:cNvSpPr txBox="1"/>
          <p:nvPr userDrawn="1"/>
        </p:nvSpPr>
        <p:spPr>
          <a:xfrm>
            <a:off x="3140170" y="992590"/>
            <a:ext cx="2854895" cy="369332"/>
          </a:xfrm>
          <a:prstGeom prst="rect">
            <a:avLst/>
          </a:prstGeom>
          <a:noFill/>
        </p:spPr>
        <p:txBody>
          <a:bodyPr wrap="square" rtlCol="0">
            <a:spAutoFit/>
          </a:bodyPr>
          <a:lstStyle/>
          <a:p>
            <a:pPr algn="ctr"/>
            <a:r>
              <a:rPr lang="en-US" sz="1800" b="1" dirty="0">
                <a:solidFill>
                  <a:srgbClr val="319CDD"/>
                </a:solidFill>
                <a:latin typeface="Arial" charset="0"/>
                <a:ea typeface="Arial" charset="0"/>
                <a:cs typeface="Arial" charset="0"/>
              </a:rPr>
              <a:t>GET IN CONTACT!</a:t>
            </a:r>
          </a:p>
        </p:txBody>
      </p:sp>
      <p:sp>
        <p:nvSpPr>
          <p:cNvPr id="32" name="ZoneTexte 31">
            <a:extLst>
              <a:ext uri="{FF2B5EF4-FFF2-40B4-BE49-F238E27FC236}">
                <a16:creationId xmlns:a16="http://schemas.microsoft.com/office/drawing/2014/main" id="{4531C82E-2000-4ADE-82F8-112ADE0813AA}"/>
              </a:ext>
            </a:extLst>
          </p:cNvPr>
          <p:cNvSpPr txBox="1"/>
          <p:nvPr/>
        </p:nvSpPr>
        <p:spPr>
          <a:xfrm flipH="1">
            <a:off x="4427480" y="2509052"/>
            <a:ext cx="1910758" cy="603307"/>
          </a:xfrm>
          <a:prstGeom prst="rect">
            <a:avLst/>
          </a:prstGeom>
          <a:noFill/>
        </p:spPr>
        <p:txBody>
          <a:bodyPr wrap="square" rtlCol="0">
            <a:spAutoFit/>
          </a:bodyPr>
          <a:lstStyle/>
          <a:p>
            <a:pPr>
              <a:lnSpc>
                <a:spcPct val="200000"/>
              </a:lnSpc>
            </a:pPr>
            <a:r>
              <a:rPr lang="en-GB" sz="900" b="0" dirty="0">
                <a:solidFill>
                  <a:schemeClr val="tx1"/>
                </a:solidFill>
                <a:ea typeface="Franklin Gothic Book" charset="0"/>
                <a:cs typeface="Franklin Gothic Book" charset="0"/>
              </a:rPr>
              <a:t>+34 658 80 06 24</a:t>
            </a:r>
          </a:p>
          <a:p>
            <a:pPr>
              <a:lnSpc>
                <a:spcPct val="200000"/>
              </a:lnSpc>
            </a:pPr>
            <a:r>
              <a:rPr lang="en-GB" sz="900" dirty="0" err="1">
                <a:ea typeface="Franklin Gothic Book" charset="0"/>
                <a:cs typeface="Franklin Gothic Book" charset="0"/>
              </a:rPr>
              <a:t>olivier.ponti@forwardkeys.com</a:t>
            </a:r>
            <a:endParaRPr lang="en-GB" sz="900" dirty="0">
              <a:ea typeface="Franklin Gothic Book" charset="0"/>
              <a:cs typeface="Franklin Gothic Book" charset="0"/>
            </a:endParaRPr>
          </a:p>
        </p:txBody>
      </p:sp>
      <p:grpSp>
        <p:nvGrpSpPr>
          <p:cNvPr id="2" name="Group 1">
            <a:extLst>
              <a:ext uri="{FF2B5EF4-FFF2-40B4-BE49-F238E27FC236}">
                <a16:creationId xmlns:a16="http://schemas.microsoft.com/office/drawing/2014/main" id="{EB99C4CE-CFAC-4B73-B1D8-D4C0BE02BDED}"/>
              </a:ext>
            </a:extLst>
          </p:cNvPr>
          <p:cNvGrpSpPr/>
          <p:nvPr userDrawn="1"/>
        </p:nvGrpSpPr>
        <p:grpSpPr>
          <a:xfrm>
            <a:off x="2757860" y="1933171"/>
            <a:ext cx="3850484" cy="1279350"/>
            <a:chOff x="2757860" y="1933171"/>
            <a:chExt cx="3850484" cy="1279350"/>
          </a:xfrm>
        </p:grpSpPr>
        <p:grpSp>
          <p:nvGrpSpPr>
            <p:cNvPr id="10" name="Group 9">
              <a:extLst>
                <a:ext uri="{FF2B5EF4-FFF2-40B4-BE49-F238E27FC236}">
                  <a16:creationId xmlns:a16="http://schemas.microsoft.com/office/drawing/2014/main" id="{7996E394-AEA8-451C-A92D-F75BD9816F16}"/>
                </a:ext>
              </a:extLst>
            </p:cNvPr>
            <p:cNvGrpSpPr/>
            <p:nvPr userDrawn="1"/>
          </p:nvGrpSpPr>
          <p:grpSpPr>
            <a:xfrm>
              <a:off x="2757860" y="1933171"/>
              <a:ext cx="3850484" cy="1279350"/>
              <a:chOff x="2686291" y="1933169"/>
              <a:chExt cx="3850484" cy="1279350"/>
            </a:xfrm>
          </p:grpSpPr>
          <p:sp>
            <p:nvSpPr>
              <p:cNvPr id="25" name="Oval 2">
                <a:extLst>
                  <a:ext uri="{FF2B5EF4-FFF2-40B4-BE49-F238E27FC236}">
                    <a16:creationId xmlns:a16="http://schemas.microsoft.com/office/drawing/2014/main" id="{78B2CA56-E4DE-443E-B922-961BE796C804}"/>
                  </a:ext>
                </a:extLst>
              </p:cNvPr>
              <p:cNvSpPr/>
              <p:nvPr userDrawn="1"/>
            </p:nvSpPr>
            <p:spPr bwMode="gray">
              <a:xfrm>
                <a:off x="2686291" y="1941846"/>
                <a:ext cx="1270673" cy="1270673"/>
              </a:xfrm>
              <a:prstGeom prst="ellipse">
                <a:avLst/>
              </a:prstGeom>
              <a:solidFill>
                <a:schemeClr val="bg1"/>
              </a:solidFill>
              <a:ln w="31750">
                <a:solidFill>
                  <a:srgbClr val="E968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225"/>
                  </a:spcBef>
                  <a:spcAft>
                    <a:spcPts val="0"/>
                  </a:spcAft>
                  <a:buClrTx/>
                  <a:buSzTx/>
                  <a:buFont typeface="Courier New" pitchFamily="49" charset="0"/>
                  <a:buNone/>
                  <a:tabLst/>
                  <a:defRPr/>
                </a:pPr>
                <a:endParaRPr kumimoji="0" lang="en-GB"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nvGrpSpPr>
              <p:cNvPr id="27" name="Group 4">
                <a:extLst>
                  <a:ext uri="{FF2B5EF4-FFF2-40B4-BE49-F238E27FC236}">
                    <a16:creationId xmlns:a16="http://schemas.microsoft.com/office/drawing/2014/main" id="{18A7A96A-7536-4A1F-A885-C2B4B04BF048}"/>
                  </a:ext>
                </a:extLst>
              </p:cNvPr>
              <p:cNvGrpSpPr/>
              <p:nvPr userDrawn="1"/>
            </p:nvGrpSpPr>
            <p:grpSpPr>
              <a:xfrm>
                <a:off x="4102629" y="1933169"/>
                <a:ext cx="2434146" cy="1137952"/>
                <a:chOff x="6424411" y="2312575"/>
                <a:chExt cx="2434146" cy="1137952"/>
              </a:xfrm>
            </p:grpSpPr>
            <p:sp>
              <p:nvSpPr>
                <p:cNvPr id="28" name="ZoneTexte 31">
                  <a:extLst>
                    <a:ext uri="{FF2B5EF4-FFF2-40B4-BE49-F238E27FC236}">
                      <a16:creationId xmlns:a16="http://schemas.microsoft.com/office/drawing/2014/main" id="{74C3C353-DFBE-479D-9DC6-04738FAAE8D4}"/>
                    </a:ext>
                  </a:extLst>
                </p:cNvPr>
                <p:cNvSpPr txBox="1"/>
                <p:nvPr/>
              </p:nvSpPr>
              <p:spPr>
                <a:xfrm flipH="1">
                  <a:off x="6424411" y="2312575"/>
                  <a:ext cx="2434146" cy="500137"/>
                </a:xfrm>
                <a:prstGeom prst="rect">
                  <a:avLst/>
                </a:prstGeom>
                <a:noFill/>
              </p:spPr>
              <p:txBody>
                <a:bodyPr wrap="square" rtlCol="0">
                  <a:spAutoFit/>
                </a:bodyPr>
                <a:lstStyle/>
                <a:p>
                  <a:r>
                    <a:rPr lang="en-GB" sz="1600" b="1" dirty="0">
                      <a:solidFill>
                        <a:srgbClr val="319CDD"/>
                      </a:solidFill>
                    </a:rPr>
                    <a:t>Olivier Ponti</a:t>
                  </a:r>
                </a:p>
                <a:p>
                  <a:r>
                    <a:rPr lang="en-GB" sz="1050" i="1" dirty="0">
                      <a:ea typeface="Franklin Gothic Book" charset="0"/>
                      <a:cs typeface="Franklin Gothic Book" charset="0"/>
                    </a:rPr>
                    <a:t>Vice-President Insights</a:t>
                  </a:r>
                </a:p>
              </p:txBody>
            </p:sp>
            <p:pic>
              <p:nvPicPr>
                <p:cNvPr id="29" name="Picture 6">
                  <a:extLst>
                    <a:ext uri="{FF2B5EF4-FFF2-40B4-BE49-F238E27FC236}">
                      <a16:creationId xmlns:a16="http://schemas.microsoft.com/office/drawing/2014/main" id="{E3531979-9DE1-4470-8567-7DA71B20BD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30427" y="3292856"/>
                  <a:ext cx="157671" cy="157671"/>
                </a:xfrm>
                <a:prstGeom prst="rect">
                  <a:avLst/>
                </a:prstGeom>
              </p:spPr>
            </p:pic>
            <p:pic>
              <p:nvPicPr>
                <p:cNvPr id="31" name="Picture 8">
                  <a:extLst>
                    <a:ext uri="{FF2B5EF4-FFF2-40B4-BE49-F238E27FC236}">
                      <a16:creationId xmlns:a16="http://schemas.microsoft.com/office/drawing/2014/main" id="{FB5F3FAF-7345-4AA1-9E27-06554FD45BD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29127" y="3009666"/>
                  <a:ext cx="157671" cy="157671"/>
                </a:xfrm>
                <a:prstGeom prst="rect">
                  <a:avLst/>
                </a:prstGeom>
              </p:spPr>
            </p:pic>
          </p:grpSp>
        </p:grpSp>
        <p:pic>
          <p:nvPicPr>
            <p:cNvPr id="26" name="Picture 3">
              <a:extLst>
                <a:ext uri="{FF2B5EF4-FFF2-40B4-BE49-F238E27FC236}">
                  <a16:creationId xmlns:a16="http://schemas.microsoft.com/office/drawing/2014/main" id="{98D70FF4-95C0-4B7F-B508-30FE41370A6F}"/>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7512" t="2339" r="3616" b="8788"/>
            <a:stretch/>
          </p:blipFill>
          <p:spPr>
            <a:xfrm>
              <a:off x="2812020" y="1983184"/>
              <a:ext cx="1188000" cy="1188000"/>
            </a:xfrm>
            <a:prstGeom prst="ellipse">
              <a:avLst/>
            </a:prstGeom>
            <a:ln>
              <a:noFill/>
            </a:ln>
            <a:effectLst/>
          </p:spPr>
        </p:pic>
      </p:grpSp>
      <p:pic>
        <p:nvPicPr>
          <p:cNvPr id="33" name="Picture 32">
            <a:extLst>
              <a:ext uri="{FF2B5EF4-FFF2-40B4-BE49-F238E27FC236}">
                <a16:creationId xmlns:a16="http://schemas.microsoft.com/office/drawing/2014/main" id="{8CE0FE16-3776-41C0-A97F-C3A7D5CCD7EC}"/>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7074088" y="270778"/>
            <a:ext cx="1785785" cy="565621"/>
          </a:xfrm>
          <a:prstGeom prst="rect">
            <a:avLst/>
          </a:prstGeom>
        </p:spPr>
      </p:pic>
    </p:spTree>
    <p:extLst>
      <p:ext uri="{BB962C8B-B14F-4D97-AF65-F5344CB8AC3E}">
        <p14:creationId xmlns:p14="http://schemas.microsoft.com/office/powerpoint/2010/main" val="2183871061"/>
      </p:ext>
    </p:extLst>
  </p:cSld>
  <p:clrMapOvr>
    <a:masterClrMapping/>
  </p:clrMapOvr>
  <p:extLst>
    <p:ext uri="{DCECCB84-F9BA-43D5-87BE-67443E8EF086}">
      <p15:sldGuideLst xmlns:p15="http://schemas.microsoft.com/office/powerpoint/2012/main">
        <p15:guide id="1" orient="horz" pos="1212">
          <p15:clr>
            <a:srgbClr val="FBAE40"/>
          </p15:clr>
        </p15:guide>
        <p15:guide id="2" pos="1723">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4"/>
            <a:ext cx="7886700" cy="994172"/>
          </a:xfrm>
          <a:prstGeom prst="rect">
            <a:avLst/>
          </a:prstGeom>
        </p:spPr>
        <p:txBody>
          <a:bodyPr vert="horz" lIns="91440" tIns="45720" rIns="91440" bIns="45720" rtlCol="0" anchor="ctr">
            <a:normAutofit/>
          </a:bodyPr>
          <a:lstStyle/>
          <a:p>
            <a:r>
              <a:rPr lang="es-ES_tradnl" dirty="0"/>
              <a:t>Clic para editar título</a:t>
            </a:r>
            <a:endParaRPr lang="en-US" dirty="0"/>
          </a:p>
        </p:txBody>
      </p:sp>
      <p:sp>
        <p:nvSpPr>
          <p:cNvPr id="3"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Date Placeholder 3"/>
          <p:cNvSpPr>
            <a:spLocks noGrp="1"/>
          </p:cNvSpPr>
          <p:nvPr>
            <p:ph type="dt" sz="half" idx="2"/>
          </p:nvPr>
        </p:nvSpPr>
        <p:spPr>
          <a:xfrm>
            <a:off x="628651" y="4767263"/>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6CDFEE59-6C20-4B76-A21C-E1452B6AC308}" type="datetimeFigureOut">
              <a:rPr lang="es-ES" smtClean="0"/>
              <a:t>13/11/2020</a:t>
            </a:fld>
            <a:endParaRPr lang="es-ES"/>
          </a:p>
        </p:txBody>
      </p:sp>
      <p:sp>
        <p:nvSpPr>
          <p:cNvPr id="5" name="Footer Placeholder 4"/>
          <p:cNvSpPr>
            <a:spLocks noGrp="1"/>
          </p:cNvSpPr>
          <p:nvPr>
            <p:ph type="ftr" sz="quarter" idx="3"/>
          </p:nvPr>
        </p:nvSpPr>
        <p:spPr>
          <a:xfrm>
            <a:off x="3028951" y="4767263"/>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1" y="4767263"/>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D8D08B-4717-4178-A582-F4FA8CC03A78}" type="slidenum">
              <a:rPr lang="es-ES" smtClean="0"/>
              <a:t>‹#›</a:t>
            </a:fld>
            <a:endParaRPr lang="es-ES"/>
          </a:p>
        </p:txBody>
      </p:sp>
    </p:spTree>
    <p:extLst>
      <p:ext uri="{BB962C8B-B14F-4D97-AF65-F5344CB8AC3E}">
        <p14:creationId xmlns:p14="http://schemas.microsoft.com/office/powerpoint/2010/main" val="1464550632"/>
      </p:ext>
    </p:extLst>
  </p:cSld>
  <p:clrMap bg1="lt1" tx1="dk1" bg2="lt2" tx2="dk2" accent1="accent1" accent2="accent2" accent3="accent3" accent4="accent4" accent5="accent5" accent6="accent6" hlink="hlink" folHlink="folHlink"/>
  <p:sldLayoutIdLst>
    <p:sldLayoutId id="2147483822" r:id="rId1"/>
    <p:sldLayoutId id="2147483762" r:id="rId2"/>
    <p:sldLayoutId id="2147483860" r:id="rId3"/>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C44C00-93C5-4420-8A4A-13041C2A1DBE}"/>
              </a:ext>
            </a:extLst>
          </p:cNvPr>
          <p:cNvSpPr>
            <a:spLocks noGrp="1"/>
          </p:cNvSpPr>
          <p:nvPr>
            <p:ph type="body" sz="quarter" idx="10"/>
          </p:nvPr>
        </p:nvSpPr>
        <p:spPr>
          <a:xfrm>
            <a:off x="424068" y="197674"/>
            <a:ext cx="7692243" cy="496318"/>
          </a:xfrm>
        </p:spPr>
        <p:txBody>
          <a:bodyPr/>
          <a:lstStyle/>
          <a:p>
            <a:r>
              <a:rPr lang="es-ES" dirty="0"/>
              <a:t>Future </a:t>
            </a:r>
            <a:r>
              <a:rPr lang="es-ES" dirty="0" err="1"/>
              <a:t>bookings</a:t>
            </a:r>
            <a:r>
              <a:rPr lang="es-ES" dirty="0"/>
              <a:t> to </a:t>
            </a:r>
            <a:r>
              <a:rPr lang="es-ES" dirty="0" err="1"/>
              <a:t>the</a:t>
            </a:r>
            <a:r>
              <a:rPr lang="es-ES" dirty="0"/>
              <a:t> European </a:t>
            </a:r>
            <a:r>
              <a:rPr lang="es-ES" dirty="0" err="1"/>
              <a:t>Union</a:t>
            </a:r>
            <a:r>
              <a:rPr lang="es-ES" dirty="0"/>
              <a:t> show </a:t>
            </a:r>
            <a:r>
              <a:rPr lang="es-ES" dirty="0" err="1"/>
              <a:t>that</a:t>
            </a:r>
            <a:r>
              <a:rPr lang="es-ES" dirty="0"/>
              <a:t> </a:t>
            </a:r>
            <a:r>
              <a:rPr lang="es-ES" dirty="0" err="1"/>
              <a:t>the</a:t>
            </a:r>
            <a:r>
              <a:rPr lang="es-ES" dirty="0"/>
              <a:t> </a:t>
            </a:r>
            <a:r>
              <a:rPr lang="es-ES" dirty="0" err="1"/>
              <a:t>reactivation</a:t>
            </a:r>
            <a:r>
              <a:rPr lang="es-ES" dirty="0"/>
              <a:t> </a:t>
            </a:r>
            <a:r>
              <a:rPr lang="es-ES" dirty="0" err="1"/>
              <a:t>of</a:t>
            </a:r>
            <a:r>
              <a:rPr lang="es-ES" dirty="0"/>
              <a:t> </a:t>
            </a:r>
            <a:r>
              <a:rPr lang="es-ES" dirty="0" err="1"/>
              <a:t>international</a:t>
            </a:r>
            <a:r>
              <a:rPr lang="es-ES" dirty="0"/>
              <a:t> </a:t>
            </a:r>
            <a:r>
              <a:rPr lang="es-ES" dirty="0" err="1"/>
              <a:t>travel</a:t>
            </a:r>
            <a:r>
              <a:rPr lang="es-ES" dirty="0"/>
              <a:t> has </a:t>
            </a:r>
            <a:r>
              <a:rPr lang="es-ES" dirty="0" err="1"/>
              <a:t>stalled</a:t>
            </a:r>
            <a:r>
              <a:rPr lang="es-ES" dirty="0"/>
              <a:t> </a:t>
            </a:r>
            <a:r>
              <a:rPr lang="es-ES" dirty="0" err="1"/>
              <a:t>since</a:t>
            </a:r>
            <a:r>
              <a:rPr lang="es-ES" dirty="0"/>
              <a:t> </a:t>
            </a:r>
            <a:r>
              <a:rPr lang="es-ES" dirty="0" err="1"/>
              <a:t>the</a:t>
            </a:r>
            <a:r>
              <a:rPr lang="es-ES" dirty="0"/>
              <a:t> </a:t>
            </a:r>
            <a:r>
              <a:rPr lang="es-ES" dirty="0" err="1"/>
              <a:t>end</a:t>
            </a:r>
            <a:r>
              <a:rPr lang="es-ES" dirty="0"/>
              <a:t> </a:t>
            </a:r>
            <a:r>
              <a:rPr lang="es-ES" dirty="0" err="1"/>
              <a:t>of</a:t>
            </a:r>
            <a:r>
              <a:rPr lang="es-ES" dirty="0"/>
              <a:t> </a:t>
            </a:r>
            <a:r>
              <a:rPr lang="es-ES" dirty="0" err="1"/>
              <a:t>the</a:t>
            </a:r>
            <a:r>
              <a:rPr lang="es-ES" dirty="0"/>
              <a:t> </a:t>
            </a:r>
            <a:r>
              <a:rPr lang="es-ES" dirty="0" err="1"/>
              <a:t>summer</a:t>
            </a:r>
            <a:r>
              <a:rPr lang="es-ES" dirty="0"/>
              <a:t> </a:t>
            </a:r>
            <a:r>
              <a:rPr lang="es-ES" dirty="0" err="1"/>
              <a:t>season</a:t>
            </a:r>
            <a:r>
              <a:rPr lang="es-ES" dirty="0"/>
              <a:t>.</a:t>
            </a:r>
          </a:p>
        </p:txBody>
      </p:sp>
      <p:sp>
        <p:nvSpPr>
          <p:cNvPr id="4" name="Text Placeholder 3">
            <a:extLst>
              <a:ext uri="{FF2B5EF4-FFF2-40B4-BE49-F238E27FC236}">
                <a16:creationId xmlns:a16="http://schemas.microsoft.com/office/drawing/2014/main" id="{FFBF2C55-D1FB-4D94-B748-76431B81D12C}"/>
              </a:ext>
            </a:extLst>
          </p:cNvPr>
          <p:cNvSpPr>
            <a:spLocks noGrp="1"/>
          </p:cNvSpPr>
          <p:nvPr>
            <p:ph type="body" sz="quarter" idx="12"/>
          </p:nvPr>
        </p:nvSpPr>
        <p:spPr>
          <a:xfrm>
            <a:off x="980292" y="854895"/>
            <a:ext cx="6329657" cy="400110"/>
          </a:xfrm>
        </p:spPr>
        <p:txBody>
          <a:bodyPr wrap="square">
            <a:spAutoFit/>
          </a:bodyPr>
          <a:lstStyle/>
          <a:p>
            <a:r>
              <a:rPr lang="es-ES" sz="1100" dirty="0" err="1"/>
              <a:t>Bookings</a:t>
            </a:r>
            <a:r>
              <a:rPr lang="es-ES" sz="1100" dirty="0"/>
              <a:t> </a:t>
            </a:r>
            <a:r>
              <a:rPr lang="es-ES" sz="1100" dirty="0" err="1"/>
              <a:t>made</a:t>
            </a:r>
            <a:r>
              <a:rPr lang="es-ES" sz="1100" dirty="0"/>
              <a:t> for International </a:t>
            </a:r>
            <a:r>
              <a:rPr lang="es-ES" sz="1100" dirty="0" err="1"/>
              <a:t>travel</a:t>
            </a:r>
            <a:r>
              <a:rPr lang="es-ES" sz="1100" dirty="0"/>
              <a:t> </a:t>
            </a:r>
            <a:r>
              <a:rPr lang="es-ES" sz="1100" dirty="0" err="1"/>
              <a:t>to</a:t>
            </a:r>
            <a:r>
              <a:rPr lang="es-ES" sz="1100" dirty="0"/>
              <a:t> </a:t>
            </a:r>
            <a:r>
              <a:rPr lang="es-ES" sz="1100" dirty="0" err="1"/>
              <a:t>European</a:t>
            </a:r>
            <a:r>
              <a:rPr lang="es-ES" sz="1100" dirty="0"/>
              <a:t> </a:t>
            </a:r>
            <a:r>
              <a:rPr lang="es-ES" sz="1100" dirty="0" err="1"/>
              <a:t>Union</a:t>
            </a:r>
            <a:r>
              <a:rPr lang="es-ES" sz="1100" dirty="0"/>
              <a:t> </a:t>
            </a:r>
            <a:r>
              <a:rPr lang="es-ES" sz="1100" dirty="0" err="1"/>
              <a:t>destinations</a:t>
            </a:r>
            <a:r>
              <a:rPr lang="es-ES" sz="1100" dirty="0"/>
              <a:t> </a:t>
            </a:r>
            <a:r>
              <a:rPr lang="es-ES" sz="1100" dirty="0" err="1"/>
              <a:t>by</a:t>
            </a:r>
            <a:r>
              <a:rPr lang="es-ES" sz="1100" dirty="0"/>
              <a:t> </a:t>
            </a:r>
            <a:r>
              <a:rPr lang="es-ES" sz="1100" dirty="0" err="1"/>
              <a:t>departure</a:t>
            </a:r>
            <a:r>
              <a:rPr lang="es-ES" sz="1100" dirty="0"/>
              <a:t> </a:t>
            </a:r>
            <a:r>
              <a:rPr lang="es-ES" sz="1100" dirty="0" err="1"/>
              <a:t>region</a:t>
            </a:r>
            <a:br>
              <a:rPr lang="es-ES" sz="1100" dirty="0"/>
            </a:br>
            <a:r>
              <a:rPr lang="es-ES" b="0" dirty="0"/>
              <a:t>06 </a:t>
            </a:r>
            <a:r>
              <a:rPr lang="es-ES" b="0" dirty="0" err="1"/>
              <a:t>January</a:t>
            </a:r>
            <a:r>
              <a:rPr lang="es-ES" b="0" dirty="0"/>
              <a:t> </a:t>
            </a:r>
            <a:r>
              <a:rPr lang="es-ES" b="0" dirty="0" err="1"/>
              <a:t>to</a:t>
            </a:r>
            <a:r>
              <a:rPr lang="es-ES" b="0" dirty="0"/>
              <a:t> 01 </a:t>
            </a:r>
            <a:r>
              <a:rPr lang="es-ES" b="0" dirty="0" err="1"/>
              <a:t>November</a:t>
            </a:r>
            <a:r>
              <a:rPr lang="es-ES" b="0" dirty="0"/>
              <a:t>, </a:t>
            </a:r>
            <a:r>
              <a:rPr lang="es-ES" b="0" dirty="0" err="1"/>
              <a:t>Year</a:t>
            </a:r>
            <a:r>
              <a:rPr lang="es-ES" b="0" dirty="0"/>
              <a:t> </a:t>
            </a:r>
            <a:r>
              <a:rPr lang="es-ES" b="0" dirty="0" err="1"/>
              <a:t>on</a:t>
            </a:r>
            <a:r>
              <a:rPr lang="es-ES" b="0" dirty="0"/>
              <a:t> </a:t>
            </a:r>
            <a:r>
              <a:rPr lang="es-ES" b="0" dirty="0" err="1"/>
              <a:t>Year</a:t>
            </a:r>
            <a:r>
              <a:rPr lang="es-ES" b="0" dirty="0"/>
              <a:t> </a:t>
            </a:r>
            <a:r>
              <a:rPr lang="es-ES" b="0" dirty="0" err="1"/>
              <a:t>variations</a:t>
            </a:r>
            <a:endParaRPr lang="es-ES" b="0" dirty="0"/>
          </a:p>
        </p:txBody>
      </p:sp>
      <p:graphicFrame>
        <p:nvGraphicFramePr>
          <p:cNvPr id="12" name="Table 5">
            <a:extLst>
              <a:ext uri="{FF2B5EF4-FFF2-40B4-BE49-F238E27FC236}">
                <a16:creationId xmlns:a16="http://schemas.microsoft.com/office/drawing/2014/main" id="{8143626C-7499-4DE2-AC78-F526BFFC3BE0}"/>
              </a:ext>
            </a:extLst>
          </p:cNvPr>
          <p:cNvGraphicFramePr>
            <a:graphicFrameLocks noGrp="1"/>
          </p:cNvGraphicFramePr>
          <p:nvPr>
            <p:extLst>
              <p:ext uri="{D42A27DB-BD31-4B8C-83A1-F6EECF244321}">
                <p14:modId xmlns:p14="http://schemas.microsoft.com/office/powerpoint/2010/main" val="1608378895"/>
              </p:ext>
            </p:extLst>
          </p:nvPr>
        </p:nvGraphicFramePr>
        <p:xfrm>
          <a:off x="7260983" y="1627895"/>
          <a:ext cx="1584000" cy="1872000"/>
        </p:xfrm>
        <a:graphic>
          <a:graphicData uri="http://schemas.openxmlformats.org/drawingml/2006/table">
            <a:tbl>
              <a:tblPr bandRow="1">
                <a:tableStyleId>{5C22544A-7EE6-4342-B048-85BDC9FD1C3A}</a:tableStyleId>
              </a:tblPr>
              <a:tblGrid>
                <a:gridCol w="972000">
                  <a:extLst>
                    <a:ext uri="{9D8B030D-6E8A-4147-A177-3AD203B41FA5}">
                      <a16:colId xmlns:a16="http://schemas.microsoft.com/office/drawing/2014/main" val="2673059831"/>
                    </a:ext>
                  </a:extLst>
                </a:gridCol>
                <a:gridCol w="612000">
                  <a:extLst>
                    <a:ext uri="{9D8B030D-6E8A-4147-A177-3AD203B41FA5}">
                      <a16:colId xmlns:a16="http://schemas.microsoft.com/office/drawing/2014/main" val="1704691528"/>
                    </a:ext>
                  </a:extLst>
                </a:gridCol>
              </a:tblGrid>
              <a:tr h="360000">
                <a:tc>
                  <a:txBody>
                    <a:bodyPr/>
                    <a:lstStyle/>
                    <a:p>
                      <a:r>
                        <a:rPr lang="en-GB" sz="1050" b="1" dirty="0">
                          <a:solidFill>
                            <a:schemeClr val="bg1"/>
                          </a:solidFill>
                        </a:rPr>
                        <a:t>Asia Pacific</a:t>
                      </a:r>
                    </a:p>
                  </a:txBody>
                  <a:tcPr anchor="ctr">
                    <a:solidFill>
                      <a:schemeClr val="accent4"/>
                    </a:solidFill>
                  </a:tcPr>
                </a:tc>
                <a:tc>
                  <a:txBody>
                    <a:bodyPr/>
                    <a:lstStyle/>
                    <a:p>
                      <a:pPr algn="ctr" fontAlgn="b"/>
                      <a:r>
                        <a:rPr lang="en-GB" sz="1100" b="1" i="0" u="none" strike="noStrike" dirty="0">
                          <a:solidFill>
                            <a:srgbClr val="C00000"/>
                          </a:solidFill>
                          <a:effectLst/>
                          <a:latin typeface="+mj-lt"/>
                        </a:rPr>
                        <a:t>-112.4%</a:t>
                      </a:r>
                    </a:p>
                  </a:txBody>
                  <a:tcPr marL="9525" marR="9525" marT="9525" marB="0" anchor="ctr">
                    <a:solidFill>
                      <a:schemeClr val="bg1">
                        <a:lumMod val="95000"/>
                      </a:schemeClr>
                    </a:solidFill>
                  </a:tcPr>
                </a:tc>
                <a:extLst>
                  <a:ext uri="{0D108BD9-81ED-4DB2-BD59-A6C34878D82A}">
                    <a16:rowId xmlns:a16="http://schemas.microsoft.com/office/drawing/2014/main" val="612608005"/>
                  </a:ext>
                </a:extLst>
              </a:tr>
              <a:tr h="360000">
                <a:tc>
                  <a:txBody>
                    <a:bodyPr/>
                    <a:lstStyle/>
                    <a:p>
                      <a:r>
                        <a:rPr lang="en-GB" sz="1050" b="1" dirty="0">
                          <a:solidFill>
                            <a:schemeClr val="bg1"/>
                          </a:solidFill>
                        </a:rPr>
                        <a:t>Europe</a:t>
                      </a:r>
                    </a:p>
                  </a:txBody>
                  <a:tcPr anchor="ctr">
                    <a:solidFill>
                      <a:schemeClr val="accent2"/>
                    </a:solidFill>
                  </a:tcPr>
                </a:tc>
                <a:tc>
                  <a:txBody>
                    <a:bodyPr/>
                    <a:lstStyle/>
                    <a:p>
                      <a:pPr algn="ctr" fontAlgn="b"/>
                      <a:r>
                        <a:rPr lang="en-GB" sz="1100" b="1" i="0" u="none" strike="noStrike" dirty="0">
                          <a:solidFill>
                            <a:srgbClr val="C00000"/>
                          </a:solidFill>
                          <a:effectLst/>
                          <a:latin typeface="+mj-lt"/>
                        </a:rPr>
                        <a:t>-92.5%</a:t>
                      </a:r>
                    </a:p>
                  </a:txBody>
                  <a:tcPr marL="9525" marR="9525" marT="9525" marB="0" anchor="ctr">
                    <a:solidFill>
                      <a:schemeClr val="bg1">
                        <a:lumMod val="95000"/>
                      </a:schemeClr>
                    </a:solidFill>
                  </a:tcPr>
                </a:tc>
                <a:extLst>
                  <a:ext uri="{0D108BD9-81ED-4DB2-BD59-A6C34878D82A}">
                    <a16:rowId xmlns:a16="http://schemas.microsoft.com/office/drawing/2014/main" val="1006245264"/>
                  </a:ext>
                </a:extLst>
              </a:tr>
              <a:tr h="360000">
                <a:tc>
                  <a:txBody>
                    <a:bodyPr/>
                    <a:lstStyle/>
                    <a:p>
                      <a:r>
                        <a:rPr lang="en-GB" sz="1050" b="1" dirty="0">
                          <a:solidFill>
                            <a:schemeClr val="bg1"/>
                          </a:solidFill>
                        </a:rPr>
                        <a:t>Americas</a:t>
                      </a:r>
                    </a:p>
                  </a:txBody>
                  <a:tcPr anchor="ctr">
                    <a:solidFill>
                      <a:schemeClr val="accent3"/>
                    </a:solidFill>
                  </a:tcPr>
                </a:tc>
                <a:tc>
                  <a:txBody>
                    <a:bodyPr/>
                    <a:lstStyle/>
                    <a:p>
                      <a:pPr algn="ctr" fontAlgn="b"/>
                      <a:r>
                        <a:rPr lang="en-GB" sz="1100" b="1" i="0" u="none" strike="noStrike" dirty="0">
                          <a:solidFill>
                            <a:srgbClr val="C00000"/>
                          </a:solidFill>
                          <a:effectLst/>
                          <a:latin typeface="+mj-lt"/>
                        </a:rPr>
                        <a:t>-109.4%</a:t>
                      </a:r>
                    </a:p>
                  </a:txBody>
                  <a:tcPr marL="9525" marR="9525" marT="9525" marB="0" anchor="ctr">
                    <a:solidFill>
                      <a:schemeClr val="bg1">
                        <a:lumMod val="95000"/>
                      </a:schemeClr>
                    </a:solidFill>
                  </a:tcPr>
                </a:tc>
                <a:extLst>
                  <a:ext uri="{0D108BD9-81ED-4DB2-BD59-A6C34878D82A}">
                    <a16:rowId xmlns:a16="http://schemas.microsoft.com/office/drawing/2014/main" val="1621828275"/>
                  </a:ext>
                </a:extLst>
              </a:tr>
              <a:tr h="432000">
                <a:tc>
                  <a:txBody>
                    <a:bodyPr/>
                    <a:lstStyle/>
                    <a:p>
                      <a:r>
                        <a:rPr lang="en-GB" sz="1050" b="1" dirty="0">
                          <a:solidFill>
                            <a:schemeClr val="bg1"/>
                          </a:solidFill>
                        </a:rPr>
                        <a:t>Africa &amp; Middle East</a:t>
                      </a:r>
                    </a:p>
                  </a:txBody>
                  <a:tcPr anchor="ctr">
                    <a:solidFill>
                      <a:schemeClr val="accent6"/>
                    </a:solidFill>
                  </a:tcPr>
                </a:tc>
                <a:tc>
                  <a:txBody>
                    <a:bodyPr/>
                    <a:lstStyle/>
                    <a:p>
                      <a:pPr algn="ctr" fontAlgn="b"/>
                      <a:r>
                        <a:rPr lang="en-GB" sz="1100" b="1" i="0" u="none" strike="noStrike">
                          <a:solidFill>
                            <a:srgbClr val="C00000"/>
                          </a:solidFill>
                          <a:effectLst/>
                          <a:latin typeface="+mj-lt"/>
                        </a:rPr>
                        <a:t>-90.1%</a:t>
                      </a:r>
                      <a:endParaRPr lang="en-GB" sz="1100" b="1" i="0" u="none" strike="noStrike" dirty="0">
                        <a:solidFill>
                          <a:srgbClr val="C00000"/>
                        </a:solidFill>
                        <a:effectLst/>
                        <a:latin typeface="+mj-lt"/>
                      </a:endParaRPr>
                    </a:p>
                  </a:txBody>
                  <a:tcPr marL="9525" marR="9525" marT="9525" marB="0" anchor="ctr">
                    <a:solidFill>
                      <a:schemeClr val="bg1">
                        <a:lumMod val="95000"/>
                      </a:schemeClr>
                    </a:solidFill>
                  </a:tcPr>
                </a:tc>
                <a:extLst>
                  <a:ext uri="{0D108BD9-81ED-4DB2-BD59-A6C34878D82A}">
                    <a16:rowId xmlns:a16="http://schemas.microsoft.com/office/drawing/2014/main" val="3052543157"/>
                  </a:ext>
                </a:extLst>
              </a:tr>
              <a:tr h="360000">
                <a:tc>
                  <a:txBody>
                    <a:bodyPr/>
                    <a:lstStyle/>
                    <a:p>
                      <a:r>
                        <a:rPr lang="en-GB" sz="1050" b="1" dirty="0">
                          <a:solidFill>
                            <a:schemeClr val="bg1"/>
                          </a:solidFill>
                        </a:rPr>
                        <a:t>Total Global</a:t>
                      </a:r>
                    </a:p>
                  </a:txBody>
                  <a:tcPr anchor="ctr">
                    <a:solidFill>
                      <a:srgbClr val="C00000"/>
                    </a:solidFill>
                  </a:tcPr>
                </a:tc>
                <a:tc>
                  <a:txBody>
                    <a:bodyPr/>
                    <a:lstStyle/>
                    <a:p>
                      <a:pPr algn="ctr" fontAlgn="b"/>
                      <a:r>
                        <a:rPr lang="en-GB" sz="1100" b="1" i="0" u="none" strike="noStrike" dirty="0">
                          <a:solidFill>
                            <a:srgbClr val="C00000"/>
                          </a:solidFill>
                          <a:effectLst/>
                          <a:latin typeface="+mj-lt"/>
                        </a:rPr>
                        <a:t>-99.8%</a:t>
                      </a:r>
                    </a:p>
                  </a:txBody>
                  <a:tcPr marL="9525" marR="9525" marT="9525" marB="0" anchor="ctr">
                    <a:solidFill>
                      <a:schemeClr val="bg1">
                        <a:lumMod val="95000"/>
                      </a:schemeClr>
                    </a:solidFill>
                  </a:tcPr>
                </a:tc>
                <a:extLst>
                  <a:ext uri="{0D108BD9-81ED-4DB2-BD59-A6C34878D82A}">
                    <a16:rowId xmlns:a16="http://schemas.microsoft.com/office/drawing/2014/main" val="2610093286"/>
                  </a:ext>
                </a:extLst>
              </a:tr>
            </a:tbl>
          </a:graphicData>
        </a:graphic>
      </p:graphicFrame>
      <p:sp>
        <p:nvSpPr>
          <p:cNvPr id="13" name="Rectangle 34">
            <a:extLst>
              <a:ext uri="{FF2B5EF4-FFF2-40B4-BE49-F238E27FC236}">
                <a16:creationId xmlns:a16="http://schemas.microsoft.com/office/drawing/2014/main" id="{6339978B-37A5-4B1D-8DD4-094EB97B60D9}"/>
              </a:ext>
            </a:extLst>
          </p:cNvPr>
          <p:cNvSpPr/>
          <p:nvPr/>
        </p:nvSpPr>
        <p:spPr>
          <a:xfrm>
            <a:off x="7406911" y="1104605"/>
            <a:ext cx="1292144" cy="359715"/>
          </a:xfrm>
          <a:prstGeom prst="rect">
            <a:avLst/>
          </a:prstGeom>
          <a:noFill/>
          <a:ln cap="flat">
            <a:noFill/>
            <a:prstDash val="solid"/>
          </a:ln>
        </p:spPr>
        <p:txBody>
          <a:bodyPr vert="horz" wrap="square" lIns="51435" tIns="25718" rIns="51435" bIns="25718" anchor="t" anchorCtr="0" compatLnSpc="1">
            <a:spAutoFit/>
          </a:bodyPr>
          <a:lstStyle/>
          <a:p>
            <a:pPr algn="ctr" defTabSz="514350">
              <a:spcAft>
                <a:spcPts val="600"/>
              </a:spcAft>
              <a:defRPr sz="1800" b="0" i="0" u="none" strike="noStrike" kern="0" cap="none" spc="0" baseline="0">
                <a:solidFill>
                  <a:srgbClr val="000000"/>
                </a:solidFill>
                <a:uFillTx/>
              </a:defRPr>
            </a:pPr>
            <a:r>
              <a:rPr lang="en-US" sz="1000" b="1" kern="0" dirty="0">
                <a:solidFill>
                  <a:srgbClr val="000000"/>
                </a:solidFill>
                <a:latin typeface="Arial" pitchFamily="34"/>
                <a:cs typeface="Arial" pitchFamily="34"/>
              </a:rPr>
              <a:t>Bookings made Year to date*</a:t>
            </a:r>
          </a:p>
        </p:txBody>
      </p:sp>
      <p:sp>
        <p:nvSpPr>
          <p:cNvPr id="14" name="Rectangle 34">
            <a:extLst>
              <a:ext uri="{FF2B5EF4-FFF2-40B4-BE49-F238E27FC236}">
                <a16:creationId xmlns:a16="http://schemas.microsoft.com/office/drawing/2014/main" id="{4E0B5628-CF6D-4597-AF49-B8FB094805C1}"/>
              </a:ext>
            </a:extLst>
          </p:cNvPr>
          <p:cNvSpPr/>
          <p:nvPr/>
        </p:nvSpPr>
        <p:spPr>
          <a:xfrm>
            <a:off x="7321499" y="1359185"/>
            <a:ext cx="1462968" cy="213777"/>
          </a:xfrm>
          <a:prstGeom prst="rect">
            <a:avLst/>
          </a:prstGeom>
          <a:noFill/>
          <a:ln cap="flat">
            <a:noFill/>
            <a:prstDash val="solid"/>
          </a:ln>
        </p:spPr>
        <p:txBody>
          <a:bodyPr vert="horz" wrap="square" lIns="51435" tIns="25718" rIns="51435" bIns="25718" anchor="t" anchorCtr="0" compatLnSpc="1">
            <a:spAutoFit/>
          </a:bodyPr>
          <a:lstStyle/>
          <a:p>
            <a:pPr algn="ctr" defTabSz="514350">
              <a:lnSpc>
                <a:spcPct val="150000"/>
              </a:lnSpc>
              <a:defRPr sz="1800" b="0" i="0" u="none" strike="noStrike" kern="0" cap="none" spc="0" baseline="0">
                <a:solidFill>
                  <a:srgbClr val="000000"/>
                </a:solidFill>
                <a:uFillTx/>
              </a:defRPr>
            </a:pPr>
            <a:r>
              <a:rPr lang="en-GB" sz="800" kern="0" dirty="0">
                <a:solidFill>
                  <a:srgbClr val="000000"/>
                </a:solidFill>
                <a:latin typeface="Arial" pitchFamily="34"/>
                <a:cs typeface="Arial" pitchFamily="34"/>
              </a:rPr>
              <a:t>YoY % change</a:t>
            </a:r>
          </a:p>
        </p:txBody>
      </p:sp>
      <p:sp>
        <p:nvSpPr>
          <p:cNvPr id="34" name="Rectangle 34">
            <a:extLst>
              <a:ext uri="{FF2B5EF4-FFF2-40B4-BE49-F238E27FC236}">
                <a16:creationId xmlns:a16="http://schemas.microsoft.com/office/drawing/2014/main" id="{3B942613-361B-4F2E-BBB9-7C7EE93B508F}"/>
              </a:ext>
            </a:extLst>
          </p:cNvPr>
          <p:cNvSpPr/>
          <p:nvPr/>
        </p:nvSpPr>
        <p:spPr>
          <a:xfrm>
            <a:off x="7260983" y="3512407"/>
            <a:ext cx="1883017" cy="144271"/>
          </a:xfrm>
          <a:prstGeom prst="rect">
            <a:avLst/>
          </a:prstGeom>
          <a:noFill/>
          <a:ln cap="flat">
            <a:noFill/>
            <a:prstDash val="solid"/>
          </a:ln>
        </p:spPr>
        <p:txBody>
          <a:bodyPr vert="horz" wrap="square" lIns="51435" tIns="25718" rIns="51435" bIns="25718" anchor="t" anchorCtr="0" compatLnSpc="1">
            <a:spAutoFit/>
          </a:bodyPr>
          <a:lstStyle/>
          <a:p>
            <a:pPr algn="ctr" defTabSz="514350">
              <a:spcAft>
                <a:spcPts val="600"/>
              </a:spcAft>
              <a:defRPr sz="1800" b="0" i="0" u="none" strike="noStrike" kern="0" cap="none" spc="0" baseline="0">
                <a:solidFill>
                  <a:srgbClr val="000000"/>
                </a:solidFill>
                <a:uFillTx/>
              </a:defRPr>
            </a:pPr>
            <a:r>
              <a:rPr lang="en-US" sz="600" kern="0" dirty="0">
                <a:solidFill>
                  <a:srgbClr val="000000"/>
                </a:solidFill>
                <a:latin typeface="Arial" pitchFamily="34"/>
                <a:cs typeface="Arial" pitchFamily="34"/>
              </a:rPr>
              <a:t>*Bookings made from 06 January to 01 November</a:t>
            </a:r>
          </a:p>
        </p:txBody>
      </p:sp>
      <p:grpSp>
        <p:nvGrpSpPr>
          <p:cNvPr id="5" name="Group 4">
            <a:extLst>
              <a:ext uri="{FF2B5EF4-FFF2-40B4-BE49-F238E27FC236}">
                <a16:creationId xmlns:a16="http://schemas.microsoft.com/office/drawing/2014/main" id="{78F0698B-479D-42CC-9FBD-8BB9047BCE3A}"/>
              </a:ext>
            </a:extLst>
          </p:cNvPr>
          <p:cNvGrpSpPr/>
          <p:nvPr/>
        </p:nvGrpSpPr>
        <p:grpSpPr>
          <a:xfrm>
            <a:off x="503238" y="816423"/>
            <a:ext cx="477054" cy="477054"/>
            <a:chOff x="829993" y="824361"/>
            <a:chExt cx="668215" cy="668215"/>
          </a:xfrm>
        </p:grpSpPr>
        <p:sp>
          <p:nvSpPr>
            <p:cNvPr id="3" name="Oval 2">
              <a:extLst>
                <a:ext uri="{FF2B5EF4-FFF2-40B4-BE49-F238E27FC236}">
                  <a16:creationId xmlns:a16="http://schemas.microsoft.com/office/drawing/2014/main" id="{1D022818-9D1D-4B91-9BF0-69DD8EDEE61F}"/>
                </a:ext>
              </a:extLst>
            </p:cNvPr>
            <p:cNvSpPr/>
            <p:nvPr/>
          </p:nvSpPr>
          <p:spPr>
            <a:xfrm>
              <a:off x="829993" y="824361"/>
              <a:ext cx="668215" cy="6682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Gráfico 18">
              <a:extLst>
                <a:ext uri="{FF2B5EF4-FFF2-40B4-BE49-F238E27FC236}">
                  <a16:creationId xmlns:a16="http://schemas.microsoft.com/office/drawing/2014/main" id="{2D2B7DD9-F241-4B91-B335-67A06672E60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2398" y="956766"/>
              <a:ext cx="403405" cy="403405"/>
            </a:xfrm>
            <a:prstGeom prst="rect">
              <a:avLst/>
            </a:prstGeom>
          </p:spPr>
        </p:pic>
      </p:grpSp>
      <p:grpSp>
        <p:nvGrpSpPr>
          <p:cNvPr id="52" name="Grupo 354">
            <a:extLst>
              <a:ext uri="{FF2B5EF4-FFF2-40B4-BE49-F238E27FC236}">
                <a16:creationId xmlns:a16="http://schemas.microsoft.com/office/drawing/2014/main" id="{9B4115EA-7EDD-4877-B17E-7B0BC5DA57CE}"/>
              </a:ext>
            </a:extLst>
          </p:cNvPr>
          <p:cNvGrpSpPr/>
          <p:nvPr/>
        </p:nvGrpSpPr>
        <p:grpSpPr>
          <a:xfrm>
            <a:off x="1384928" y="4666380"/>
            <a:ext cx="6374144" cy="280800"/>
            <a:chOff x="-1242651" y="4677859"/>
            <a:chExt cx="8196571" cy="361085"/>
          </a:xfrm>
        </p:grpSpPr>
        <p:grpSp>
          <p:nvGrpSpPr>
            <p:cNvPr id="53" name="Group 65">
              <a:extLst>
                <a:ext uri="{FF2B5EF4-FFF2-40B4-BE49-F238E27FC236}">
                  <a16:creationId xmlns:a16="http://schemas.microsoft.com/office/drawing/2014/main" id="{8C002403-96B3-4149-974C-2F2CDA71AE65}"/>
                </a:ext>
              </a:extLst>
            </p:cNvPr>
            <p:cNvGrpSpPr/>
            <p:nvPr/>
          </p:nvGrpSpPr>
          <p:grpSpPr>
            <a:xfrm>
              <a:off x="-1242651" y="4677859"/>
              <a:ext cx="8196571" cy="361085"/>
              <a:chOff x="-917141" y="4684958"/>
              <a:chExt cx="8196571" cy="361085"/>
            </a:xfrm>
          </p:grpSpPr>
          <p:grpSp>
            <p:nvGrpSpPr>
              <p:cNvPr id="57" name="Group 72">
                <a:extLst>
                  <a:ext uri="{FF2B5EF4-FFF2-40B4-BE49-F238E27FC236}">
                    <a16:creationId xmlns:a16="http://schemas.microsoft.com/office/drawing/2014/main" id="{B081F75A-9F5C-4F1C-9B75-2A3AC73C6CF6}"/>
                  </a:ext>
                </a:extLst>
              </p:cNvPr>
              <p:cNvGrpSpPr/>
              <p:nvPr/>
            </p:nvGrpSpPr>
            <p:grpSpPr>
              <a:xfrm>
                <a:off x="-917141" y="4684958"/>
                <a:ext cx="8196571" cy="361085"/>
                <a:chOff x="-107795" y="4577174"/>
                <a:chExt cx="8196571" cy="361084"/>
              </a:xfrm>
            </p:grpSpPr>
            <p:sp>
              <p:nvSpPr>
                <p:cNvPr id="59" name="Rectangle: Rounded Corners 108">
                  <a:extLst>
                    <a:ext uri="{FF2B5EF4-FFF2-40B4-BE49-F238E27FC236}">
                      <a16:creationId xmlns:a16="http://schemas.microsoft.com/office/drawing/2014/main" id="{2F28A128-3317-48D2-85C7-1A7F5652820A}"/>
                    </a:ext>
                  </a:extLst>
                </p:cNvPr>
                <p:cNvSpPr/>
                <p:nvPr/>
              </p:nvSpPr>
              <p:spPr>
                <a:xfrm>
                  <a:off x="-107795" y="4577174"/>
                  <a:ext cx="8196571" cy="361084"/>
                </a:xfrm>
                <a:prstGeom prst="roundRect">
                  <a:avLst>
                    <a:gd name="adj" fmla="val 50000"/>
                  </a:avLst>
                </a:prstGeom>
                <a:noFill/>
                <a:ln w="15875">
                  <a:solidFill>
                    <a:srgbClr val="E9E9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37"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0" name="Rectangle 79">
                  <a:extLst>
                    <a:ext uri="{FF2B5EF4-FFF2-40B4-BE49-F238E27FC236}">
                      <a16:creationId xmlns:a16="http://schemas.microsoft.com/office/drawing/2014/main" id="{C18541E6-CA80-4C56-AA0A-89EC9C88ED0F}"/>
                    </a:ext>
                  </a:extLst>
                </p:cNvPr>
                <p:cNvSpPr/>
                <p:nvPr/>
              </p:nvSpPr>
              <p:spPr>
                <a:xfrm>
                  <a:off x="228603" y="4579619"/>
                  <a:ext cx="2628091" cy="356196"/>
                </a:xfrm>
                <a:prstGeom prst="rect">
                  <a:avLst/>
                </a:prstGeom>
              </p:spPr>
              <p:txBody>
                <a:bodyPr wrap="square">
                  <a:spAutoFit/>
                </a:bodyPr>
                <a:lstStyle/>
                <a:p>
                  <a:pPr marL="0" marR="0" lvl="0" indent="0" algn="l" defTabSz="51432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600" b="0" i="0" u="none" strike="noStrike" kern="0" cap="none" spc="0" normalizeH="0" baseline="0" noProof="0" dirty="0">
                      <a:ln>
                        <a:noFill/>
                      </a:ln>
                      <a:solidFill>
                        <a:srgbClr val="000000"/>
                      </a:solidFill>
                      <a:effectLst/>
                      <a:uLnTx/>
                      <a:uFillTx/>
                      <a:latin typeface="Arial" pitchFamily="34"/>
                      <a:ea typeface="+mn-ea"/>
                      <a:cs typeface="Arial" pitchFamily="34"/>
                    </a:rPr>
                    <a:t>Booking made from 06 January to 01</a:t>
                  </a:r>
                  <a:r>
                    <a:rPr lang="en-GB" sz="600" kern="0" dirty="0">
                      <a:solidFill>
                        <a:srgbClr val="000000"/>
                      </a:solidFill>
                      <a:latin typeface="Arial" pitchFamily="34"/>
                      <a:cs typeface="Arial" pitchFamily="34"/>
                    </a:rPr>
                    <a:t> </a:t>
                  </a:r>
                  <a:r>
                    <a:rPr lang="en-GB" sz="600" kern="0" dirty="0" err="1">
                      <a:solidFill>
                        <a:srgbClr val="000000"/>
                      </a:solidFill>
                      <a:latin typeface="Arial" pitchFamily="34"/>
                      <a:cs typeface="Arial" pitchFamily="34"/>
                    </a:rPr>
                    <a:t>Novem</a:t>
                  </a:r>
                  <a:r>
                    <a:rPr kumimoji="0" lang="en-GB" sz="600" b="0" i="0" u="none" strike="noStrike" kern="0" cap="none" spc="0" normalizeH="0" baseline="0" noProof="0" dirty="0" err="1">
                      <a:ln>
                        <a:noFill/>
                      </a:ln>
                      <a:solidFill>
                        <a:srgbClr val="000000"/>
                      </a:solidFill>
                      <a:effectLst/>
                      <a:uLnTx/>
                      <a:uFillTx/>
                      <a:latin typeface="Arial" pitchFamily="34"/>
                      <a:ea typeface="+mn-ea"/>
                      <a:cs typeface="Arial" pitchFamily="34"/>
                    </a:rPr>
                    <a:t>ber</a:t>
                  </a:r>
                  <a:r>
                    <a:rPr kumimoji="0" lang="en-GB" sz="600" b="0" i="0" u="none" strike="noStrike" kern="0" cap="none" spc="0" normalizeH="0" baseline="0" noProof="0" dirty="0">
                      <a:ln>
                        <a:noFill/>
                      </a:ln>
                      <a:solidFill>
                        <a:srgbClr val="000000"/>
                      </a:solidFill>
                      <a:effectLst/>
                      <a:uLnTx/>
                      <a:uFillTx/>
                      <a:latin typeface="Arial" pitchFamily="34"/>
                      <a:ea typeface="+mn-ea"/>
                      <a:cs typeface="Arial" pitchFamily="34"/>
                    </a:rPr>
                    <a:t> 2020 vs same period in 2019 for future travel at any time.</a:t>
                  </a:r>
                </a:p>
              </p:txBody>
            </p:sp>
            <p:sp>
              <p:nvSpPr>
                <p:cNvPr id="61" name="TextBox 500">
                  <a:extLst>
                    <a:ext uri="{FF2B5EF4-FFF2-40B4-BE49-F238E27FC236}">
                      <a16:creationId xmlns:a16="http://schemas.microsoft.com/office/drawing/2014/main" id="{9F7F7A7A-251B-4AEE-A295-909869A0016C}"/>
                    </a:ext>
                  </a:extLst>
                </p:cNvPr>
                <p:cNvSpPr txBox="1"/>
                <p:nvPr/>
              </p:nvSpPr>
              <p:spPr>
                <a:xfrm>
                  <a:off x="2934512" y="4638984"/>
                  <a:ext cx="2782600" cy="237464"/>
                </a:xfrm>
                <a:prstGeom prst="rect">
                  <a:avLst/>
                </a:prstGeom>
                <a:noFill/>
              </p:spPr>
              <p:txBody>
                <a:bodyPr wrap="square" rtlCol="0">
                  <a:spAutoFit/>
                </a:bodyPr>
                <a:lstStyle/>
                <a:p>
                  <a:pPr marL="0" marR="0" lvl="0" indent="0" algn="l" defTabSz="51432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600" b="0" i="0" u="none" strike="noStrike" kern="0" cap="none" spc="0" normalizeH="0" baseline="0" noProof="0" dirty="0">
                      <a:ln>
                        <a:noFill/>
                      </a:ln>
                      <a:solidFill>
                        <a:srgbClr val="000000"/>
                      </a:solidFill>
                      <a:effectLst/>
                      <a:uLnTx/>
                      <a:uFillTx/>
                      <a:latin typeface="Arial" pitchFamily="34"/>
                      <a:ea typeface="+mn-ea"/>
                      <a:cs typeface="Arial" pitchFamily="34"/>
                    </a:rPr>
                    <a:t>Only considered pax staying 1 to 21 nights at destinations.</a:t>
                  </a:r>
                </a:p>
              </p:txBody>
            </p:sp>
          </p:grpSp>
          <p:sp>
            <p:nvSpPr>
              <p:cNvPr id="58" name="TextBox 500">
                <a:extLst>
                  <a:ext uri="{FF2B5EF4-FFF2-40B4-BE49-F238E27FC236}">
                    <a16:creationId xmlns:a16="http://schemas.microsoft.com/office/drawing/2014/main" id="{260BA339-2DC9-4B2A-A5DA-0D6F30288AF9}"/>
                  </a:ext>
                </a:extLst>
              </p:cNvPr>
              <p:cNvSpPr txBox="1"/>
              <p:nvPr/>
            </p:nvSpPr>
            <p:spPr>
              <a:xfrm>
                <a:off x="5185589" y="4746768"/>
                <a:ext cx="2093841" cy="237465"/>
              </a:xfrm>
              <a:prstGeom prst="rect">
                <a:avLst/>
              </a:prstGeom>
              <a:noFill/>
            </p:spPr>
            <p:txBody>
              <a:bodyPr wrap="square" rtlCol="0">
                <a:spAutoFit/>
              </a:bodyPr>
              <a:lstStyle/>
              <a:p>
                <a:pPr marL="0" marR="0" lvl="0" indent="0" algn="l" defTabSz="51432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600" b="0" i="0" u="none" strike="noStrike" kern="0" cap="none" spc="0" normalizeH="0" baseline="0" noProof="0" dirty="0">
                    <a:ln>
                      <a:noFill/>
                    </a:ln>
                    <a:solidFill>
                      <a:srgbClr val="000000"/>
                    </a:solidFill>
                    <a:effectLst/>
                    <a:uLnTx/>
                    <a:uFillTx/>
                    <a:latin typeface="Arial" pitchFamily="34"/>
                    <a:ea typeface="+mn-ea"/>
                    <a:cs typeface="Arial" pitchFamily="34"/>
                  </a:rPr>
                  <a:t>Source: ForwardKeys air reservation data.</a:t>
                </a:r>
              </a:p>
            </p:txBody>
          </p:sp>
        </p:grpSp>
        <p:pic>
          <p:nvPicPr>
            <p:cNvPr id="54" name="Imagen 356">
              <a:extLst>
                <a:ext uri="{FF2B5EF4-FFF2-40B4-BE49-F238E27FC236}">
                  <a16:creationId xmlns:a16="http://schemas.microsoft.com/office/drawing/2014/main" id="{84545BEA-0C03-426B-8D03-CB114B2EF4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50005" y="4786402"/>
              <a:ext cx="144000" cy="143999"/>
            </a:xfrm>
            <a:prstGeom prst="rect">
              <a:avLst/>
            </a:prstGeom>
          </p:spPr>
        </p:pic>
        <p:pic>
          <p:nvPicPr>
            <p:cNvPr id="55" name="Imagen 358">
              <a:extLst>
                <a:ext uri="{FF2B5EF4-FFF2-40B4-BE49-F238E27FC236}">
                  <a16:creationId xmlns:a16="http://schemas.microsoft.com/office/drawing/2014/main" id="{48722610-38B1-4692-8EB2-704B5A4BEC4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1702583" y="4786402"/>
              <a:ext cx="144000" cy="143999"/>
            </a:xfrm>
            <a:prstGeom prst="rect">
              <a:avLst/>
            </a:prstGeom>
          </p:spPr>
        </p:pic>
        <p:pic>
          <p:nvPicPr>
            <p:cNvPr id="56" name="Imagen 359">
              <a:extLst>
                <a:ext uri="{FF2B5EF4-FFF2-40B4-BE49-F238E27FC236}">
                  <a16:creationId xmlns:a16="http://schemas.microsoft.com/office/drawing/2014/main" id="{E3723325-458A-44AE-B1B8-49366CFC645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9098" y="4786402"/>
              <a:ext cx="144000" cy="143999"/>
            </a:xfrm>
            <a:prstGeom prst="rect">
              <a:avLst/>
            </a:prstGeom>
          </p:spPr>
        </p:pic>
      </p:grpSp>
      <p:graphicFrame>
        <p:nvGraphicFramePr>
          <p:cNvPr id="30" name="Chart 29">
            <a:extLst>
              <a:ext uri="{FF2B5EF4-FFF2-40B4-BE49-F238E27FC236}">
                <a16:creationId xmlns:a16="http://schemas.microsoft.com/office/drawing/2014/main" id="{722224AE-3827-482D-B4C7-DFAE8463CFF7}"/>
              </a:ext>
            </a:extLst>
          </p:cNvPr>
          <p:cNvGraphicFramePr>
            <a:graphicFrameLocks/>
          </p:cNvGraphicFramePr>
          <p:nvPr>
            <p:extLst>
              <p:ext uri="{D42A27DB-BD31-4B8C-83A1-F6EECF244321}">
                <p14:modId xmlns:p14="http://schemas.microsoft.com/office/powerpoint/2010/main" val="2610083972"/>
              </p:ext>
            </p:extLst>
          </p:nvPr>
        </p:nvGraphicFramePr>
        <p:xfrm>
          <a:off x="597766" y="1284463"/>
          <a:ext cx="6663218" cy="3381918"/>
        </p:xfrm>
        <a:graphic>
          <a:graphicData uri="http://schemas.openxmlformats.org/drawingml/2006/chart">
            <c:chart xmlns:c="http://schemas.openxmlformats.org/drawingml/2006/chart" xmlns:r="http://schemas.openxmlformats.org/officeDocument/2006/relationships" r:id="rId8"/>
          </a:graphicData>
        </a:graphic>
      </p:graphicFrame>
      <p:cxnSp>
        <p:nvCxnSpPr>
          <p:cNvPr id="31" name="Straight Connector 30">
            <a:extLst>
              <a:ext uri="{FF2B5EF4-FFF2-40B4-BE49-F238E27FC236}">
                <a16:creationId xmlns:a16="http://schemas.microsoft.com/office/drawing/2014/main" id="{94E2FDB1-9328-4073-B14D-EE89DFB3D7B5}"/>
              </a:ext>
            </a:extLst>
          </p:cNvPr>
          <p:cNvCxnSpPr>
            <a:cxnSpLocks/>
          </p:cNvCxnSpPr>
          <p:nvPr/>
        </p:nvCxnSpPr>
        <p:spPr>
          <a:xfrm flipH="1">
            <a:off x="1040808" y="2988142"/>
            <a:ext cx="6220174" cy="7880"/>
          </a:xfrm>
          <a:prstGeom prst="line">
            <a:avLst/>
          </a:prstGeom>
          <a:ln w="15875" cap="rnd">
            <a:solidFill>
              <a:schemeClr val="tx1"/>
            </a:solidFill>
            <a:prstDash val="dash"/>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EA4C117-B8AF-4A2C-99EA-03D4E2D5732F}"/>
              </a:ext>
            </a:extLst>
          </p:cNvPr>
          <p:cNvCxnSpPr>
            <a:cxnSpLocks/>
          </p:cNvCxnSpPr>
          <p:nvPr/>
        </p:nvCxnSpPr>
        <p:spPr>
          <a:xfrm>
            <a:off x="1358062" y="1891909"/>
            <a:ext cx="0" cy="2476974"/>
          </a:xfrm>
          <a:prstGeom prst="line">
            <a:avLst/>
          </a:prstGeom>
          <a:ln w="15875" cap="rnd">
            <a:solidFill>
              <a:schemeClr val="tx1"/>
            </a:solidFill>
            <a:prstDash val="solid"/>
            <a:round/>
          </a:ln>
        </p:spPr>
        <p:style>
          <a:lnRef idx="1">
            <a:schemeClr val="accent1"/>
          </a:lnRef>
          <a:fillRef idx="0">
            <a:schemeClr val="accent1"/>
          </a:fillRef>
          <a:effectRef idx="0">
            <a:schemeClr val="accent1"/>
          </a:effectRef>
          <a:fontRef idx="minor">
            <a:schemeClr val="tx1"/>
          </a:fontRef>
        </p:style>
      </p:cxnSp>
      <p:sp>
        <p:nvSpPr>
          <p:cNvPr id="33" name="TextBox 15">
            <a:extLst>
              <a:ext uri="{FF2B5EF4-FFF2-40B4-BE49-F238E27FC236}">
                <a16:creationId xmlns:a16="http://schemas.microsoft.com/office/drawing/2014/main" id="{E09FF05B-08A8-44A3-A61C-120813A7FC16}"/>
              </a:ext>
            </a:extLst>
          </p:cNvPr>
          <p:cNvSpPr txBox="1"/>
          <p:nvPr/>
        </p:nvSpPr>
        <p:spPr>
          <a:xfrm>
            <a:off x="1293075" y="2996022"/>
            <a:ext cx="858480" cy="27697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dirty="0">
                <a:ln>
                  <a:noFill/>
                </a:ln>
                <a:solidFill>
                  <a:srgbClr val="000000"/>
                </a:solidFill>
                <a:effectLst/>
                <a:uLnTx/>
                <a:uFillTx/>
                <a:latin typeface="Arial"/>
                <a:ea typeface="+mn-ea"/>
                <a:cs typeface="+mn-cs"/>
              </a:rPr>
              <a:t>More </a:t>
            </a:r>
            <a:r>
              <a:rPr kumimoji="0" lang="es-ES" sz="600" b="0" i="0" u="none" strike="noStrike" kern="1200" cap="none" spc="0" normalizeH="0" baseline="0" noProof="0" dirty="0" err="1">
                <a:ln>
                  <a:noFill/>
                </a:ln>
                <a:solidFill>
                  <a:srgbClr val="000000"/>
                </a:solidFill>
                <a:effectLst/>
                <a:uLnTx/>
                <a:uFillTx/>
                <a:latin typeface="Arial"/>
                <a:ea typeface="+mn-ea"/>
                <a:cs typeface="+mn-cs"/>
              </a:rPr>
              <a:t>cancellations</a:t>
            </a:r>
            <a:r>
              <a:rPr kumimoji="0" lang="es-ES" sz="600" b="0" i="0" u="none" strike="noStrike" kern="1200" cap="none" spc="0" normalizeH="0" baseline="0" noProof="0" dirty="0">
                <a:ln>
                  <a:noFill/>
                </a:ln>
                <a:solidFill>
                  <a:srgbClr val="000000"/>
                </a:solidFill>
                <a:effectLst/>
                <a:uLnTx/>
                <a:uFillTx/>
                <a:latin typeface="Arial"/>
                <a:ea typeface="+mn-ea"/>
                <a:cs typeface="+mn-cs"/>
              </a:rPr>
              <a:t> </a:t>
            </a:r>
            <a:r>
              <a:rPr kumimoji="0" lang="es-ES" sz="600" b="0" i="0" u="none" strike="noStrike" kern="1200" cap="none" spc="0" normalizeH="0" baseline="0" noProof="0" dirty="0" err="1">
                <a:ln>
                  <a:noFill/>
                </a:ln>
                <a:solidFill>
                  <a:srgbClr val="000000"/>
                </a:solidFill>
                <a:effectLst/>
                <a:uLnTx/>
                <a:uFillTx/>
                <a:latin typeface="Arial"/>
                <a:ea typeface="+mn-ea"/>
                <a:cs typeface="+mn-cs"/>
              </a:rPr>
              <a:t>than</a:t>
            </a:r>
            <a:r>
              <a:rPr kumimoji="0" lang="es-ES" sz="600" b="0" i="0" u="none" strike="noStrike" kern="1200" cap="none" spc="0" normalizeH="0" baseline="0" noProof="0" dirty="0">
                <a:ln>
                  <a:noFill/>
                </a:ln>
                <a:solidFill>
                  <a:srgbClr val="000000"/>
                </a:solidFill>
                <a:effectLst/>
                <a:uLnTx/>
                <a:uFillTx/>
                <a:latin typeface="Arial"/>
                <a:ea typeface="+mn-ea"/>
                <a:cs typeface="+mn-cs"/>
              </a:rPr>
              <a:t> new </a:t>
            </a:r>
            <a:r>
              <a:rPr kumimoji="0" lang="es-ES" sz="600" b="0" i="0" u="none" strike="noStrike" kern="1200" cap="none" spc="0" normalizeH="0" baseline="0" noProof="0" dirty="0" err="1">
                <a:ln>
                  <a:noFill/>
                </a:ln>
                <a:solidFill>
                  <a:srgbClr val="000000"/>
                </a:solidFill>
                <a:effectLst/>
                <a:uLnTx/>
                <a:uFillTx/>
                <a:latin typeface="Arial"/>
                <a:ea typeface="+mn-ea"/>
                <a:cs typeface="+mn-cs"/>
              </a:rPr>
              <a:t>bookings</a:t>
            </a:r>
            <a:endParaRPr kumimoji="0" lang="en-GB" sz="6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35" name="Straight Connector 34">
            <a:extLst>
              <a:ext uri="{FF2B5EF4-FFF2-40B4-BE49-F238E27FC236}">
                <a16:creationId xmlns:a16="http://schemas.microsoft.com/office/drawing/2014/main" id="{49CB43E3-8034-4787-9FD6-E4BD73CE319B}"/>
              </a:ext>
            </a:extLst>
          </p:cNvPr>
          <p:cNvCxnSpPr>
            <a:cxnSpLocks/>
          </p:cNvCxnSpPr>
          <p:nvPr/>
        </p:nvCxnSpPr>
        <p:spPr>
          <a:xfrm>
            <a:off x="2070675" y="1891909"/>
            <a:ext cx="0" cy="2709588"/>
          </a:xfrm>
          <a:prstGeom prst="line">
            <a:avLst/>
          </a:prstGeom>
          <a:ln w="15875" cap="rnd">
            <a:solidFill>
              <a:schemeClr val="tx1"/>
            </a:solidFill>
            <a:prstDash val="solid"/>
            <a:round/>
          </a:ln>
        </p:spPr>
        <p:style>
          <a:lnRef idx="1">
            <a:schemeClr val="accent1"/>
          </a:lnRef>
          <a:fillRef idx="0">
            <a:schemeClr val="accent1"/>
          </a:fillRef>
          <a:effectRef idx="0">
            <a:schemeClr val="accent1"/>
          </a:effectRef>
          <a:fontRef idx="minor">
            <a:schemeClr val="tx1"/>
          </a:fontRef>
        </p:style>
      </p:cxnSp>
      <p:sp>
        <p:nvSpPr>
          <p:cNvPr id="36" name="TextBox 17">
            <a:extLst>
              <a:ext uri="{FF2B5EF4-FFF2-40B4-BE49-F238E27FC236}">
                <a16:creationId xmlns:a16="http://schemas.microsoft.com/office/drawing/2014/main" id="{239F6831-DFE4-45D6-B410-1EA27B980589}"/>
              </a:ext>
            </a:extLst>
          </p:cNvPr>
          <p:cNvSpPr txBox="1"/>
          <p:nvPr/>
        </p:nvSpPr>
        <p:spPr>
          <a:xfrm>
            <a:off x="2053102" y="4346616"/>
            <a:ext cx="1032738" cy="27700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dirty="0" err="1">
                <a:ln>
                  <a:noFill/>
                </a:ln>
                <a:solidFill>
                  <a:srgbClr val="000000"/>
                </a:solidFill>
                <a:effectLst/>
                <a:uLnTx/>
                <a:uFillTx/>
                <a:latin typeface="Arial"/>
                <a:ea typeface="+mn-ea"/>
                <a:cs typeface="+mn-cs"/>
              </a:rPr>
              <a:t>Lombardy</a:t>
            </a:r>
            <a:r>
              <a:rPr kumimoji="0" lang="es-ES" sz="600" b="0" i="0" u="none" strike="noStrike" kern="1200" cap="none" spc="0" normalizeH="0" baseline="0" noProof="0" dirty="0">
                <a:ln>
                  <a:noFill/>
                </a:ln>
                <a:solidFill>
                  <a:srgbClr val="000000"/>
                </a:solidFill>
                <a:effectLst/>
                <a:uLnTx/>
                <a:uFillTx/>
                <a:latin typeface="Arial"/>
                <a:ea typeface="+mn-ea"/>
                <a:cs typeface="+mn-cs"/>
              </a:rPr>
              <a:t> COVID-19 </a:t>
            </a:r>
            <a:r>
              <a:rPr kumimoji="0" lang="es-ES" sz="600" b="0" i="0" u="none" strike="noStrike" kern="1200" cap="none" spc="0" normalizeH="0" baseline="0" noProof="0" dirty="0" err="1">
                <a:ln>
                  <a:noFill/>
                </a:ln>
                <a:solidFill>
                  <a:srgbClr val="000000"/>
                </a:solidFill>
                <a:effectLst/>
                <a:uLnTx/>
                <a:uFillTx/>
                <a:latin typeface="Arial"/>
                <a:ea typeface="+mn-ea"/>
                <a:cs typeface="+mn-cs"/>
              </a:rPr>
              <a:t>outbreak</a:t>
            </a:r>
            <a:endParaRPr kumimoji="0" lang="en-GB"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44" name="TextBox 10">
            <a:extLst>
              <a:ext uri="{FF2B5EF4-FFF2-40B4-BE49-F238E27FC236}">
                <a16:creationId xmlns:a16="http://schemas.microsoft.com/office/drawing/2014/main" id="{644C8608-135E-4AF9-8BEA-E07931B8F7C8}"/>
              </a:ext>
            </a:extLst>
          </p:cNvPr>
          <p:cNvSpPr txBox="1"/>
          <p:nvPr/>
        </p:nvSpPr>
        <p:spPr>
          <a:xfrm>
            <a:off x="1293075" y="4144230"/>
            <a:ext cx="1032738" cy="27700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dirty="0" err="1">
                <a:ln>
                  <a:noFill/>
                </a:ln>
                <a:solidFill>
                  <a:srgbClr val="000000"/>
                </a:solidFill>
                <a:effectLst/>
                <a:uLnTx/>
                <a:uFillTx/>
                <a:latin typeface="Arial"/>
                <a:ea typeface="+mn-ea"/>
                <a:cs typeface="+mn-cs"/>
              </a:rPr>
              <a:t>Introduction</a:t>
            </a:r>
            <a:r>
              <a:rPr kumimoji="0" lang="es-ES" sz="600" b="0" i="0" u="none" strike="noStrike" kern="1200" cap="none" spc="0" normalizeH="0" baseline="0" noProof="0" dirty="0">
                <a:ln>
                  <a:noFill/>
                </a:ln>
                <a:solidFill>
                  <a:srgbClr val="000000"/>
                </a:solidFill>
                <a:effectLst/>
                <a:uLnTx/>
                <a:uFillTx/>
                <a:latin typeface="Arial"/>
                <a:ea typeface="+mn-ea"/>
                <a:cs typeface="+mn-cs"/>
              </a:rPr>
              <a:t> </a:t>
            </a:r>
            <a:r>
              <a:rPr kumimoji="0" lang="es-ES" sz="600" b="0" i="0" u="none" strike="noStrike" kern="1200" cap="none" spc="0" normalizeH="0" baseline="0" noProof="0" dirty="0" err="1">
                <a:ln>
                  <a:noFill/>
                </a:ln>
                <a:solidFill>
                  <a:srgbClr val="000000"/>
                </a:solidFill>
                <a:effectLst/>
                <a:uLnTx/>
                <a:uFillTx/>
                <a:latin typeface="Arial"/>
                <a:ea typeface="+mn-ea"/>
                <a:cs typeface="+mn-cs"/>
              </a:rPr>
              <a:t>of</a:t>
            </a:r>
            <a:r>
              <a:rPr kumimoji="0" lang="es-ES" sz="600" b="0" i="0" u="none" strike="noStrike" kern="1200" cap="none" spc="0" normalizeH="0" baseline="0" noProof="0" dirty="0">
                <a:ln>
                  <a:noFill/>
                </a:ln>
                <a:solidFill>
                  <a:srgbClr val="000000"/>
                </a:solidFill>
                <a:effectLst/>
                <a:uLnTx/>
                <a:uFillTx/>
                <a:latin typeface="Arial"/>
                <a:ea typeface="+mn-ea"/>
                <a:cs typeface="+mn-cs"/>
              </a:rPr>
              <a:t> </a:t>
            </a:r>
            <a:r>
              <a:rPr kumimoji="0" lang="es-ES" sz="600" b="0" i="0" u="none" strike="noStrike" kern="1200" cap="none" spc="0" normalizeH="0" baseline="0" noProof="0" dirty="0" err="1">
                <a:ln>
                  <a:noFill/>
                </a:ln>
                <a:solidFill>
                  <a:srgbClr val="000000"/>
                </a:solidFill>
                <a:effectLst/>
                <a:uLnTx/>
                <a:uFillTx/>
                <a:latin typeface="Arial"/>
                <a:ea typeface="+mn-ea"/>
                <a:cs typeface="+mn-cs"/>
              </a:rPr>
              <a:t>travel</a:t>
            </a:r>
            <a:r>
              <a:rPr kumimoji="0" lang="es-ES" sz="600" b="0" i="0" u="none" strike="noStrike" kern="1200" cap="none" spc="0" normalizeH="0" baseline="0" noProof="0" dirty="0">
                <a:ln>
                  <a:noFill/>
                </a:ln>
                <a:solidFill>
                  <a:srgbClr val="000000"/>
                </a:solidFill>
                <a:effectLst/>
                <a:uLnTx/>
                <a:uFillTx/>
                <a:latin typeface="Arial"/>
                <a:ea typeface="+mn-ea"/>
                <a:cs typeface="+mn-cs"/>
              </a:rPr>
              <a:t> </a:t>
            </a:r>
            <a:r>
              <a:rPr kumimoji="0" lang="es-ES" sz="600" b="0" i="0" u="none" strike="noStrike" kern="1200" cap="none" spc="0" normalizeH="0" baseline="0" noProof="0" dirty="0" err="1">
                <a:ln>
                  <a:noFill/>
                </a:ln>
                <a:solidFill>
                  <a:srgbClr val="000000"/>
                </a:solidFill>
                <a:effectLst/>
                <a:uLnTx/>
                <a:uFillTx/>
                <a:latin typeface="Arial"/>
                <a:ea typeface="+mn-ea"/>
                <a:cs typeface="+mn-cs"/>
              </a:rPr>
              <a:t>restrictions</a:t>
            </a:r>
            <a:r>
              <a:rPr kumimoji="0" lang="es-ES" sz="600" b="0" i="0" u="none" strike="noStrike" kern="1200" cap="none" spc="0" normalizeH="0" baseline="0" noProof="0" dirty="0">
                <a:ln>
                  <a:noFill/>
                </a:ln>
                <a:solidFill>
                  <a:srgbClr val="000000"/>
                </a:solidFill>
                <a:effectLst/>
                <a:uLnTx/>
                <a:uFillTx/>
                <a:latin typeface="Arial"/>
                <a:ea typeface="+mn-ea"/>
                <a:cs typeface="+mn-cs"/>
              </a:rPr>
              <a:t> in China</a:t>
            </a:r>
            <a:endParaRPr kumimoji="0" lang="en-GB" sz="6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73786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C44C00-93C5-4420-8A4A-13041C2A1DBE}"/>
              </a:ext>
            </a:extLst>
          </p:cNvPr>
          <p:cNvSpPr>
            <a:spLocks noGrp="1"/>
          </p:cNvSpPr>
          <p:nvPr>
            <p:ph type="body" sz="quarter" idx="10"/>
          </p:nvPr>
        </p:nvSpPr>
        <p:spPr>
          <a:xfrm>
            <a:off x="450193" y="316156"/>
            <a:ext cx="8401482" cy="289578"/>
          </a:xfrm>
        </p:spPr>
        <p:txBody>
          <a:bodyPr/>
          <a:lstStyle/>
          <a:p>
            <a:r>
              <a:rPr lang="es-ES" dirty="0" err="1"/>
              <a:t>All</a:t>
            </a:r>
            <a:r>
              <a:rPr lang="es-ES" dirty="0"/>
              <a:t> </a:t>
            </a:r>
            <a:r>
              <a:rPr lang="es-ES" dirty="0" err="1"/>
              <a:t>regions</a:t>
            </a:r>
            <a:r>
              <a:rPr lang="es-ES" dirty="0"/>
              <a:t> in </a:t>
            </a:r>
            <a:r>
              <a:rPr lang="es-ES" dirty="0" err="1"/>
              <a:t>the</a:t>
            </a:r>
            <a:r>
              <a:rPr lang="es-ES" dirty="0"/>
              <a:t> European </a:t>
            </a:r>
            <a:r>
              <a:rPr lang="es-ES" dirty="0" err="1"/>
              <a:t>Union</a:t>
            </a:r>
            <a:r>
              <a:rPr lang="es-ES" dirty="0"/>
              <a:t> are </a:t>
            </a:r>
            <a:r>
              <a:rPr lang="es-ES" dirty="0" err="1"/>
              <a:t>affected</a:t>
            </a:r>
            <a:r>
              <a:rPr lang="es-ES" dirty="0"/>
              <a:t> </a:t>
            </a:r>
            <a:r>
              <a:rPr lang="es-ES" dirty="0" err="1"/>
              <a:t>on</a:t>
            </a:r>
            <a:r>
              <a:rPr lang="es-ES" dirty="0"/>
              <a:t> a similar </a:t>
            </a:r>
            <a:r>
              <a:rPr lang="es-ES" dirty="0" err="1"/>
              <a:t>scale</a:t>
            </a:r>
            <a:endParaRPr lang="es-ES" dirty="0"/>
          </a:p>
        </p:txBody>
      </p:sp>
      <p:sp>
        <p:nvSpPr>
          <p:cNvPr id="4" name="Text Placeholder 3">
            <a:extLst>
              <a:ext uri="{FF2B5EF4-FFF2-40B4-BE49-F238E27FC236}">
                <a16:creationId xmlns:a16="http://schemas.microsoft.com/office/drawing/2014/main" id="{FFBF2C55-D1FB-4D94-B748-76431B81D12C}"/>
              </a:ext>
            </a:extLst>
          </p:cNvPr>
          <p:cNvSpPr>
            <a:spLocks noGrp="1"/>
          </p:cNvSpPr>
          <p:nvPr>
            <p:ph type="body" sz="quarter" idx="12"/>
          </p:nvPr>
        </p:nvSpPr>
        <p:spPr>
          <a:xfrm>
            <a:off x="961999" y="828198"/>
            <a:ext cx="6797073" cy="400110"/>
          </a:xfrm>
        </p:spPr>
        <p:txBody>
          <a:bodyPr wrap="square">
            <a:spAutoFit/>
          </a:bodyPr>
          <a:lstStyle/>
          <a:p>
            <a:r>
              <a:rPr lang="es-ES" sz="1100" dirty="0" err="1"/>
              <a:t>Bookings</a:t>
            </a:r>
            <a:r>
              <a:rPr lang="es-ES" sz="1100" dirty="0"/>
              <a:t> </a:t>
            </a:r>
            <a:r>
              <a:rPr lang="es-ES" sz="1100" dirty="0" err="1"/>
              <a:t>made</a:t>
            </a:r>
            <a:r>
              <a:rPr lang="es-ES" sz="1100" dirty="0"/>
              <a:t> for International </a:t>
            </a:r>
            <a:r>
              <a:rPr lang="es-ES" sz="1100" dirty="0" err="1"/>
              <a:t>travel</a:t>
            </a:r>
            <a:r>
              <a:rPr lang="es-ES" sz="1100" dirty="0"/>
              <a:t> </a:t>
            </a:r>
            <a:r>
              <a:rPr lang="es-ES" sz="1100" dirty="0" err="1"/>
              <a:t>to</a:t>
            </a:r>
            <a:r>
              <a:rPr lang="es-ES" sz="1100" dirty="0"/>
              <a:t> </a:t>
            </a:r>
            <a:r>
              <a:rPr lang="es-ES" sz="1100" dirty="0" err="1"/>
              <a:t>European</a:t>
            </a:r>
            <a:r>
              <a:rPr lang="es-ES" sz="1100" dirty="0"/>
              <a:t> </a:t>
            </a:r>
            <a:r>
              <a:rPr lang="es-ES" sz="1100" dirty="0" err="1"/>
              <a:t>Union</a:t>
            </a:r>
            <a:r>
              <a:rPr lang="es-ES" sz="1100" dirty="0"/>
              <a:t> </a:t>
            </a:r>
            <a:r>
              <a:rPr lang="es-ES" sz="1100" dirty="0" err="1"/>
              <a:t>destinations</a:t>
            </a:r>
            <a:r>
              <a:rPr lang="es-ES" sz="1100" dirty="0"/>
              <a:t> </a:t>
            </a:r>
            <a:r>
              <a:rPr lang="es-ES" sz="1100" dirty="0" err="1"/>
              <a:t>by</a:t>
            </a:r>
            <a:r>
              <a:rPr lang="es-ES" sz="1100" dirty="0"/>
              <a:t> </a:t>
            </a:r>
            <a:r>
              <a:rPr lang="es-ES" sz="1100" dirty="0" err="1"/>
              <a:t>arrival</a:t>
            </a:r>
            <a:r>
              <a:rPr lang="es-ES" sz="1100" dirty="0"/>
              <a:t> </a:t>
            </a:r>
            <a:r>
              <a:rPr lang="es-ES" sz="1100" dirty="0" err="1"/>
              <a:t>region</a:t>
            </a:r>
            <a:br>
              <a:rPr lang="es-ES" sz="1100" dirty="0"/>
            </a:br>
            <a:r>
              <a:rPr lang="es-ES" b="0" dirty="0"/>
              <a:t>06 </a:t>
            </a:r>
            <a:r>
              <a:rPr lang="es-ES" b="0" dirty="0" err="1"/>
              <a:t>January</a:t>
            </a:r>
            <a:r>
              <a:rPr lang="es-ES" b="0" dirty="0"/>
              <a:t> </a:t>
            </a:r>
            <a:r>
              <a:rPr lang="es-ES" b="0" dirty="0" err="1"/>
              <a:t>to</a:t>
            </a:r>
            <a:r>
              <a:rPr lang="es-ES" b="0" dirty="0"/>
              <a:t> 01 </a:t>
            </a:r>
            <a:r>
              <a:rPr lang="es-ES" b="0" dirty="0" err="1"/>
              <a:t>November</a:t>
            </a:r>
            <a:r>
              <a:rPr lang="es-ES" b="0" dirty="0"/>
              <a:t> , </a:t>
            </a:r>
            <a:r>
              <a:rPr lang="es-ES" b="0" dirty="0" err="1"/>
              <a:t>Year</a:t>
            </a:r>
            <a:r>
              <a:rPr lang="es-ES" b="0" dirty="0"/>
              <a:t> </a:t>
            </a:r>
            <a:r>
              <a:rPr lang="es-ES" b="0" dirty="0" err="1"/>
              <a:t>on</a:t>
            </a:r>
            <a:r>
              <a:rPr lang="es-ES" b="0" dirty="0"/>
              <a:t> </a:t>
            </a:r>
            <a:r>
              <a:rPr lang="es-ES" b="0" dirty="0" err="1"/>
              <a:t>Year</a:t>
            </a:r>
            <a:r>
              <a:rPr lang="es-ES" b="0" dirty="0"/>
              <a:t> </a:t>
            </a:r>
            <a:r>
              <a:rPr lang="es-ES" b="0" dirty="0" err="1"/>
              <a:t>variations</a:t>
            </a:r>
            <a:endParaRPr lang="es-ES" b="0" dirty="0"/>
          </a:p>
        </p:txBody>
      </p:sp>
      <p:graphicFrame>
        <p:nvGraphicFramePr>
          <p:cNvPr id="12" name="Table 5">
            <a:extLst>
              <a:ext uri="{FF2B5EF4-FFF2-40B4-BE49-F238E27FC236}">
                <a16:creationId xmlns:a16="http://schemas.microsoft.com/office/drawing/2014/main" id="{8143626C-7499-4DE2-AC78-F526BFFC3BE0}"/>
              </a:ext>
            </a:extLst>
          </p:cNvPr>
          <p:cNvGraphicFramePr>
            <a:graphicFrameLocks noGrp="1"/>
          </p:cNvGraphicFramePr>
          <p:nvPr>
            <p:extLst>
              <p:ext uri="{D42A27DB-BD31-4B8C-83A1-F6EECF244321}">
                <p14:modId xmlns:p14="http://schemas.microsoft.com/office/powerpoint/2010/main" val="2144406227"/>
              </p:ext>
            </p:extLst>
          </p:nvPr>
        </p:nvGraphicFramePr>
        <p:xfrm>
          <a:off x="7110651" y="1691388"/>
          <a:ext cx="2033349" cy="1872000"/>
        </p:xfrm>
        <a:graphic>
          <a:graphicData uri="http://schemas.openxmlformats.org/drawingml/2006/table">
            <a:tbl>
              <a:tblPr bandRow="1">
                <a:tableStyleId>{5C22544A-7EE6-4342-B048-85BDC9FD1C3A}</a:tableStyleId>
              </a:tblPr>
              <a:tblGrid>
                <a:gridCol w="1379324">
                  <a:extLst>
                    <a:ext uri="{9D8B030D-6E8A-4147-A177-3AD203B41FA5}">
                      <a16:colId xmlns:a16="http://schemas.microsoft.com/office/drawing/2014/main" val="2673059831"/>
                    </a:ext>
                  </a:extLst>
                </a:gridCol>
                <a:gridCol w="654025">
                  <a:extLst>
                    <a:ext uri="{9D8B030D-6E8A-4147-A177-3AD203B41FA5}">
                      <a16:colId xmlns:a16="http://schemas.microsoft.com/office/drawing/2014/main" val="1704691528"/>
                    </a:ext>
                  </a:extLst>
                </a:gridCol>
              </a:tblGrid>
              <a:tr h="360000">
                <a:tc>
                  <a:txBody>
                    <a:bodyPr/>
                    <a:lstStyle/>
                    <a:p>
                      <a:r>
                        <a:rPr lang="en-GB" sz="1050" b="1" dirty="0">
                          <a:solidFill>
                            <a:schemeClr val="bg1"/>
                          </a:solidFill>
                        </a:rPr>
                        <a:t>Southern Europe</a:t>
                      </a:r>
                    </a:p>
                  </a:txBody>
                  <a:tcPr anchor="ctr">
                    <a:solidFill>
                      <a:schemeClr val="accent4"/>
                    </a:solidFill>
                  </a:tcPr>
                </a:tc>
                <a:tc>
                  <a:txBody>
                    <a:bodyPr/>
                    <a:lstStyle/>
                    <a:p>
                      <a:pPr algn="ctr" fontAlgn="b"/>
                      <a:r>
                        <a:rPr lang="en-GB" sz="1000" b="1" i="0" u="none" strike="noStrike" dirty="0">
                          <a:solidFill>
                            <a:srgbClr val="C00000"/>
                          </a:solidFill>
                          <a:effectLst/>
                          <a:latin typeface="+mn-lt"/>
                        </a:rPr>
                        <a:t>-103.0%</a:t>
                      </a:r>
                    </a:p>
                  </a:txBody>
                  <a:tcPr marL="6350" marR="6350" marT="6350" marB="0" anchor="ctr">
                    <a:solidFill>
                      <a:schemeClr val="bg1">
                        <a:lumMod val="95000"/>
                      </a:schemeClr>
                    </a:solidFill>
                  </a:tcPr>
                </a:tc>
                <a:extLst>
                  <a:ext uri="{0D108BD9-81ED-4DB2-BD59-A6C34878D82A}">
                    <a16:rowId xmlns:a16="http://schemas.microsoft.com/office/drawing/2014/main" val="612608005"/>
                  </a:ext>
                </a:extLst>
              </a:tr>
              <a:tr h="360000">
                <a:tc>
                  <a:txBody>
                    <a:bodyPr/>
                    <a:lstStyle/>
                    <a:p>
                      <a:r>
                        <a:rPr lang="en-GB" sz="1050" b="1" dirty="0">
                          <a:solidFill>
                            <a:schemeClr val="bg1"/>
                          </a:solidFill>
                        </a:rPr>
                        <a:t>Western Europe</a:t>
                      </a:r>
                    </a:p>
                  </a:txBody>
                  <a:tcPr anchor="ctr">
                    <a:solidFill>
                      <a:schemeClr val="accent2"/>
                    </a:solidFill>
                  </a:tcPr>
                </a:tc>
                <a:tc>
                  <a:txBody>
                    <a:bodyPr/>
                    <a:lstStyle/>
                    <a:p>
                      <a:pPr algn="ctr" fontAlgn="b"/>
                      <a:r>
                        <a:rPr lang="en-GB" sz="1000" b="1" i="0" u="none" strike="noStrike" dirty="0">
                          <a:solidFill>
                            <a:srgbClr val="C00000"/>
                          </a:solidFill>
                          <a:effectLst/>
                          <a:latin typeface="+mn-lt"/>
                        </a:rPr>
                        <a:t>-96.6%</a:t>
                      </a:r>
                    </a:p>
                  </a:txBody>
                  <a:tcPr marL="6350" marR="6350" marT="6350" marB="0" anchor="ctr">
                    <a:solidFill>
                      <a:schemeClr val="bg1">
                        <a:lumMod val="95000"/>
                      </a:schemeClr>
                    </a:solidFill>
                  </a:tcPr>
                </a:tc>
                <a:extLst>
                  <a:ext uri="{0D108BD9-81ED-4DB2-BD59-A6C34878D82A}">
                    <a16:rowId xmlns:a16="http://schemas.microsoft.com/office/drawing/2014/main" val="1006245264"/>
                  </a:ext>
                </a:extLst>
              </a:tr>
              <a:tr h="360000">
                <a:tc>
                  <a:txBody>
                    <a:bodyPr/>
                    <a:lstStyle/>
                    <a:p>
                      <a:r>
                        <a:rPr lang="en-GB" sz="1050" b="1" dirty="0">
                          <a:solidFill>
                            <a:schemeClr val="bg1"/>
                          </a:solidFill>
                        </a:rPr>
                        <a:t>Northern Europe</a:t>
                      </a:r>
                    </a:p>
                  </a:txBody>
                  <a:tcPr anchor="ctr">
                    <a:solidFill>
                      <a:schemeClr val="accent3"/>
                    </a:solidFill>
                  </a:tcPr>
                </a:tc>
                <a:tc>
                  <a:txBody>
                    <a:bodyPr/>
                    <a:lstStyle/>
                    <a:p>
                      <a:pPr algn="ctr" fontAlgn="b"/>
                      <a:r>
                        <a:rPr lang="en-GB" sz="1000" b="1" i="0" u="none" strike="noStrike" dirty="0">
                          <a:solidFill>
                            <a:srgbClr val="C00000"/>
                          </a:solidFill>
                          <a:effectLst/>
                          <a:latin typeface="+mn-lt"/>
                        </a:rPr>
                        <a:t>-99.8%</a:t>
                      </a:r>
                    </a:p>
                  </a:txBody>
                  <a:tcPr marL="6350" marR="6350" marT="6350" marB="0" anchor="ctr">
                    <a:solidFill>
                      <a:schemeClr val="bg1">
                        <a:lumMod val="95000"/>
                      </a:schemeClr>
                    </a:solidFill>
                  </a:tcPr>
                </a:tc>
                <a:extLst>
                  <a:ext uri="{0D108BD9-81ED-4DB2-BD59-A6C34878D82A}">
                    <a16:rowId xmlns:a16="http://schemas.microsoft.com/office/drawing/2014/main" val="1621828275"/>
                  </a:ext>
                </a:extLst>
              </a:tr>
              <a:tr h="432000">
                <a:tc>
                  <a:txBody>
                    <a:bodyPr/>
                    <a:lstStyle/>
                    <a:p>
                      <a:r>
                        <a:rPr lang="en-GB" sz="1050" b="1" dirty="0">
                          <a:solidFill>
                            <a:schemeClr val="bg1"/>
                          </a:solidFill>
                        </a:rPr>
                        <a:t>Central &amp; Eastern Europe</a:t>
                      </a:r>
                    </a:p>
                  </a:txBody>
                  <a:tcPr anchor="ctr">
                    <a:solidFill>
                      <a:schemeClr val="accent6"/>
                    </a:solidFill>
                  </a:tcPr>
                </a:tc>
                <a:tc>
                  <a:txBody>
                    <a:bodyPr/>
                    <a:lstStyle/>
                    <a:p>
                      <a:pPr algn="ctr" fontAlgn="b"/>
                      <a:r>
                        <a:rPr lang="en-GB" sz="1000" b="1" i="0" u="none" strike="noStrike" dirty="0">
                          <a:solidFill>
                            <a:srgbClr val="C00000"/>
                          </a:solidFill>
                          <a:effectLst/>
                          <a:latin typeface="+mn-lt"/>
                        </a:rPr>
                        <a:t>-99.0%</a:t>
                      </a:r>
                    </a:p>
                  </a:txBody>
                  <a:tcPr marL="6350" marR="6350" marT="6350" marB="0" anchor="ctr">
                    <a:solidFill>
                      <a:schemeClr val="bg1">
                        <a:lumMod val="95000"/>
                      </a:schemeClr>
                    </a:solidFill>
                  </a:tcPr>
                </a:tc>
                <a:extLst>
                  <a:ext uri="{0D108BD9-81ED-4DB2-BD59-A6C34878D82A}">
                    <a16:rowId xmlns:a16="http://schemas.microsoft.com/office/drawing/2014/main" val="3052543157"/>
                  </a:ext>
                </a:extLst>
              </a:tr>
              <a:tr h="360000">
                <a:tc>
                  <a:txBody>
                    <a:bodyPr/>
                    <a:lstStyle/>
                    <a:p>
                      <a:r>
                        <a:rPr lang="en-GB" sz="1050" b="1" dirty="0">
                          <a:solidFill>
                            <a:schemeClr val="bg1"/>
                          </a:solidFill>
                        </a:rPr>
                        <a:t>Total Europe</a:t>
                      </a:r>
                    </a:p>
                  </a:txBody>
                  <a:tcPr anchor="ctr">
                    <a:solidFill>
                      <a:srgbClr val="C00000"/>
                    </a:solidFill>
                  </a:tcPr>
                </a:tc>
                <a:tc>
                  <a:txBody>
                    <a:bodyPr/>
                    <a:lstStyle/>
                    <a:p>
                      <a:pPr algn="ctr"/>
                      <a:r>
                        <a:rPr lang="en-GB" sz="1000" b="1" dirty="0">
                          <a:solidFill>
                            <a:srgbClr val="C00000"/>
                          </a:solidFill>
                          <a:latin typeface="+mn-lt"/>
                        </a:rPr>
                        <a:t>-99.8%</a:t>
                      </a:r>
                    </a:p>
                  </a:txBody>
                  <a:tcPr anchor="ctr">
                    <a:solidFill>
                      <a:schemeClr val="bg1">
                        <a:lumMod val="95000"/>
                      </a:schemeClr>
                    </a:solidFill>
                  </a:tcPr>
                </a:tc>
                <a:extLst>
                  <a:ext uri="{0D108BD9-81ED-4DB2-BD59-A6C34878D82A}">
                    <a16:rowId xmlns:a16="http://schemas.microsoft.com/office/drawing/2014/main" val="2610093286"/>
                  </a:ext>
                </a:extLst>
              </a:tr>
            </a:tbl>
          </a:graphicData>
        </a:graphic>
      </p:graphicFrame>
      <p:sp>
        <p:nvSpPr>
          <p:cNvPr id="13" name="Rectangle 34">
            <a:extLst>
              <a:ext uri="{FF2B5EF4-FFF2-40B4-BE49-F238E27FC236}">
                <a16:creationId xmlns:a16="http://schemas.microsoft.com/office/drawing/2014/main" id="{6339978B-37A5-4B1D-8DD4-094EB97B60D9}"/>
              </a:ext>
            </a:extLst>
          </p:cNvPr>
          <p:cNvSpPr/>
          <p:nvPr/>
        </p:nvSpPr>
        <p:spPr>
          <a:xfrm>
            <a:off x="7487965" y="1150295"/>
            <a:ext cx="1264452" cy="359715"/>
          </a:xfrm>
          <a:prstGeom prst="rect">
            <a:avLst/>
          </a:prstGeom>
          <a:noFill/>
          <a:ln cap="flat">
            <a:noFill/>
            <a:prstDash val="solid"/>
          </a:ln>
        </p:spPr>
        <p:txBody>
          <a:bodyPr vert="horz" wrap="square" lIns="51435" tIns="25718" rIns="51435" bIns="25718" anchor="t" anchorCtr="0" compatLnSpc="1">
            <a:spAutoFit/>
          </a:bodyPr>
          <a:lstStyle/>
          <a:p>
            <a:pPr algn="ctr" defTabSz="514350">
              <a:spcAft>
                <a:spcPts val="600"/>
              </a:spcAft>
              <a:defRPr sz="1800" b="0" i="0" u="none" strike="noStrike" kern="0" cap="none" spc="0" baseline="0">
                <a:solidFill>
                  <a:srgbClr val="000000"/>
                </a:solidFill>
                <a:uFillTx/>
              </a:defRPr>
            </a:pPr>
            <a:r>
              <a:rPr lang="en-US" sz="1000" b="1" kern="0" dirty="0">
                <a:solidFill>
                  <a:srgbClr val="000000"/>
                </a:solidFill>
                <a:latin typeface="Arial" pitchFamily="34"/>
                <a:cs typeface="Arial" pitchFamily="34"/>
              </a:rPr>
              <a:t>Bookings made Year to date *</a:t>
            </a:r>
          </a:p>
        </p:txBody>
      </p:sp>
      <p:sp>
        <p:nvSpPr>
          <p:cNvPr id="14" name="Rectangle 34">
            <a:extLst>
              <a:ext uri="{FF2B5EF4-FFF2-40B4-BE49-F238E27FC236}">
                <a16:creationId xmlns:a16="http://schemas.microsoft.com/office/drawing/2014/main" id="{4E0B5628-CF6D-4597-AF49-B8FB094805C1}"/>
              </a:ext>
            </a:extLst>
          </p:cNvPr>
          <p:cNvSpPr/>
          <p:nvPr/>
        </p:nvSpPr>
        <p:spPr>
          <a:xfrm>
            <a:off x="7388707" y="1475836"/>
            <a:ext cx="1462968" cy="213777"/>
          </a:xfrm>
          <a:prstGeom prst="rect">
            <a:avLst/>
          </a:prstGeom>
          <a:noFill/>
          <a:ln cap="flat">
            <a:noFill/>
            <a:prstDash val="solid"/>
          </a:ln>
        </p:spPr>
        <p:txBody>
          <a:bodyPr vert="horz" wrap="square" lIns="51435" tIns="25718" rIns="51435" bIns="25718" anchor="t" anchorCtr="0" compatLnSpc="1">
            <a:spAutoFit/>
          </a:bodyPr>
          <a:lstStyle/>
          <a:p>
            <a:pPr algn="ctr" defTabSz="514350">
              <a:lnSpc>
                <a:spcPct val="150000"/>
              </a:lnSpc>
              <a:defRPr sz="1800" b="0" i="0" u="none" strike="noStrike" kern="0" cap="none" spc="0" baseline="0">
                <a:solidFill>
                  <a:srgbClr val="000000"/>
                </a:solidFill>
                <a:uFillTx/>
              </a:defRPr>
            </a:pPr>
            <a:r>
              <a:rPr lang="en-GB" sz="800" kern="0" dirty="0">
                <a:solidFill>
                  <a:srgbClr val="000000"/>
                </a:solidFill>
                <a:latin typeface="Arial" pitchFamily="34"/>
                <a:cs typeface="Arial" pitchFamily="34"/>
              </a:rPr>
              <a:t>YoY % change</a:t>
            </a:r>
          </a:p>
        </p:txBody>
      </p:sp>
      <p:sp>
        <p:nvSpPr>
          <p:cNvPr id="34" name="Rectangle 34">
            <a:extLst>
              <a:ext uri="{FF2B5EF4-FFF2-40B4-BE49-F238E27FC236}">
                <a16:creationId xmlns:a16="http://schemas.microsoft.com/office/drawing/2014/main" id="{3B942613-361B-4F2E-BBB9-7C7EE93B508F}"/>
              </a:ext>
            </a:extLst>
          </p:cNvPr>
          <p:cNvSpPr/>
          <p:nvPr/>
        </p:nvSpPr>
        <p:spPr>
          <a:xfrm>
            <a:off x="7110651" y="3563388"/>
            <a:ext cx="1839140" cy="144271"/>
          </a:xfrm>
          <a:prstGeom prst="rect">
            <a:avLst/>
          </a:prstGeom>
          <a:noFill/>
          <a:ln cap="flat">
            <a:noFill/>
            <a:prstDash val="solid"/>
          </a:ln>
        </p:spPr>
        <p:txBody>
          <a:bodyPr vert="horz" wrap="square" lIns="51435" tIns="25718" rIns="51435" bIns="25718" anchor="t" anchorCtr="0" compatLnSpc="1">
            <a:spAutoFit/>
          </a:bodyPr>
          <a:lstStyle/>
          <a:p>
            <a:pPr algn="ctr" defTabSz="514350">
              <a:spcAft>
                <a:spcPts val="600"/>
              </a:spcAft>
              <a:defRPr sz="1800" b="0" i="0" u="none" strike="noStrike" kern="0" cap="none" spc="0" baseline="0">
                <a:solidFill>
                  <a:srgbClr val="000000"/>
                </a:solidFill>
                <a:uFillTx/>
              </a:defRPr>
            </a:pPr>
            <a:r>
              <a:rPr lang="en-US" sz="600" kern="0" dirty="0">
                <a:solidFill>
                  <a:srgbClr val="000000"/>
                </a:solidFill>
                <a:latin typeface="Arial" pitchFamily="34"/>
                <a:cs typeface="Arial" pitchFamily="34"/>
              </a:rPr>
              <a:t>*Bookings made from 6 January to 04 October</a:t>
            </a:r>
          </a:p>
        </p:txBody>
      </p:sp>
      <p:grpSp>
        <p:nvGrpSpPr>
          <p:cNvPr id="3" name="Group 2">
            <a:extLst>
              <a:ext uri="{FF2B5EF4-FFF2-40B4-BE49-F238E27FC236}">
                <a16:creationId xmlns:a16="http://schemas.microsoft.com/office/drawing/2014/main" id="{B3E7ECEE-681A-44F6-8D5F-5F2E724B1A26}"/>
              </a:ext>
            </a:extLst>
          </p:cNvPr>
          <p:cNvGrpSpPr/>
          <p:nvPr/>
        </p:nvGrpSpPr>
        <p:grpSpPr>
          <a:xfrm>
            <a:off x="484419" y="801995"/>
            <a:ext cx="477580" cy="477580"/>
            <a:chOff x="503238" y="813777"/>
            <a:chExt cx="477580" cy="477580"/>
          </a:xfrm>
        </p:grpSpPr>
        <p:sp>
          <p:nvSpPr>
            <p:cNvPr id="33" name="Oval 32">
              <a:extLst>
                <a:ext uri="{FF2B5EF4-FFF2-40B4-BE49-F238E27FC236}">
                  <a16:creationId xmlns:a16="http://schemas.microsoft.com/office/drawing/2014/main" id="{A3C02E9F-9FD7-4AB4-806F-53366B8EEA97}"/>
                </a:ext>
              </a:extLst>
            </p:cNvPr>
            <p:cNvSpPr/>
            <p:nvPr/>
          </p:nvSpPr>
          <p:spPr>
            <a:xfrm>
              <a:off x="503238" y="813777"/>
              <a:ext cx="477580" cy="4775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Gráfico 16">
              <a:extLst>
                <a:ext uri="{FF2B5EF4-FFF2-40B4-BE49-F238E27FC236}">
                  <a16:creationId xmlns:a16="http://schemas.microsoft.com/office/drawing/2014/main" id="{B84E5616-2F8A-40F0-A659-4ADBC910064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7974" y="908303"/>
              <a:ext cx="288317" cy="288317"/>
            </a:xfrm>
            <a:prstGeom prst="rect">
              <a:avLst/>
            </a:prstGeom>
          </p:spPr>
        </p:pic>
      </p:grpSp>
      <p:grpSp>
        <p:nvGrpSpPr>
          <p:cNvPr id="30" name="Grupo 354">
            <a:extLst>
              <a:ext uri="{FF2B5EF4-FFF2-40B4-BE49-F238E27FC236}">
                <a16:creationId xmlns:a16="http://schemas.microsoft.com/office/drawing/2014/main" id="{DC8B8664-F7BA-41BB-B14D-3563A1C86474}"/>
              </a:ext>
            </a:extLst>
          </p:cNvPr>
          <p:cNvGrpSpPr/>
          <p:nvPr/>
        </p:nvGrpSpPr>
        <p:grpSpPr>
          <a:xfrm>
            <a:off x="1384928" y="4686944"/>
            <a:ext cx="6374144" cy="280800"/>
            <a:chOff x="-1242651" y="4677859"/>
            <a:chExt cx="8196571" cy="361085"/>
          </a:xfrm>
        </p:grpSpPr>
        <p:grpSp>
          <p:nvGrpSpPr>
            <p:cNvPr id="31" name="Group 65">
              <a:extLst>
                <a:ext uri="{FF2B5EF4-FFF2-40B4-BE49-F238E27FC236}">
                  <a16:creationId xmlns:a16="http://schemas.microsoft.com/office/drawing/2014/main" id="{7858E3BD-338A-4A35-A1FA-8FF20F702A1A}"/>
                </a:ext>
              </a:extLst>
            </p:cNvPr>
            <p:cNvGrpSpPr/>
            <p:nvPr/>
          </p:nvGrpSpPr>
          <p:grpSpPr>
            <a:xfrm>
              <a:off x="-1242651" y="4677859"/>
              <a:ext cx="8196571" cy="361085"/>
              <a:chOff x="-917141" y="4684958"/>
              <a:chExt cx="8196571" cy="361085"/>
            </a:xfrm>
          </p:grpSpPr>
          <p:grpSp>
            <p:nvGrpSpPr>
              <p:cNvPr id="55" name="Group 72">
                <a:extLst>
                  <a:ext uri="{FF2B5EF4-FFF2-40B4-BE49-F238E27FC236}">
                    <a16:creationId xmlns:a16="http://schemas.microsoft.com/office/drawing/2014/main" id="{563EB878-DB77-4896-841F-833134C1BF8C}"/>
                  </a:ext>
                </a:extLst>
              </p:cNvPr>
              <p:cNvGrpSpPr/>
              <p:nvPr/>
            </p:nvGrpSpPr>
            <p:grpSpPr>
              <a:xfrm>
                <a:off x="-917141" y="4684958"/>
                <a:ext cx="8196571" cy="361085"/>
                <a:chOff x="-107795" y="4577174"/>
                <a:chExt cx="8196571" cy="361084"/>
              </a:xfrm>
            </p:grpSpPr>
            <p:sp>
              <p:nvSpPr>
                <p:cNvPr id="57" name="Rectangle: Rounded Corners 108">
                  <a:extLst>
                    <a:ext uri="{FF2B5EF4-FFF2-40B4-BE49-F238E27FC236}">
                      <a16:creationId xmlns:a16="http://schemas.microsoft.com/office/drawing/2014/main" id="{D6FAEF50-6DE4-4F99-BF60-9402664290E1}"/>
                    </a:ext>
                  </a:extLst>
                </p:cNvPr>
                <p:cNvSpPr/>
                <p:nvPr/>
              </p:nvSpPr>
              <p:spPr>
                <a:xfrm>
                  <a:off x="-107795" y="4577174"/>
                  <a:ext cx="8196571" cy="361084"/>
                </a:xfrm>
                <a:prstGeom prst="roundRect">
                  <a:avLst>
                    <a:gd name="adj" fmla="val 50000"/>
                  </a:avLst>
                </a:prstGeom>
                <a:noFill/>
                <a:ln w="15875">
                  <a:solidFill>
                    <a:srgbClr val="E9E9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37"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8" name="Rectangle 79">
                  <a:extLst>
                    <a:ext uri="{FF2B5EF4-FFF2-40B4-BE49-F238E27FC236}">
                      <a16:creationId xmlns:a16="http://schemas.microsoft.com/office/drawing/2014/main" id="{A8FCEDF2-C639-46BB-B413-89FA77E0FC15}"/>
                    </a:ext>
                  </a:extLst>
                </p:cNvPr>
                <p:cNvSpPr/>
                <p:nvPr/>
              </p:nvSpPr>
              <p:spPr>
                <a:xfrm>
                  <a:off x="228603" y="4579619"/>
                  <a:ext cx="2628091" cy="356196"/>
                </a:xfrm>
                <a:prstGeom prst="rect">
                  <a:avLst/>
                </a:prstGeom>
              </p:spPr>
              <p:txBody>
                <a:bodyPr wrap="square">
                  <a:spAutoFit/>
                </a:bodyPr>
                <a:lstStyle/>
                <a:p>
                  <a:pPr marL="0" marR="0" lvl="0" indent="0" algn="l" defTabSz="51432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600" b="0" i="0" u="none" strike="noStrike" kern="0" cap="none" spc="0" normalizeH="0" baseline="0" noProof="0" dirty="0">
                      <a:ln>
                        <a:noFill/>
                      </a:ln>
                      <a:solidFill>
                        <a:srgbClr val="000000"/>
                      </a:solidFill>
                      <a:effectLst/>
                      <a:uLnTx/>
                      <a:uFillTx/>
                      <a:latin typeface="Arial" pitchFamily="34"/>
                      <a:ea typeface="+mn-ea"/>
                      <a:cs typeface="Arial" pitchFamily="34"/>
                    </a:rPr>
                    <a:t>Booking made from 06 January to 01 November 2020 vs same period in 2019 for future travel at any time.</a:t>
                  </a:r>
                </a:p>
              </p:txBody>
            </p:sp>
            <p:sp>
              <p:nvSpPr>
                <p:cNvPr id="59" name="TextBox 500">
                  <a:extLst>
                    <a:ext uri="{FF2B5EF4-FFF2-40B4-BE49-F238E27FC236}">
                      <a16:creationId xmlns:a16="http://schemas.microsoft.com/office/drawing/2014/main" id="{B2B6924F-4F1B-4D7B-BD2D-B7B5F799A8FD}"/>
                    </a:ext>
                  </a:extLst>
                </p:cNvPr>
                <p:cNvSpPr txBox="1"/>
                <p:nvPr/>
              </p:nvSpPr>
              <p:spPr>
                <a:xfrm>
                  <a:off x="2934512" y="4638984"/>
                  <a:ext cx="2782600" cy="237464"/>
                </a:xfrm>
                <a:prstGeom prst="rect">
                  <a:avLst/>
                </a:prstGeom>
                <a:noFill/>
              </p:spPr>
              <p:txBody>
                <a:bodyPr wrap="square" rtlCol="0">
                  <a:spAutoFit/>
                </a:bodyPr>
                <a:lstStyle/>
                <a:p>
                  <a:pPr marL="0" marR="0" lvl="0" indent="0" algn="l" defTabSz="51432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600" b="0" i="0" u="none" strike="noStrike" kern="0" cap="none" spc="0" normalizeH="0" baseline="0" noProof="0" dirty="0">
                      <a:ln>
                        <a:noFill/>
                      </a:ln>
                      <a:solidFill>
                        <a:srgbClr val="000000"/>
                      </a:solidFill>
                      <a:effectLst/>
                      <a:uLnTx/>
                      <a:uFillTx/>
                      <a:latin typeface="Arial" pitchFamily="34"/>
                      <a:ea typeface="+mn-ea"/>
                      <a:cs typeface="Arial" pitchFamily="34"/>
                    </a:rPr>
                    <a:t>Only considered pax staying 1 to 21 nights at destinations.</a:t>
                  </a:r>
                </a:p>
              </p:txBody>
            </p:sp>
          </p:grpSp>
          <p:sp>
            <p:nvSpPr>
              <p:cNvPr id="56" name="TextBox 500">
                <a:extLst>
                  <a:ext uri="{FF2B5EF4-FFF2-40B4-BE49-F238E27FC236}">
                    <a16:creationId xmlns:a16="http://schemas.microsoft.com/office/drawing/2014/main" id="{4175BF71-2F1F-463F-869F-4E226D055BE3}"/>
                  </a:ext>
                </a:extLst>
              </p:cNvPr>
              <p:cNvSpPr txBox="1"/>
              <p:nvPr/>
            </p:nvSpPr>
            <p:spPr>
              <a:xfrm>
                <a:off x="5185589" y="4746768"/>
                <a:ext cx="2093841" cy="237465"/>
              </a:xfrm>
              <a:prstGeom prst="rect">
                <a:avLst/>
              </a:prstGeom>
              <a:noFill/>
            </p:spPr>
            <p:txBody>
              <a:bodyPr wrap="square" rtlCol="0">
                <a:spAutoFit/>
              </a:bodyPr>
              <a:lstStyle/>
              <a:p>
                <a:pPr marL="0" marR="0" lvl="0" indent="0" algn="l" defTabSz="51432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600" b="0" i="0" u="none" strike="noStrike" kern="0" cap="none" spc="0" normalizeH="0" baseline="0" noProof="0" dirty="0">
                    <a:ln>
                      <a:noFill/>
                    </a:ln>
                    <a:solidFill>
                      <a:srgbClr val="000000"/>
                    </a:solidFill>
                    <a:effectLst/>
                    <a:uLnTx/>
                    <a:uFillTx/>
                    <a:latin typeface="Arial" pitchFamily="34"/>
                    <a:ea typeface="+mn-ea"/>
                    <a:cs typeface="Arial" pitchFamily="34"/>
                  </a:rPr>
                  <a:t>Source: ForwardKeys air reservation data.</a:t>
                </a:r>
              </a:p>
            </p:txBody>
          </p:sp>
        </p:grpSp>
        <p:pic>
          <p:nvPicPr>
            <p:cNvPr id="52" name="Imagen 356">
              <a:extLst>
                <a:ext uri="{FF2B5EF4-FFF2-40B4-BE49-F238E27FC236}">
                  <a16:creationId xmlns:a16="http://schemas.microsoft.com/office/drawing/2014/main" id="{A324C327-1314-4603-AB54-7BB478D8A6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50005" y="4786402"/>
              <a:ext cx="144000" cy="143999"/>
            </a:xfrm>
            <a:prstGeom prst="rect">
              <a:avLst/>
            </a:prstGeom>
          </p:spPr>
        </p:pic>
        <p:pic>
          <p:nvPicPr>
            <p:cNvPr id="53" name="Imagen 358">
              <a:extLst>
                <a:ext uri="{FF2B5EF4-FFF2-40B4-BE49-F238E27FC236}">
                  <a16:creationId xmlns:a16="http://schemas.microsoft.com/office/drawing/2014/main" id="{4B1A92F0-A3F9-4AC5-9A51-2593CC6089C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1702583" y="4786402"/>
              <a:ext cx="144000" cy="143999"/>
            </a:xfrm>
            <a:prstGeom prst="rect">
              <a:avLst/>
            </a:prstGeom>
          </p:spPr>
        </p:pic>
        <p:pic>
          <p:nvPicPr>
            <p:cNvPr id="54" name="Imagen 359">
              <a:extLst>
                <a:ext uri="{FF2B5EF4-FFF2-40B4-BE49-F238E27FC236}">
                  <a16:creationId xmlns:a16="http://schemas.microsoft.com/office/drawing/2014/main" id="{D53290E9-B92F-45CA-9F33-74ED3C69458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9098" y="4786402"/>
              <a:ext cx="144000" cy="143999"/>
            </a:xfrm>
            <a:prstGeom prst="rect">
              <a:avLst/>
            </a:prstGeom>
          </p:spPr>
        </p:pic>
      </p:grpSp>
      <p:graphicFrame>
        <p:nvGraphicFramePr>
          <p:cNvPr id="29" name="Chart 28">
            <a:extLst>
              <a:ext uri="{FF2B5EF4-FFF2-40B4-BE49-F238E27FC236}">
                <a16:creationId xmlns:a16="http://schemas.microsoft.com/office/drawing/2014/main" id="{DFE74201-80B4-4522-9600-A1CDEFAD71FA}"/>
              </a:ext>
            </a:extLst>
          </p:cNvPr>
          <p:cNvGraphicFramePr>
            <a:graphicFrameLocks/>
          </p:cNvGraphicFramePr>
          <p:nvPr>
            <p:extLst>
              <p:ext uri="{D42A27DB-BD31-4B8C-83A1-F6EECF244321}">
                <p14:modId xmlns:p14="http://schemas.microsoft.com/office/powerpoint/2010/main" val="1515383580"/>
              </p:ext>
            </p:extLst>
          </p:nvPr>
        </p:nvGraphicFramePr>
        <p:xfrm>
          <a:off x="391584" y="1184838"/>
          <a:ext cx="6719068" cy="3501923"/>
        </p:xfrm>
        <a:graphic>
          <a:graphicData uri="http://schemas.openxmlformats.org/drawingml/2006/chart">
            <c:chart xmlns:c="http://schemas.openxmlformats.org/drawingml/2006/chart" xmlns:r="http://schemas.openxmlformats.org/officeDocument/2006/relationships" r:id="rId8"/>
          </a:graphicData>
        </a:graphic>
      </p:graphicFrame>
      <p:cxnSp>
        <p:nvCxnSpPr>
          <p:cNvPr id="35" name="Straight Connector 34">
            <a:extLst>
              <a:ext uri="{FF2B5EF4-FFF2-40B4-BE49-F238E27FC236}">
                <a16:creationId xmlns:a16="http://schemas.microsoft.com/office/drawing/2014/main" id="{AEE2358B-4CDD-4EB2-9985-7648557D4371}"/>
              </a:ext>
            </a:extLst>
          </p:cNvPr>
          <p:cNvCxnSpPr>
            <a:cxnSpLocks/>
          </p:cNvCxnSpPr>
          <p:nvPr/>
        </p:nvCxnSpPr>
        <p:spPr>
          <a:xfrm flipH="1">
            <a:off x="961999" y="2702875"/>
            <a:ext cx="5982925" cy="0"/>
          </a:xfrm>
          <a:prstGeom prst="line">
            <a:avLst/>
          </a:prstGeom>
          <a:ln w="15875" cap="rnd">
            <a:solidFill>
              <a:schemeClr val="tx1"/>
            </a:solidFill>
            <a:prstDash val="dash"/>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A29E047-1082-4DC4-AA33-E95B8BC58A47}"/>
              </a:ext>
            </a:extLst>
          </p:cNvPr>
          <p:cNvCxnSpPr>
            <a:cxnSpLocks/>
          </p:cNvCxnSpPr>
          <p:nvPr/>
        </p:nvCxnSpPr>
        <p:spPr>
          <a:xfrm>
            <a:off x="1238218" y="1689613"/>
            <a:ext cx="0" cy="2476974"/>
          </a:xfrm>
          <a:prstGeom prst="line">
            <a:avLst/>
          </a:prstGeom>
          <a:ln w="15875" cap="rnd">
            <a:solidFill>
              <a:schemeClr val="tx1"/>
            </a:solidFill>
            <a:prstDash val="solid"/>
            <a:round/>
          </a:ln>
        </p:spPr>
        <p:style>
          <a:lnRef idx="1">
            <a:schemeClr val="accent1"/>
          </a:lnRef>
          <a:fillRef idx="0">
            <a:schemeClr val="accent1"/>
          </a:fillRef>
          <a:effectRef idx="0">
            <a:schemeClr val="accent1"/>
          </a:effectRef>
          <a:fontRef idx="minor">
            <a:schemeClr val="tx1"/>
          </a:fontRef>
        </p:style>
      </p:cxnSp>
      <p:sp>
        <p:nvSpPr>
          <p:cNvPr id="37" name="TextBox 15">
            <a:extLst>
              <a:ext uri="{FF2B5EF4-FFF2-40B4-BE49-F238E27FC236}">
                <a16:creationId xmlns:a16="http://schemas.microsoft.com/office/drawing/2014/main" id="{EB0E143D-8957-4958-A853-8C2DD0D16B70}"/>
              </a:ext>
            </a:extLst>
          </p:cNvPr>
          <p:cNvSpPr txBox="1"/>
          <p:nvPr/>
        </p:nvSpPr>
        <p:spPr>
          <a:xfrm>
            <a:off x="1174868" y="2737571"/>
            <a:ext cx="858480" cy="27697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dirty="0">
                <a:ln>
                  <a:noFill/>
                </a:ln>
                <a:solidFill>
                  <a:srgbClr val="000000"/>
                </a:solidFill>
                <a:effectLst/>
                <a:uLnTx/>
                <a:uFillTx/>
                <a:latin typeface="Arial"/>
                <a:ea typeface="+mn-ea"/>
                <a:cs typeface="+mn-cs"/>
              </a:rPr>
              <a:t>More </a:t>
            </a:r>
            <a:r>
              <a:rPr kumimoji="0" lang="es-ES" sz="600" b="0" i="0" u="none" strike="noStrike" kern="1200" cap="none" spc="0" normalizeH="0" baseline="0" noProof="0" dirty="0" err="1">
                <a:ln>
                  <a:noFill/>
                </a:ln>
                <a:solidFill>
                  <a:srgbClr val="000000"/>
                </a:solidFill>
                <a:effectLst/>
                <a:uLnTx/>
                <a:uFillTx/>
                <a:latin typeface="Arial"/>
                <a:ea typeface="+mn-ea"/>
                <a:cs typeface="+mn-cs"/>
              </a:rPr>
              <a:t>cancellations</a:t>
            </a:r>
            <a:r>
              <a:rPr kumimoji="0" lang="es-ES" sz="600" b="0" i="0" u="none" strike="noStrike" kern="1200" cap="none" spc="0" normalizeH="0" baseline="0" noProof="0" dirty="0">
                <a:ln>
                  <a:noFill/>
                </a:ln>
                <a:solidFill>
                  <a:srgbClr val="000000"/>
                </a:solidFill>
                <a:effectLst/>
                <a:uLnTx/>
                <a:uFillTx/>
                <a:latin typeface="Arial"/>
                <a:ea typeface="+mn-ea"/>
                <a:cs typeface="+mn-cs"/>
              </a:rPr>
              <a:t> </a:t>
            </a:r>
            <a:r>
              <a:rPr kumimoji="0" lang="es-ES" sz="600" b="0" i="0" u="none" strike="noStrike" kern="1200" cap="none" spc="0" normalizeH="0" baseline="0" noProof="0" dirty="0" err="1">
                <a:ln>
                  <a:noFill/>
                </a:ln>
                <a:solidFill>
                  <a:srgbClr val="000000"/>
                </a:solidFill>
                <a:effectLst/>
                <a:uLnTx/>
                <a:uFillTx/>
                <a:latin typeface="Arial"/>
                <a:ea typeface="+mn-ea"/>
                <a:cs typeface="+mn-cs"/>
              </a:rPr>
              <a:t>than</a:t>
            </a:r>
            <a:r>
              <a:rPr kumimoji="0" lang="es-ES" sz="600" b="0" i="0" u="none" strike="noStrike" kern="1200" cap="none" spc="0" normalizeH="0" baseline="0" noProof="0" dirty="0">
                <a:ln>
                  <a:noFill/>
                </a:ln>
                <a:solidFill>
                  <a:srgbClr val="000000"/>
                </a:solidFill>
                <a:effectLst/>
                <a:uLnTx/>
                <a:uFillTx/>
                <a:latin typeface="Arial"/>
                <a:ea typeface="+mn-ea"/>
                <a:cs typeface="+mn-cs"/>
              </a:rPr>
              <a:t> new </a:t>
            </a:r>
            <a:r>
              <a:rPr kumimoji="0" lang="es-ES" sz="600" b="0" i="0" u="none" strike="noStrike" kern="1200" cap="none" spc="0" normalizeH="0" baseline="0" noProof="0" dirty="0" err="1">
                <a:ln>
                  <a:noFill/>
                </a:ln>
                <a:solidFill>
                  <a:srgbClr val="000000"/>
                </a:solidFill>
                <a:effectLst/>
                <a:uLnTx/>
                <a:uFillTx/>
                <a:latin typeface="Arial"/>
                <a:ea typeface="+mn-ea"/>
                <a:cs typeface="+mn-cs"/>
              </a:rPr>
              <a:t>bookings</a:t>
            </a:r>
            <a:endParaRPr kumimoji="0" lang="en-GB" sz="6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38" name="Straight Connector 37">
            <a:extLst>
              <a:ext uri="{FF2B5EF4-FFF2-40B4-BE49-F238E27FC236}">
                <a16:creationId xmlns:a16="http://schemas.microsoft.com/office/drawing/2014/main" id="{AEEFD99C-D4D8-4026-82AA-35D367F30F75}"/>
              </a:ext>
            </a:extLst>
          </p:cNvPr>
          <p:cNvCxnSpPr>
            <a:cxnSpLocks/>
          </p:cNvCxnSpPr>
          <p:nvPr/>
        </p:nvCxnSpPr>
        <p:spPr>
          <a:xfrm>
            <a:off x="1943708" y="1689613"/>
            <a:ext cx="0" cy="2260047"/>
          </a:xfrm>
          <a:prstGeom prst="line">
            <a:avLst/>
          </a:prstGeom>
          <a:ln w="15875" cap="rnd">
            <a:solidFill>
              <a:schemeClr val="tx1"/>
            </a:solidFill>
            <a:prstDash val="solid"/>
            <a:round/>
          </a:ln>
        </p:spPr>
        <p:style>
          <a:lnRef idx="1">
            <a:schemeClr val="accent1"/>
          </a:lnRef>
          <a:fillRef idx="0">
            <a:schemeClr val="accent1"/>
          </a:fillRef>
          <a:effectRef idx="0">
            <a:schemeClr val="accent1"/>
          </a:effectRef>
          <a:fontRef idx="minor">
            <a:schemeClr val="tx1"/>
          </a:fontRef>
        </p:style>
      </p:cxnSp>
      <p:sp>
        <p:nvSpPr>
          <p:cNvPr id="39" name="TextBox 17">
            <a:extLst>
              <a:ext uri="{FF2B5EF4-FFF2-40B4-BE49-F238E27FC236}">
                <a16:creationId xmlns:a16="http://schemas.microsoft.com/office/drawing/2014/main" id="{2851C272-5627-4411-AD0F-EFBC43B12247}"/>
              </a:ext>
            </a:extLst>
          </p:cNvPr>
          <p:cNvSpPr txBox="1"/>
          <p:nvPr/>
        </p:nvSpPr>
        <p:spPr>
          <a:xfrm>
            <a:off x="1905452" y="3684876"/>
            <a:ext cx="1032738" cy="27700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dirty="0" err="1">
                <a:ln>
                  <a:noFill/>
                </a:ln>
                <a:solidFill>
                  <a:srgbClr val="000000"/>
                </a:solidFill>
                <a:effectLst/>
                <a:uLnTx/>
                <a:uFillTx/>
                <a:latin typeface="Arial"/>
                <a:ea typeface="+mn-ea"/>
                <a:cs typeface="+mn-cs"/>
              </a:rPr>
              <a:t>Lombardy</a:t>
            </a:r>
            <a:r>
              <a:rPr kumimoji="0" lang="es-ES" sz="600" b="0" i="0" u="none" strike="noStrike" kern="1200" cap="none" spc="0" normalizeH="0" baseline="0" noProof="0" dirty="0">
                <a:ln>
                  <a:noFill/>
                </a:ln>
                <a:solidFill>
                  <a:srgbClr val="000000"/>
                </a:solidFill>
                <a:effectLst/>
                <a:uLnTx/>
                <a:uFillTx/>
                <a:latin typeface="Arial"/>
                <a:ea typeface="+mn-ea"/>
                <a:cs typeface="+mn-cs"/>
              </a:rPr>
              <a:t> COVID-19 </a:t>
            </a:r>
            <a:r>
              <a:rPr kumimoji="0" lang="es-ES" sz="600" b="0" i="0" u="none" strike="noStrike" kern="1200" cap="none" spc="0" normalizeH="0" baseline="0" noProof="0" dirty="0" err="1">
                <a:ln>
                  <a:noFill/>
                </a:ln>
                <a:solidFill>
                  <a:srgbClr val="000000"/>
                </a:solidFill>
                <a:effectLst/>
                <a:uLnTx/>
                <a:uFillTx/>
                <a:latin typeface="Arial"/>
                <a:ea typeface="+mn-ea"/>
                <a:cs typeface="+mn-cs"/>
              </a:rPr>
              <a:t>outbreak</a:t>
            </a:r>
            <a:endParaRPr kumimoji="0" lang="en-GB"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40" name="TextBox 10">
            <a:extLst>
              <a:ext uri="{FF2B5EF4-FFF2-40B4-BE49-F238E27FC236}">
                <a16:creationId xmlns:a16="http://schemas.microsoft.com/office/drawing/2014/main" id="{205634E8-8D11-4DFA-AD89-AA1AAEDF53C1}"/>
              </a:ext>
            </a:extLst>
          </p:cNvPr>
          <p:cNvSpPr txBox="1"/>
          <p:nvPr/>
        </p:nvSpPr>
        <p:spPr>
          <a:xfrm>
            <a:off x="1174868" y="3944799"/>
            <a:ext cx="1032738" cy="27700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dirty="0" err="1">
                <a:ln>
                  <a:noFill/>
                </a:ln>
                <a:solidFill>
                  <a:srgbClr val="000000"/>
                </a:solidFill>
                <a:effectLst/>
                <a:uLnTx/>
                <a:uFillTx/>
                <a:latin typeface="Arial"/>
                <a:ea typeface="+mn-ea"/>
                <a:cs typeface="+mn-cs"/>
              </a:rPr>
              <a:t>Introduction</a:t>
            </a:r>
            <a:r>
              <a:rPr kumimoji="0" lang="es-ES" sz="600" b="0" i="0" u="none" strike="noStrike" kern="1200" cap="none" spc="0" normalizeH="0" baseline="0" noProof="0" dirty="0">
                <a:ln>
                  <a:noFill/>
                </a:ln>
                <a:solidFill>
                  <a:srgbClr val="000000"/>
                </a:solidFill>
                <a:effectLst/>
                <a:uLnTx/>
                <a:uFillTx/>
                <a:latin typeface="Arial"/>
                <a:ea typeface="+mn-ea"/>
                <a:cs typeface="+mn-cs"/>
              </a:rPr>
              <a:t> </a:t>
            </a:r>
            <a:r>
              <a:rPr kumimoji="0" lang="es-ES" sz="600" b="0" i="0" u="none" strike="noStrike" kern="1200" cap="none" spc="0" normalizeH="0" baseline="0" noProof="0" dirty="0" err="1">
                <a:ln>
                  <a:noFill/>
                </a:ln>
                <a:solidFill>
                  <a:srgbClr val="000000"/>
                </a:solidFill>
                <a:effectLst/>
                <a:uLnTx/>
                <a:uFillTx/>
                <a:latin typeface="Arial"/>
                <a:ea typeface="+mn-ea"/>
                <a:cs typeface="+mn-cs"/>
              </a:rPr>
              <a:t>of</a:t>
            </a:r>
            <a:r>
              <a:rPr kumimoji="0" lang="es-ES" sz="600" b="0" i="0" u="none" strike="noStrike" kern="1200" cap="none" spc="0" normalizeH="0" baseline="0" noProof="0" dirty="0">
                <a:ln>
                  <a:noFill/>
                </a:ln>
                <a:solidFill>
                  <a:srgbClr val="000000"/>
                </a:solidFill>
                <a:effectLst/>
                <a:uLnTx/>
                <a:uFillTx/>
                <a:latin typeface="Arial"/>
                <a:ea typeface="+mn-ea"/>
                <a:cs typeface="+mn-cs"/>
              </a:rPr>
              <a:t> </a:t>
            </a:r>
            <a:r>
              <a:rPr kumimoji="0" lang="es-ES" sz="600" b="0" i="0" u="none" strike="noStrike" kern="1200" cap="none" spc="0" normalizeH="0" baseline="0" noProof="0" dirty="0" err="1">
                <a:ln>
                  <a:noFill/>
                </a:ln>
                <a:solidFill>
                  <a:srgbClr val="000000"/>
                </a:solidFill>
                <a:effectLst/>
                <a:uLnTx/>
                <a:uFillTx/>
                <a:latin typeface="Arial"/>
                <a:ea typeface="+mn-ea"/>
                <a:cs typeface="+mn-cs"/>
              </a:rPr>
              <a:t>travel</a:t>
            </a:r>
            <a:r>
              <a:rPr kumimoji="0" lang="es-ES" sz="600" b="0" i="0" u="none" strike="noStrike" kern="1200" cap="none" spc="0" normalizeH="0" baseline="0" noProof="0" dirty="0">
                <a:ln>
                  <a:noFill/>
                </a:ln>
                <a:solidFill>
                  <a:srgbClr val="000000"/>
                </a:solidFill>
                <a:effectLst/>
                <a:uLnTx/>
                <a:uFillTx/>
                <a:latin typeface="Arial"/>
                <a:ea typeface="+mn-ea"/>
                <a:cs typeface="+mn-cs"/>
              </a:rPr>
              <a:t> </a:t>
            </a:r>
            <a:r>
              <a:rPr kumimoji="0" lang="es-ES" sz="600" b="0" i="0" u="none" strike="noStrike" kern="1200" cap="none" spc="0" normalizeH="0" baseline="0" noProof="0" dirty="0" err="1">
                <a:ln>
                  <a:noFill/>
                </a:ln>
                <a:solidFill>
                  <a:srgbClr val="000000"/>
                </a:solidFill>
                <a:effectLst/>
                <a:uLnTx/>
                <a:uFillTx/>
                <a:latin typeface="Arial"/>
                <a:ea typeface="+mn-ea"/>
                <a:cs typeface="+mn-cs"/>
              </a:rPr>
              <a:t>restrictions</a:t>
            </a:r>
            <a:r>
              <a:rPr kumimoji="0" lang="es-ES" sz="600" b="0" i="0" u="none" strike="noStrike" kern="1200" cap="none" spc="0" normalizeH="0" baseline="0" noProof="0" dirty="0">
                <a:ln>
                  <a:noFill/>
                </a:ln>
                <a:solidFill>
                  <a:srgbClr val="000000"/>
                </a:solidFill>
                <a:effectLst/>
                <a:uLnTx/>
                <a:uFillTx/>
                <a:latin typeface="Arial"/>
                <a:ea typeface="+mn-ea"/>
                <a:cs typeface="+mn-cs"/>
              </a:rPr>
              <a:t> in China</a:t>
            </a:r>
            <a:endParaRPr kumimoji="0" lang="en-GB" sz="6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01255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C44C00-93C5-4420-8A4A-13041C2A1DBE}"/>
              </a:ext>
            </a:extLst>
          </p:cNvPr>
          <p:cNvSpPr>
            <a:spLocks noGrp="1"/>
          </p:cNvSpPr>
          <p:nvPr>
            <p:ph type="body" sz="quarter" idx="10"/>
          </p:nvPr>
        </p:nvSpPr>
        <p:spPr>
          <a:xfrm>
            <a:off x="450193" y="316155"/>
            <a:ext cx="7569014" cy="459515"/>
          </a:xfrm>
        </p:spPr>
        <p:txBody>
          <a:bodyPr/>
          <a:lstStyle/>
          <a:p>
            <a:r>
              <a:rPr lang="es-ES" dirty="0"/>
              <a:t>Future </a:t>
            </a:r>
            <a:r>
              <a:rPr lang="es-ES" dirty="0" err="1"/>
              <a:t>bookings</a:t>
            </a:r>
            <a:r>
              <a:rPr lang="es-ES" dirty="0"/>
              <a:t> to </a:t>
            </a:r>
            <a:r>
              <a:rPr lang="es-ES" dirty="0" err="1"/>
              <a:t>Europe</a:t>
            </a:r>
            <a:r>
              <a:rPr lang="es-ES" dirty="0"/>
              <a:t> show </a:t>
            </a:r>
            <a:r>
              <a:rPr lang="es-ES" dirty="0" err="1"/>
              <a:t>that</a:t>
            </a:r>
            <a:r>
              <a:rPr lang="es-ES" dirty="0"/>
              <a:t> </a:t>
            </a:r>
            <a:r>
              <a:rPr lang="es-ES" dirty="0" err="1"/>
              <a:t>the</a:t>
            </a:r>
            <a:r>
              <a:rPr lang="es-ES" dirty="0"/>
              <a:t> </a:t>
            </a:r>
            <a:r>
              <a:rPr lang="es-ES" dirty="0" err="1"/>
              <a:t>reactivation</a:t>
            </a:r>
            <a:r>
              <a:rPr lang="es-ES" dirty="0"/>
              <a:t> </a:t>
            </a:r>
            <a:r>
              <a:rPr lang="es-ES" dirty="0" err="1"/>
              <a:t>of</a:t>
            </a:r>
            <a:r>
              <a:rPr lang="es-ES" dirty="0"/>
              <a:t> </a:t>
            </a:r>
            <a:r>
              <a:rPr lang="es-ES" dirty="0" err="1"/>
              <a:t>international</a:t>
            </a:r>
            <a:r>
              <a:rPr lang="es-ES" dirty="0"/>
              <a:t> </a:t>
            </a:r>
            <a:r>
              <a:rPr lang="es-ES" dirty="0" err="1"/>
              <a:t>travel</a:t>
            </a:r>
            <a:r>
              <a:rPr lang="es-ES" dirty="0"/>
              <a:t> has </a:t>
            </a:r>
            <a:r>
              <a:rPr lang="es-ES" dirty="0" err="1"/>
              <a:t>stalled</a:t>
            </a:r>
            <a:r>
              <a:rPr lang="es-ES" dirty="0"/>
              <a:t> </a:t>
            </a:r>
            <a:r>
              <a:rPr lang="es-ES" dirty="0" err="1"/>
              <a:t>since</a:t>
            </a:r>
            <a:r>
              <a:rPr lang="es-ES" dirty="0"/>
              <a:t> </a:t>
            </a:r>
            <a:r>
              <a:rPr lang="es-ES" dirty="0" err="1"/>
              <a:t>the</a:t>
            </a:r>
            <a:r>
              <a:rPr lang="es-ES" dirty="0"/>
              <a:t> </a:t>
            </a:r>
            <a:r>
              <a:rPr lang="es-ES" dirty="0" err="1"/>
              <a:t>end</a:t>
            </a:r>
            <a:r>
              <a:rPr lang="es-ES" dirty="0"/>
              <a:t> </a:t>
            </a:r>
            <a:r>
              <a:rPr lang="es-ES" dirty="0" err="1"/>
              <a:t>of</a:t>
            </a:r>
            <a:r>
              <a:rPr lang="es-ES" dirty="0"/>
              <a:t> </a:t>
            </a:r>
            <a:r>
              <a:rPr lang="es-ES" dirty="0" err="1"/>
              <a:t>the</a:t>
            </a:r>
            <a:r>
              <a:rPr lang="es-ES" dirty="0"/>
              <a:t> </a:t>
            </a:r>
            <a:r>
              <a:rPr lang="es-ES" dirty="0" err="1"/>
              <a:t>summer</a:t>
            </a:r>
            <a:r>
              <a:rPr lang="es-ES" dirty="0"/>
              <a:t> </a:t>
            </a:r>
            <a:r>
              <a:rPr lang="es-ES" dirty="0" err="1"/>
              <a:t>season</a:t>
            </a:r>
            <a:r>
              <a:rPr lang="es-ES" dirty="0"/>
              <a:t>.</a:t>
            </a:r>
          </a:p>
        </p:txBody>
      </p:sp>
      <p:sp>
        <p:nvSpPr>
          <p:cNvPr id="4" name="Text Placeholder 3">
            <a:extLst>
              <a:ext uri="{FF2B5EF4-FFF2-40B4-BE49-F238E27FC236}">
                <a16:creationId xmlns:a16="http://schemas.microsoft.com/office/drawing/2014/main" id="{FFBF2C55-D1FB-4D94-B748-76431B81D12C}"/>
              </a:ext>
            </a:extLst>
          </p:cNvPr>
          <p:cNvSpPr>
            <a:spLocks noGrp="1"/>
          </p:cNvSpPr>
          <p:nvPr>
            <p:ph type="body" sz="quarter" idx="12"/>
          </p:nvPr>
        </p:nvSpPr>
        <p:spPr>
          <a:xfrm>
            <a:off x="1095039" y="853380"/>
            <a:ext cx="5106293" cy="400110"/>
          </a:xfrm>
        </p:spPr>
        <p:txBody>
          <a:bodyPr wrap="square">
            <a:spAutoFit/>
          </a:bodyPr>
          <a:lstStyle/>
          <a:p>
            <a:r>
              <a:rPr lang="es-ES" sz="1100" dirty="0" err="1"/>
              <a:t>Bookings</a:t>
            </a:r>
            <a:r>
              <a:rPr lang="es-ES" sz="1100" dirty="0"/>
              <a:t> </a:t>
            </a:r>
            <a:r>
              <a:rPr lang="es-ES" sz="1100" dirty="0" err="1"/>
              <a:t>made</a:t>
            </a:r>
            <a:r>
              <a:rPr lang="es-ES" sz="1100" dirty="0"/>
              <a:t> for International </a:t>
            </a:r>
            <a:r>
              <a:rPr lang="es-ES" sz="1100" dirty="0" err="1"/>
              <a:t>travel</a:t>
            </a:r>
            <a:r>
              <a:rPr lang="es-ES" sz="1100" dirty="0"/>
              <a:t> </a:t>
            </a:r>
            <a:r>
              <a:rPr lang="es-ES" sz="1100" dirty="0" err="1"/>
              <a:t>to</a:t>
            </a:r>
            <a:r>
              <a:rPr lang="es-ES" sz="1100" dirty="0"/>
              <a:t> </a:t>
            </a:r>
            <a:r>
              <a:rPr lang="es-ES" sz="1100" dirty="0" err="1"/>
              <a:t>Europe</a:t>
            </a:r>
            <a:r>
              <a:rPr lang="es-ES" sz="1100" dirty="0"/>
              <a:t> </a:t>
            </a:r>
            <a:r>
              <a:rPr lang="es-ES" sz="1100" dirty="0" err="1"/>
              <a:t>by</a:t>
            </a:r>
            <a:r>
              <a:rPr lang="es-ES" sz="1100" dirty="0"/>
              <a:t> </a:t>
            </a:r>
            <a:r>
              <a:rPr lang="es-ES" sz="1100" dirty="0" err="1"/>
              <a:t>departure</a:t>
            </a:r>
            <a:r>
              <a:rPr lang="es-ES" sz="1100" dirty="0"/>
              <a:t> </a:t>
            </a:r>
            <a:r>
              <a:rPr lang="es-ES" sz="1100" dirty="0" err="1"/>
              <a:t>region</a:t>
            </a:r>
            <a:br>
              <a:rPr lang="es-ES" sz="1100" dirty="0"/>
            </a:br>
            <a:r>
              <a:rPr lang="es-ES" b="0" dirty="0"/>
              <a:t>06 </a:t>
            </a:r>
            <a:r>
              <a:rPr lang="es-ES" b="0" dirty="0" err="1"/>
              <a:t>January</a:t>
            </a:r>
            <a:r>
              <a:rPr lang="es-ES" b="0" dirty="0"/>
              <a:t> </a:t>
            </a:r>
            <a:r>
              <a:rPr lang="es-ES" b="0" dirty="0" err="1"/>
              <a:t>to</a:t>
            </a:r>
            <a:r>
              <a:rPr lang="es-ES" b="0" dirty="0"/>
              <a:t> 01 </a:t>
            </a:r>
            <a:r>
              <a:rPr lang="es-ES" b="0" dirty="0" err="1"/>
              <a:t>November</a:t>
            </a:r>
            <a:r>
              <a:rPr lang="es-ES" b="0" dirty="0"/>
              <a:t> , </a:t>
            </a:r>
            <a:r>
              <a:rPr lang="es-ES" b="0" dirty="0" err="1"/>
              <a:t>Year</a:t>
            </a:r>
            <a:r>
              <a:rPr lang="es-ES" b="0" dirty="0"/>
              <a:t> </a:t>
            </a:r>
            <a:r>
              <a:rPr lang="es-ES" b="0" dirty="0" err="1"/>
              <a:t>on</a:t>
            </a:r>
            <a:r>
              <a:rPr lang="es-ES" b="0" dirty="0"/>
              <a:t> </a:t>
            </a:r>
            <a:r>
              <a:rPr lang="es-ES" b="0" dirty="0" err="1"/>
              <a:t>Year</a:t>
            </a:r>
            <a:r>
              <a:rPr lang="es-ES" b="0" dirty="0"/>
              <a:t> </a:t>
            </a:r>
            <a:r>
              <a:rPr lang="es-ES" b="0" dirty="0" err="1"/>
              <a:t>variations</a:t>
            </a:r>
            <a:endParaRPr lang="es-ES" b="0" dirty="0"/>
          </a:p>
        </p:txBody>
      </p:sp>
      <p:graphicFrame>
        <p:nvGraphicFramePr>
          <p:cNvPr id="12" name="Table 5">
            <a:extLst>
              <a:ext uri="{FF2B5EF4-FFF2-40B4-BE49-F238E27FC236}">
                <a16:creationId xmlns:a16="http://schemas.microsoft.com/office/drawing/2014/main" id="{8143626C-7499-4DE2-AC78-F526BFFC3BE0}"/>
              </a:ext>
            </a:extLst>
          </p:cNvPr>
          <p:cNvGraphicFramePr>
            <a:graphicFrameLocks noGrp="1"/>
          </p:cNvGraphicFramePr>
          <p:nvPr>
            <p:extLst>
              <p:ext uri="{D42A27DB-BD31-4B8C-83A1-F6EECF244321}">
                <p14:modId xmlns:p14="http://schemas.microsoft.com/office/powerpoint/2010/main" val="2590887351"/>
              </p:ext>
            </p:extLst>
          </p:nvPr>
        </p:nvGraphicFramePr>
        <p:xfrm>
          <a:off x="6967072" y="1882616"/>
          <a:ext cx="1584000" cy="1872000"/>
        </p:xfrm>
        <a:graphic>
          <a:graphicData uri="http://schemas.openxmlformats.org/drawingml/2006/table">
            <a:tbl>
              <a:tblPr bandRow="1">
                <a:tableStyleId>{5C22544A-7EE6-4342-B048-85BDC9FD1C3A}</a:tableStyleId>
              </a:tblPr>
              <a:tblGrid>
                <a:gridCol w="972000">
                  <a:extLst>
                    <a:ext uri="{9D8B030D-6E8A-4147-A177-3AD203B41FA5}">
                      <a16:colId xmlns:a16="http://schemas.microsoft.com/office/drawing/2014/main" val="2673059831"/>
                    </a:ext>
                  </a:extLst>
                </a:gridCol>
                <a:gridCol w="612000">
                  <a:extLst>
                    <a:ext uri="{9D8B030D-6E8A-4147-A177-3AD203B41FA5}">
                      <a16:colId xmlns:a16="http://schemas.microsoft.com/office/drawing/2014/main" val="1704691528"/>
                    </a:ext>
                  </a:extLst>
                </a:gridCol>
              </a:tblGrid>
              <a:tr h="360000">
                <a:tc>
                  <a:txBody>
                    <a:bodyPr/>
                    <a:lstStyle/>
                    <a:p>
                      <a:r>
                        <a:rPr lang="en-GB" sz="1050" b="1" dirty="0">
                          <a:solidFill>
                            <a:schemeClr val="bg1"/>
                          </a:solidFill>
                        </a:rPr>
                        <a:t>Asia Pacific</a:t>
                      </a:r>
                    </a:p>
                  </a:txBody>
                  <a:tcPr anchor="ctr">
                    <a:solidFill>
                      <a:schemeClr val="accent4"/>
                    </a:solidFill>
                  </a:tcPr>
                </a:tc>
                <a:tc>
                  <a:txBody>
                    <a:bodyPr/>
                    <a:lstStyle/>
                    <a:p>
                      <a:pPr algn="ctr" fontAlgn="b"/>
                      <a:r>
                        <a:rPr lang="en-GB" sz="1100" b="1" i="0" u="none" strike="noStrike" dirty="0">
                          <a:solidFill>
                            <a:srgbClr val="C00000"/>
                          </a:solidFill>
                          <a:effectLst/>
                          <a:latin typeface="Calibri" panose="020F0502020204030204" pitchFamily="34" charset="0"/>
                        </a:rPr>
                        <a:t>-110.5%</a:t>
                      </a:r>
                    </a:p>
                  </a:txBody>
                  <a:tcPr marL="9525" marR="9525" marT="9525" marB="0" anchor="ctr">
                    <a:solidFill>
                      <a:schemeClr val="bg1">
                        <a:lumMod val="95000"/>
                      </a:schemeClr>
                    </a:solidFill>
                  </a:tcPr>
                </a:tc>
                <a:extLst>
                  <a:ext uri="{0D108BD9-81ED-4DB2-BD59-A6C34878D82A}">
                    <a16:rowId xmlns:a16="http://schemas.microsoft.com/office/drawing/2014/main" val="612608005"/>
                  </a:ext>
                </a:extLst>
              </a:tr>
              <a:tr h="360000">
                <a:tc>
                  <a:txBody>
                    <a:bodyPr/>
                    <a:lstStyle/>
                    <a:p>
                      <a:r>
                        <a:rPr lang="en-GB" sz="1050" b="1" dirty="0">
                          <a:solidFill>
                            <a:schemeClr val="bg1"/>
                          </a:solidFill>
                        </a:rPr>
                        <a:t>Europe</a:t>
                      </a:r>
                    </a:p>
                  </a:txBody>
                  <a:tcPr anchor="ctr">
                    <a:solidFill>
                      <a:schemeClr val="accent2"/>
                    </a:solidFill>
                  </a:tcPr>
                </a:tc>
                <a:tc>
                  <a:txBody>
                    <a:bodyPr/>
                    <a:lstStyle/>
                    <a:p>
                      <a:pPr algn="ctr" fontAlgn="b"/>
                      <a:r>
                        <a:rPr lang="en-GB" sz="1100" b="1" i="0" u="none" strike="noStrike" dirty="0">
                          <a:solidFill>
                            <a:srgbClr val="C00000"/>
                          </a:solidFill>
                          <a:effectLst/>
                          <a:latin typeface="Calibri" panose="020F0502020204030204" pitchFamily="34" charset="0"/>
                        </a:rPr>
                        <a:t>-92.0%</a:t>
                      </a:r>
                    </a:p>
                  </a:txBody>
                  <a:tcPr marL="9525" marR="9525" marT="9525" marB="0" anchor="ctr">
                    <a:solidFill>
                      <a:schemeClr val="bg1">
                        <a:lumMod val="95000"/>
                      </a:schemeClr>
                    </a:solidFill>
                  </a:tcPr>
                </a:tc>
                <a:extLst>
                  <a:ext uri="{0D108BD9-81ED-4DB2-BD59-A6C34878D82A}">
                    <a16:rowId xmlns:a16="http://schemas.microsoft.com/office/drawing/2014/main" val="1006245264"/>
                  </a:ext>
                </a:extLst>
              </a:tr>
              <a:tr h="360000">
                <a:tc>
                  <a:txBody>
                    <a:bodyPr/>
                    <a:lstStyle/>
                    <a:p>
                      <a:r>
                        <a:rPr lang="en-GB" sz="1050" b="1" dirty="0">
                          <a:solidFill>
                            <a:schemeClr val="bg1"/>
                          </a:solidFill>
                        </a:rPr>
                        <a:t>Americas</a:t>
                      </a:r>
                    </a:p>
                  </a:txBody>
                  <a:tcPr anchor="ctr">
                    <a:solidFill>
                      <a:schemeClr val="accent3"/>
                    </a:solidFill>
                  </a:tcPr>
                </a:tc>
                <a:tc>
                  <a:txBody>
                    <a:bodyPr/>
                    <a:lstStyle/>
                    <a:p>
                      <a:pPr algn="ctr" fontAlgn="b"/>
                      <a:r>
                        <a:rPr lang="en-GB" sz="1100" b="1" i="0" u="none" strike="noStrike" dirty="0">
                          <a:solidFill>
                            <a:srgbClr val="C00000"/>
                          </a:solidFill>
                          <a:effectLst/>
                          <a:latin typeface="Calibri" panose="020F0502020204030204" pitchFamily="34" charset="0"/>
                        </a:rPr>
                        <a:t>-107.5%</a:t>
                      </a:r>
                    </a:p>
                  </a:txBody>
                  <a:tcPr marL="9525" marR="9525" marT="9525" marB="0" anchor="ctr">
                    <a:solidFill>
                      <a:schemeClr val="bg1">
                        <a:lumMod val="95000"/>
                      </a:schemeClr>
                    </a:solidFill>
                  </a:tcPr>
                </a:tc>
                <a:extLst>
                  <a:ext uri="{0D108BD9-81ED-4DB2-BD59-A6C34878D82A}">
                    <a16:rowId xmlns:a16="http://schemas.microsoft.com/office/drawing/2014/main" val="1621828275"/>
                  </a:ext>
                </a:extLst>
              </a:tr>
              <a:tr h="432000">
                <a:tc>
                  <a:txBody>
                    <a:bodyPr/>
                    <a:lstStyle/>
                    <a:p>
                      <a:r>
                        <a:rPr lang="en-GB" sz="1050" b="1" dirty="0">
                          <a:solidFill>
                            <a:schemeClr val="bg1"/>
                          </a:solidFill>
                        </a:rPr>
                        <a:t>Africa &amp; Middle East</a:t>
                      </a:r>
                    </a:p>
                  </a:txBody>
                  <a:tcPr anchor="ctr">
                    <a:solidFill>
                      <a:schemeClr val="accent6"/>
                    </a:solidFill>
                  </a:tcPr>
                </a:tc>
                <a:tc>
                  <a:txBody>
                    <a:bodyPr/>
                    <a:lstStyle/>
                    <a:p>
                      <a:pPr algn="ctr" fontAlgn="b"/>
                      <a:r>
                        <a:rPr lang="en-GB" sz="1100" b="1" i="0" u="none" strike="noStrike" dirty="0">
                          <a:solidFill>
                            <a:srgbClr val="C00000"/>
                          </a:solidFill>
                          <a:effectLst/>
                          <a:latin typeface="Calibri" panose="020F0502020204030204" pitchFamily="34" charset="0"/>
                        </a:rPr>
                        <a:t>-89.1%</a:t>
                      </a:r>
                    </a:p>
                  </a:txBody>
                  <a:tcPr marL="9525" marR="9525" marT="9525" marB="0" anchor="ctr">
                    <a:solidFill>
                      <a:schemeClr val="bg1">
                        <a:lumMod val="95000"/>
                      </a:schemeClr>
                    </a:solidFill>
                  </a:tcPr>
                </a:tc>
                <a:extLst>
                  <a:ext uri="{0D108BD9-81ED-4DB2-BD59-A6C34878D82A}">
                    <a16:rowId xmlns:a16="http://schemas.microsoft.com/office/drawing/2014/main" val="3052543157"/>
                  </a:ext>
                </a:extLst>
              </a:tr>
              <a:tr h="360000">
                <a:tc>
                  <a:txBody>
                    <a:bodyPr/>
                    <a:lstStyle/>
                    <a:p>
                      <a:r>
                        <a:rPr lang="en-GB" sz="1050" b="1" dirty="0">
                          <a:solidFill>
                            <a:schemeClr val="bg1"/>
                          </a:solidFill>
                        </a:rPr>
                        <a:t>Total Global</a:t>
                      </a:r>
                    </a:p>
                  </a:txBody>
                  <a:tcPr anchor="ctr">
                    <a:solidFill>
                      <a:srgbClr val="C00000"/>
                    </a:solidFill>
                  </a:tcPr>
                </a:tc>
                <a:tc>
                  <a:txBody>
                    <a:bodyPr/>
                    <a:lstStyle/>
                    <a:p>
                      <a:pPr algn="ctr" fontAlgn="b"/>
                      <a:r>
                        <a:rPr lang="en-GB" sz="1100" b="1" i="0" u="none" strike="noStrike" dirty="0">
                          <a:solidFill>
                            <a:srgbClr val="C00000"/>
                          </a:solidFill>
                          <a:effectLst/>
                          <a:latin typeface="Calibri" panose="020F0502020204030204" pitchFamily="34" charset="0"/>
                        </a:rPr>
                        <a:t>-98.8%</a:t>
                      </a:r>
                    </a:p>
                  </a:txBody>
                  <a:tcPr marL="9525" marR="9525" marT="9525" marB="0" anchor="ctr">
                    <a:solidFill>
                      <a:schemeClr val="bg1">
                        <a:lumMod val="95000"/>
                      </a:schemeClr>
                    </a:solidFill>
                  </a:tcPr>
                </a:tc>
                <a:extLst>
                  <a:ext uri="{0D108BD9-81ED-4DB2-BD59-A6C34878D82A}">
                    <a16:rowId xmlns:a16="http://schemas.microsoft.com/office/drawing/2014/main" val="2610093286"/>
                  </a:ext>
                </a:extLst>
              </a:tr>
            </a:tbl>
          </a:graphicData>
        </a:graphic>
      </p:graphicFrame>
      <p:sp>
        <p:nvSpPr>
          <p:cNvPr id="13" name="Rectangle 34">
            <a:extLst>
              <a:ext uri="{FF2B5EF4-FFF2-40B4-BE49-F238E27FC236}">
                <a16:creationId xmlns:a16="http://schemas.microsoft.com/office/drawing/2014/main" id="{6339978B-37A5-4B1D-8DD4-094EB97B60D9}"/>
              </a:ext>
            </a:extLst>
          </p:cNvPr>
          <p:cNvSpPr/>
          <p:nvPr/>
        </p:nvSpPr>
        <p:spPr>
          <a:xfrm>
            <a:off x="7035431" y="1359326"/>
            <a:ext cx="1447282" cy="359715"/>
          </a:xfrm>
          <a:prstGeom prst="rect">
            <a:avLst/>
          </a:prstGeom>
          <a:noFill/>
          <a:ln cap="flat">
            <a:noFill/>
            <a:prstDash val="solid"/>
          </a:ln>
        </p:spPr>
        <p:txBody>
          <a:bodyPr vert="horz" wrap="square" lIns="51435" tIns="25718" rIns="51435" bIns="25718" anchor="t" anchorCtr="0" compatLnSpc="1">
            <a:spAutoFit/>
          </a:bodyPr>
          <a:lstStyle/>
          <a:p>
            <a:pPr algn="ctr" defTabSz="514350">
              <a:spcAft>
                <a:spcPts val="600"/>
              </a:spcAft>
              <a:defRPr sz="1800" b="0" i="0" u="none" strike="noStrike" kern="0" cap="none" spc="0" baseline="0">
                <a:solidFill>
                  <a:srgbClr val="000000"/>
                </a:solidFill>
                <a:uFillTx/>
              </a:defRPr>
            </a:pPr>
            <a:r>
              <a:rPr lang="en-US" sz="1000" b="1" kern="0" dirty="0">
                <a:solidFill>
                  <a:srgbClr val="000000"/>
                </a:solidFill>
                <a:latin typeface="Arial" pitchFamily="34"/>
                <a:cs typeface="Arial" pitchFamily="34"/>
              </a:rPr>
              <a:t>Bookings made Year to date*</a:t>
            </a:r>
          </a:p>
        </p:txBody>
      </p:sp>
      <p:sp>
        <p:nvSpPr>
          <p:cNvPr id="14" name="Rectangle 34">
            <a:extLst>
              <a:ext uri="{FF2B5EF4-FFF2-40B4-BE49-F238E27FC236}">
                <a16:creationId xmlns:a16="http://schemas.microsoft.com/office/drawing/2014/main" id="{4E0B5628-CF6D-4597-AF49-B8FB094805C1}"/>
              </a:ext>
            </a:extLst>
          </p:cNvPr>
          <p:cNvSpPr/>
          <p:nvPr/>
        </p:nvSpPr>
        <p:spPr>
          <a:xfrm>
            <a:off x="7027588" y="1613906"/>
            <a:ext cx="1462968" cy="213777"/>
          </a:xfrm>
          <a:prstGeom prst="rect">
            <a:avLst/>
          </a:prstGeom>
          <a:noFill/>
          <a:ln cap="flat">
            <a:noFill/>
            <a:prstDash val="solid"/>
          </a:ln>
        </p:spPr>
        <p:txBody>
          <a:bodyPr vert="horz" wrap="square" lIns="51435" tIns="25718" rIns="51435" bIns="25718" anchor="t" anchorCtr="0" compatLnSpc="1">
            <a:spAutoFit/>
          </a:bodyPr>
          <a:lstStyle/>
          <a:p>
            <a:pPr algn="ctr" defTabSz="514350">
              <a:lnSpc>
                <a:spcPct val="150000"/>
              </a:lnSpc>
              <a:defRPr sz="1800" b="0" i="0" u="none" strike="noStrike" kern="0" cap="none" spc="0" baseline="0">
                <a:solidFill>
                  <a:srgbClr val="000000"/>
                </a:solidFill>
                <a:uFillTx/>
              </a:defRPr>
            </a:pPr>
            <a:r>
              <a:rPr lang="en-GB" sz="800" kern="0" dirty="0">
                <a:solidFill>
                  <a:srgbClr val="000000"/>
                </a:solidFill>
                <a:latin typeface="Arial" pitchFamily="34"/>
                <a:cs typeface="Arial" pitchFamily="34"/>
              </a:rPr>
              <a:t>YoY % change</a:t>
            </a:r>
          </a:p>
        </p:txBody>
      </p:sp>
      <p:sp>
        <p:nvSpPr>
          <p:cNvPr id="34" name="Rectangle 34">
            <a:extLst>
              <a:ext uri="{FF2B5EF4-FFF2-40B4-BE49-F238E27FC236}">
                <a16:creationId xmlns:a16="http://schemas.microsoft.com/office/drawing/2014/main" id="{3B942613-361B-4F2E-BBB9-7C7EE93B508F}"/>
              </a:ext>
            </a:extLst>
          </p:cNvPr>
          <p:cNvSpPr/>
          <p:nvPr/>
        </p:nvSpPr>
        <p:spPr>
          <a:xfrm>
            <a:off x="6967071" y="3802683"/>
            <a:ext cx="1860406" cy="144271"/>
          </a:xfrm>
          <a:prstGeom prst="rect">
            <a:avLst/>
          </a:prstGeom>
          <a:noFill/>
          <a:ln cap="flat">
            <a:noFill/>
            <a:prstDash val="solid"/>
          </a:ln>
        </p:spPr>
        <p:txBody>
          <a:bodyPr vert="horz" wrap="square" lIns="51435" tIns="25718" rIns="51435" bIns="25718" anchor="t" anchorCtr="0" compatLnSpc="1">
            <a:spAutoFit/>
          </a:bodyPr>
          <a:lstStyle/>
          <a:p>
            <a:pPr algn="ctr" defTabSz="514350">
              <a:spcAft>
                <a:spcPts val="600"/>
              </a:spcAft>
              <a:defRPr sz="1800" b="0" i="0" u="none" strike="noStrike" kern="0" cap="none" spc="0" baseline="0">
                <a:solidFill>
                  <a:srgbClr val="000000"/>
                </a:solidFill>
                <a:uFillTx/>
              </a:defRPr>
            </a:pPr>
            <a:r>
              <a:rPr lang="en-US" sz="600" kern="0" dirty="0">
                <a:solidFill>
                  <a:srgbClr val="000000"/>
                </a:solidFill>
                <a:latin typeface="Arial" pitchFamily="34"/>
                <a:cs typeface="Arial" pitchFamily="34"/>
              </a:rPr>
              <a:t>*Bookings made from 6 January to 01 November</a:t>
            </a:r>
          </a:p>
        </p:txBody>
      </p:sp>
      <p:grpSp>
        <p:nvGrpSpPr>
          <p:cNvPr id="5" name="Group 4">
            <a:extLst>
              <a:ext uri="{FF2B5EF4-FFF2-40B4-BE49-F238E27FC236}">
                <a16:creationId xmlns:a16="http://schemas.microsoft.com/office/drawing/2014/main" id="{78F0698B-479D-42CC-9FBD-8BB9047BCE3A}"/>
              </a:ext>
            </a:extLst>
          </p:cNvPr>
          <p:cNvGrpSpPr/>
          <p:nvPr/>
        </p:nvGrpSpPr>
        <p:grpSpPr>
          <a:xfrm>
            <a:off x="601007" y="814908"/>
            <a:ext cx="477054" cy="477054"/>
            <a:chOff x="829993" y="824361"/>
            <a:chExt cx="668215" cy="668215"/>
          </a:xfrm>
        </p:grpSpPr>
        <p:sp>
          <p:nvSpPr>
            <p:cNvPr id="3" name="Oval 2">
              <a:extLst>
                <a:ext uri="{FF2B5EF4-FFF2-40B4-BE49-F238E27FC236}">
                  <a16:creationId xmlns:a16="http://schemas.microsoft.com/office/drawing/2014/main" id="{1D022818-9D1D-4B91-9BF0-69DD8EDEE61F}"/>
                </a:ext>
              </a:extLst>
            </p:cNvPr>
            <p:cNvSpPr/>
            <p:nvPr/>
          </p:nvSpPr>
          <p:spPr>
            <a:xfrm>
              <a:off x="829993" y="824361"/>
              <a:ext cx="668215" cy="6682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Gráfico 18">
              <a:extLst>
                <a:ext uri="{FF2B5EF4-FFF2-40B4-BE49-F238E27FC236}">
                  <a16:creationId xmlns:a16="http://schemas.microsoft.com/office/drawing/2014/main" id="{2D2B7DD9-F241-4B91-B335-67A06672E60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2398" y="956766"/>
              <a:ext cx="403405" cy="403405"/>
            </a:xfrm>
            <a:prstGeom prst="rect">
              <a:avLst/>
            </a:prstGeom>
          </p:spPr>
        </p:pic>
      </p:grpSp>
      <p:grpSp>
        <p:nvGrpSpPr>
          <p:cNvPr id="28" name="Grupo 354">
            <a:extLst>
              <a:ext uri="{FF2B5EF4-FFF2-40B4-BE49-F238E27FC236}">
                <a16:creationId xmlns:a16="http://schemas.microsoft.com/office/drawing/2014/main" id="{5E19B8C6-A28A-49FE-89E4-DF3AF9FB8695}"/>
              </a:ext>
            </a:extLst>
          </p:cNvPr>
          <p:cNvGrpSpPr/>
          <p:nvPr/>
        </p:nvGrpSpPr>
        <p:grpSpPr>
          <a:xfrm>
            <a:off x="1384928" y="4686944"/>
            <a:ext cx="6374144" cy="280800"/>
            <a:chOff x="-1242651" y="4677859"/>
            <a:chExt cx="8196571" cy="361085"/>
          </a:xfrm>
        </p:grpSpPr>
        <p:grpSp>
          <p:nvGrpSpPr>
            <p:cNvPr id="30" name="Group 65">
              <a:extLst>
                <a:ext uri="{FF2B5EF4-FFF2-40B4-BE49-F238E27FC236}">
                  <a16:creationId xmlns:a16="http://schemas.microsoft.com/office/drawing/2014/main" id="{17448103-8035-4DA0-A9AB-901AD0EBAABE}"/>
                </a:ext>
              </a:extLst>
            </p:cNvPr>
            <p:cNvGrpSpPr/>
            <p:nvPr/>
          </p:nvGrpSpPr>
          <p:grpSpPr>
            <a:xfrm>
              <a:off x="-1242651" y="4677859"/>
              <a:ext cx="8196571" cy="361085"/>
              <a:chOff x="-917141" y="4684958"/>
              <a:chExt cx="8196571" cy="361085"/>
            </a:xfrm>
          </p:grpSpPr>
          <p:grpSp>
            <p:nvGrpSpPr>
              <p:cNvPr id="52" name="Group 72">
                <a:extLst>
                  <a:ext uri="{FF2B5EF4-FFF2-40B4-BE49-F238E27FC236}">
                    <a16:creationId xmlns:a16="http://schemas.microsoft.com/office/drawing/2014/main" id="{A55BC3AF-C8DE-4955-B74E-A616D4F251C2}"/>
                  </a:ext>
                </a:extLst>
              </p:cNvPr>
              <p:cNvGrpSpPr/>
              <p:nvPr/>
            </p:nvGrpSpPr>
            <p:grpSpPr>
              <a:xfrm>
                <a:off x="-917141" y="4684958"/>
                <a:ext cx="8196571" cy="361085"/>
                <a:chOff x="-107795" y="4577174"/>
                <a:chExt cx="8196571" cy="361084"/>
              </a:xfrm>
            </p:grpSpPr>
            <p:sp>
              <p:nvSpPr>
                <p:cNvPr id="54" name="Rectangle: Rounded Corners 108">
                  <a:extLst>
                    <a:ext uri="{FF2B5EF4-FFF2-40B4-BE49-F238E27FC236}">
                      <a16:creationId xmlns:a16="http://schemas.microsoft.com/office/drawing/2014/main" id="{15918480-4BEF-458C-A5E3-4B139FA0A91F}"/>
                    </a:ext>
                  </a:extLst>
                </p:cNvPr>
                <p:cNvSpPr/>
                <p:nvPr/>
              </p:nvSpPr>
              <p:spPr>
                <a:xfrm>
                  <a:off x="-107795" y="4577174"/>
                  <a:ext cx="8196571" cy="361084"/>
                </a:xfrm>
                <a:prstGeom prst="roundRect">
                  <a:avLst>
                    <a:gd name="adj" fmla="val 50000"/>
                  </a:avLst>
                </a:prstGeom>
                <a:noFill/>
                <a:ln w="15875">
                  <a:solidFill>
                    <a:srgbClr val="E9E9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37"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5" name="Rectangle 79">
                  <a:extLst>
                    <a:ext uri="{FF2B5EF4-FFF2-40B4-BE49-F238E27FC236}">
                      <a16:creationId xmlns:a16="http://schemas.microsoft.com/office/drawing/2014/main" id="{F49C55AC-4240-4315-B01F-045178012743}"/>
                    </a:ext>
                  </a:extLst>
                </p:cNvPr>
                <p:cNvSpPr/>
                <p:nvPr/>
              </p:nvSpPr>
              <p:spPr>
                <a:xfrm>
                  <a:off x="228603" y="4579619"/>
                  <a:ext cx="2628091" cy="356196"/>
                </a:xfrm>
                <a:prstGeom prst="rect">
                  <a:avLst/>
                </a:prstGeom>
              </p:spPr>
              <p:txBody>
                <a:bodyPr wrap="square">
                  <a:spAutoFit/>
                </a:bodyPr>
                <a:lstStyle/>
                <a:p>
                  <a:pPr marL="0" marR="0" lvl="0" indent="0" algn="l" defTabSz="51432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600" b="0" i="0" u="none" strike="noStrike" kern="0" cap="none" spc="0" normalizeH="0" baseline="0" noProof="0" dirty="0">
                      <a:ln>
                        <a:noFill/>
                      </a:ln>
                      <a:solidFill>
                        <a:srgbClr val="000000"/>
                      </a:solidFill>
                      <a:effectLst/>
                      <a:uLnTx/>
                      <a:uFillTx/>
                      <a:latin typeface="Arial" pitchFamily="34"/>
                      <a:ea typeface="+mn-ea"/>
                      <a:cs typeface="Arial" pitchFamily="34"/>
                    </a:rPr>
                    <a:t>Booking made from 06 January to 01 November 2020 vs same period in 2019 for future travel at any time.</a:t>
                  </a:r>
                </a:p>
              </p:txBody>
            </p:sp>
            <p:sp>
              <p:nvSpPr>
                <p:cNvPr id="56" name="TextBox 500">
                  <a:extLst>
                    <a:ext uri="{FF2B5EF4-FFF2-40B4-BE49-F238E27FC236}">
                      <a16:creationId xmlns:a16="http://schemas.microsoft.com/office/drawing/2014/main" id="{F17C19AA-89F7-4A82-AB50-4C6EA59AC43F}"/>
                    </a:ext>
                  </a:extLst>
                </p:cNvPr>
                <p:cNvSpPr txBox="1"/>
                <p:nvPr/>
              </p:nvSpPr>
              <p:spPr>
                <a:xfrm>
                  <a:off x="2934512" y="4638984"/>
                  <a:ext cx="2782600" cy="237464"/>
                </a:xfrm>
                <a:prstGeom prst="rect">
                  <a:avLst/>
                </a:prstGeom>
                <a:noFill/>
              </p:spPr>
              <p:txBody>
                <a:bodyPr wrap="square" rtlCol="0">
                  <a:spAutoFit/>
                </a:bodyPr>
                <a:lstStyle/>
                <a:p>
                  <a:pPr marL="0" marR="0" lvl="0" indent="0" algn="l" defTabSz="51432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600" b="0" i="0" u="none" strike="noStrike" kern="0" cap="none" spc="0" normalizeH="0" baseline="0" noProof="0" dirty="0">
                      <a:ln>
                        <a:noFill/>
                      </a:ln>
                      <a:solidFill>
                        <a:srgbClr val="000000"/>
                      </a:solidFill>
                      <a:effectLst/>
                      <a:uLnTx/>
                      <a:uFillTx/>
                      <a:latin typeface="Arial" pitchFamily="34"/>
                      <a:ea typeface="+mn-ea"/>
                      <a:cs typeface="Arial" pitchFamily="34"/>
                    </a:rPr>
                    <a:t>Only considered pax staying 1 to 21 nights at destinations.</a:t>
                  </a:r>
                </a:p>
              </p:txBody>
            </p:sp>
          </p:grpSp>
          <p:sp>
            <p:nvSpPr>
              <p:cNvPr id="53" name="TextBox 500">
                <a:extLst>
                  <a:ext uri="{FF2B5EF4-FFF2-40B4-BE49-F238E27FC236}">
                    <a16:creationId xmlns:a16="http://schemas.microsoft.com/office/drawing/2014/main" id="{4C89DA4E-B23B-41FF-9EB7-0E97D7C1E6AF}"/>
                  </a:ext>
                </a:extLst>
              </p:cNvPr>
              <p:cNvSpPr txBox="1"/>
              <p:nvPr/>
            </p:nvSpPr>
            <p:spPr>
              <a:xfrm>
                <a:off x="5185589" y="4746768"/>
                <a:ext cx="2093841" cy="237465"/>
              </a:xfrm>
              <a:prstGeom prst="rect">
                <a:avLst/>
              </a:prstGeom>
              <a:noFill/>
            </p:spPr>
            <p:txBody>
              <a:bodyPr wrap="square" rtlCol="0">
                <a:spAutoFit/>
              </a:bodyPr>
              <a:lstStyle/>
              <a:p>
                <a:pPr marL="0" marR="0" lvl="0" indent="0" algn="l" defTabSz="51432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600" b="0" i="0" u="none" strike="noStrike" kern="0" cap="none" spc="0" normalizeH="0" baseline="0" noProof="0" dirty="0">
                    <a:ln>
                      <a:noFill/>
                    </a:ln>
                    <a:solidFill>
                      <a:srgbClr val="000000"/>
                    </a:solidFill>
                    <a:effectLst/>
                    <a:uLnTx/>
                    <a:uFillTx/>
                    <a:latin typeface="Arial" pitchFamily="34"/>
                    <a:ea typeface="+mn-ea"/>
                    <a:cs typeface="Arial" pitchFamily="34"/>
                  </a:rPr>
                  <a:t>Source: ForwardKeys air reservation data.</a:t>
                </a:r>
              </a:p>
            </p:txBody>
          </p:sp>
        </p:grpSp>
        <p:pic>
          <p:nvPicPr>
            <p:cNvPr id="39" name="Imagen 356">
              <a:extLst>
                <a:ext uri="{FF2B5EF4-FFF2-40B4-BE49-F238E27FC236}">
                  <a16:creationId xmlns:a16="http://schemas.microsoft.com/office/drawing/2014/main" id="{ACEB6752-939C-43F1-A970-FA6BE6E2CB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50005" y="4786402"/>
              <a:ext cx="144000" cy="143999"/>
            </a:xfrm>
            <a:prstGeom prst="rect">
              <a:avLst/>
            </a:prstGeom>
          </p:spPr>
        </p:pic>
        <p:pic>
          <p:nvPicPr>
            <p:cNvPr id="40" name="Imagen 358">
              <a:extLst>
                <a:ext uri="{FF2B5EF4-FFF2-40B4-BE49-F238E27FC236}">
                  <a16:creationId xmlns:a16="http://schemas.microsoft.com/office/drawing/2014/main" id="{A6215CC8-C24C-4787-8005-9CFB0E81704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1702583" y="4786402"/>
              <a:ext cx="144000" cy="143999"/>
            </a:xfrm>
            <a:prstGeom prst="rect">
              <a:avLst/>
            </a:prstGeom>
          </p:spPr>
        </p:pic>
        <p:pic>
          <p:nvPicPr>
            <p:cNvPr id="41" name="Imagen 359">
              <a:extLst>
                <a:ext uri="{FF2B5EF4-FFF2-40B4-BE49-F238E27FC236}">
                  <a16:creationId xmlns:a16="http://schemas.microsoft.com/office/drawing/2014/main" id="{5B243B43-EB21-4E54-93F5-5D26356BA3C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9098" y="4786402"/>
              <a:ext cx="144000" cy="143999"/>
            </a:xfrm>
            <a:prstGeom prst="rect">
              <a:avLst/>
            </a:prstGeom>
          </p:spPr>
        </p:pic>
      </p:grpSp>
      <p:graphicFrame>
        <p:nvGraphicFramePr>
          <p:cNvPr id="21" name="Chart 20">
            <a:extLst>
              <a:ext uri="{FF2B5EF4-FFF2-40B4-BE49-F238E27FC236}">
                <a16:creationId xmlns:a16="http://schemas.microsoft.com/office/drawing/2014/main" id="{2D8DD2D1-4ABE-49E2-A096-489BFE4EDF2F}"/>
              </a:ext>
            </a:extLst>
          </p:cNvPr>
          <p:cNvGraphicFramePr>
            <a:graphicFrameLocks/>
          </p:cNvGraphicFramePr>
          <p:nvPr>
            <p:extLst>
              <p:ext uri="{D42A27DB-BD31-4B8C-83A1-F6EECF244321}">
                <p14:modId xmlns:p14="http://schemas.microsoft.com/office/powerpoint/2010/main" val="3769233772"/>
              </p:ext>
            </p:extLst>
          </p:nvPr>
        </p:nvGraphicFramePr>
        <p:xfrm>
          <a:off x="316523" y="1233776"/>
          <a:ext cx="6650548" cy="3442991"/>
        </p:xfrm>
        <a:graphic>
          <a:graphicData uri="http://schemas.openxmlformats.org/drawingml/2006/chart">
            <c:chart xmlns:c="http://schemas.openxmlformats.org/drawingml/2006/chart" xmlns:r="http://schemas.openxmlformats.org/officeDocument/2006/relationships" r:id="rId8"/>
          </a:graphicData>
        </a:graphic>
      </p:graphicFrame>
      <p:cxnSp>
        <p:nvCxnSpPr>
          <p:cNvPr id="22" name="Straight Connector 21">
            <a:extLst>
              <a:ext uri="{FF2B5EF4-FFF2-40B4-BE49-F238E27FC236}">
                <a16:creationId xmlns:a16="http://schemas.microsoft.com/office/drawing/2014/main" id="{BA4A4701-A3A2-4334-92A1-8E36C966476B}"/>
              </a:ext>
            </a:extLst>
          </p:cNvPr>
          <p:cNvCxnSpPr>
            <a:cxnSpLocks/>
          </p:cNvCxnSpPr>
          <p:nvPr/>
        </p:nvCxnSpPr>
        <p:spPr>
          <a:xfrm flipH="1">
            <a:off x="759345" y="2961791"/>
            <a:ext cx="5982925" cy="0"/>
          </a:xfrm>
          <a:prstGeom prst="line">
            <a:avLst/>
          </a:prstGeom>
          <a:ln w="15875" cap="rnd">
            <a:solidFill>
              <a:schemeClr val="tx1"/>
            </a:solidFill>
            <a:prstDash val="dash"/>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3F5A5E9-14A7-4DF6-84FD-4AAA24B6CF3E}"/>
              </a:ext>
            </a:extLst>
          </p:cNvPr>
          <p:cNvCxnSpPr>
            <a:cxnSpLocks/>
          </p:cNvCxnSpPr>
          <p:nvPr/>
        </p:nvCxnSpPr>
        <p:spPr>
          <a:xfrm>
            <a:off x="1060164" y="1827683"/>
            <a:ext cx="0" cy="2476974"/>
          </a:xfrm>
          <a:prstGeom prst="line">
            <a:avLst/>
          </a:prstGeom>
          <a:ln w="15875" cap="rnd">
            <a:solidFill>
              <a:schemeClr val="tx1"/>
            </a:solidFill>
            <a:prstDash val="solid"/>
            <a:round/>
          </a:ln>
        </p:spPr>
        <p:style>
          <a:lnRef idx="1">
            <a:schemeClr val="accent1"/>
          </a:lnRef>
          <a:fillRef idx="0">
            <a:schemeClr val="accent1"/>
          </a:fillRef>
          <a:effectRef idx="0">
            <a:schemeClr val="accent1"/>
          </a:effectRef>
          <a:fontRef idx="minor">
            <a:schemeClr val="tx1"/>
          </a:fontRef>
        </p:style>
      </p:cxnSp>
      <p:sp>
        <p:nvSpPr>
          <p:cNvPr id="24" name="TextBox 15">
            <a:extLst>
              <a:ext uri="{FF2B5EF4-FFF2-40B4-BE49-F238E27FC236}">
                <a16:creationId xmlns:a16="http://schemas.microsoft.com/office/drawing/2014/main" id="{7FAE1063-C6B1-457A-BA95-0E1A4C49457B}"/>
              </a:ext>
            </a:extLst>
          </p:cNvPr>
          <p:cNvSpPr txBox="1"/>
          <p:nvPr/>
        </p:nvSpPr>
        <p:spPr>
          <a:xfrm>
            <a:off x="996814" y="2941808"/>
            <a:ext cx="858480" cy="27697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dirty="0">
                <a:ln>
                  <a:noFill/>
                </a:ln>
                <a:solidFill>
                  <a:srgbClr val="000000"/>
                </a:solidFill>
                <a:effectLst/>
                <a:uLnTx/>
                <a:uFillTx/>
                <a:latin typeface="Arial"/>
                <a:ea typeface="+mn-ea"/>
                <a:cs typeface="+mn-cs"/>
              </a:rPr>
              <a:t>More </a:t>
            </a:r>
            <a:r>
              <a:rPr kumimoji="0" lang="es-ES" sz="600" b="0" i="0" u="none" strike="noStrike" kern="1200" cap="none" spc="0" normalizeH="0" baseline="0" noProof="0" dirty="0" err="1">
                <a:ln>
                  <a:noFill/>
                </a:ln>
                <a:solidFill>
                  <a:srgbClr val="000000"/>
                </a:solidFill>
                <a:effectLst/>
                <a:uLnTx/>
                <a:uFillTx/>
                <a:latin typeface="Arial"/>
                <a:ea typeface="+mn-ea"/>
                <a:cs typeface="+mn-cs"/>
              </a:rPr>
              <a:t>cancellations</a:t>
            </a:r>
            <a:r>
              <a:rPr kumimoji="0" lang="es-ES" sz="600" b="0" i="0" u="none" strike="noStrike" kern="1200" cap="none" spc="0" normalizeH="0" baseline="0" noProof="0" dirty="0">
                <a:ln>
                  <a:noFill/>
                </a:ln>
                <a:solidFill>
                  <a:srgbClr val="000000"/>
                </a:solidFill>
                <a:effectLst/>
                <a:uLnTx/>
                <a:uFillTx/>
                <a:latin typeface="Arial"/>
                <a:ea typeface="+mn-ea"/>
                <a:cs typeface="+mn-cs"/>
              </a:rPr>
              <a:t> </a:t>
            </a:r>
            <a:r>
              <a:rPr kumimoji="0" lang="es-ES" sz="600" b="0" i="0" u="none" strike="noStrike" kern="1200" cap="none" spc="0" normalizeH="0" baseline="0" noProof="0" dirty="0" err="1">
                <a:ln>
                  <a:noFill/>
                </a:ln>
                <a:solidFill>
                  <a:srgbClr val="000000"/>
                </a:solidFill>
                <a:effectLst/>
                <a:uLnTx/>
                <a:uFillTx/>
                <a:latin typeface="Arial"/>
                <a:ea typeface="+mn-ea"/>
                <a:cs typeface="+mn-cs"/>
              </a:rPr>
              <a:t>than</a:t>
            </a:r>
            <a:r>
              <a:rPr kumimoji="0" lang="es-ES" sz="600" b="0" i="0" u="none" strike="noStrike" kern="1200" cap="none" spc="0" normalizeH="0" baseline="0" noProof="0" dirty="0">
                <a:ln>
                  <a:noFill/>
                </a:ln>
                <a:solidFill>
                  <a:srgbClr val="000000"/>
                </a:solidFill>
                <a:effectLst/>
                <a:uLnTx/>
                <a:uFillTx/>
                <a:latin typeface="Arial"/>
                <a:ea typeface="+mn-ea"/>
                <a:cs typeface="+mn-cs"/>
              </a:rPr>
              <a:t> new </a:t>
            </a:r>
            <a:r>
              <a:rPr kumimoji="0" lang="es-ES" sz="600" b="0" i="0" u="none" strike="noStrike" kern="1200" cap="none" spc="0" normalizeH="0" baseline="0" noProof="0" dirty="0" err="1">
                <a:ln>
                  <a:noFill/>
                </a:ln>
                <a:solidFill>
                  <a:srgbClr val="000000"/>
                </a:solidFill>
                <a:effectLst/>
                <a:uLnTx/>
                <a:uFillTx/>
                <a:latin typeface="Arial"/>
                <a:ea typeface="+mn-ea"/>
                <a:cs typeface="+mn-cs"/>
              </a:rPr>
              <a:t>bookings</a:t>
            </a:r>
            <a:endParaRPr kumimoji="0" lang="en-GB" sz="6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25" name="Straight Connector 24">
            <a:extLst>
              <a:ext uri="{FF2B5EF4-FFF2-40B4-BE49-F238E27FC236}">
                <a16:creationId xmlns:a16="http://schemas.microsoft.com/office/drawing/2014/main" id="{76AD3D40-E4BF-4268-A7A3-346128A15F4A}"/>
              </a:ext>
            </a:extLst>
          </p:cNvPr>
          <p:cNvCxnSpPr>
            <a:cxnSpLocks/>
          </p:cNvCxnSpPr>
          <p:nvPr/>
        </p:nvCxnSpPr>
        <p:spPr>
          <a:xfrm>
            <a:off x="1765654" y="1839906"/>
            <a:ext cx="0" cy="2260047"/>
          </a:xfrm>
          <a:prstGeom prst="line">
            <a:avLst/>
          </a:prstGeom>
          <a:ln w="15875" cap="rnd">
            <a:solidFill>
              <a:schemeClr val="tx1"/>
            </a:solidFill>
            <a:prstDash val="solid"/>
            <a:round/>
          </a:ln>
        </p:spPr>
        <p:style>
          <a:lnRef idx="1">
            <a:schemeClr val="accent1"/>
          </a:lnRef>
          <a:fillRef idx="0">
            <a:schemeClr val="accent1"/>
          </a:fillRef>
          <a:effectRef idx="0">
            <a:schemeClr val="accent1"/>
          </a:effectRef>
          <a:fontRef idx="minor">
            <a:schemeClr val="tx1"/>
          </a:fontRef>
        </p:style>
      </p:cxnSp>
      <p:sp>
        <p:nvSpPr>
          <p:cNvPr id="26" name="TextBox 17">
            <a:extLst>
              <a:ext uri="{FF2B5EF4-FFF2-40B4-BE49-F238E27FC236}">
                <a16:creationId xmlns:a16="http://schemas.microsoft.com/office/drawing/2014/main" id="{1FE0B09A-B712-4BF2-B04B-CEE86931FD0C}"/>
              </a:ext>
            </a:extLst>
          </p:cNvPr>
          <p:cNvSpPr txBox="1"/>
          <p:nvPr/>
        </p:nvSpPr>
        <p:spPr>
          <a:xfrm>
            <a:off x="1740455" y="3838516"/>
            <a:ext cx="1032738" cy="27700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dirty="0" err="1">
                <a:ln>
                  <a:noFill/>
                </a:ln>
                <a:solidFill>
                  <a:srgbClr val="000000"/>
                </a:solidFill>
                <a:effectLst/>
                <a:uLnTx/>
                <a:uFillTx/>
                <a:latin typeface="Arial"/>
                <a:ea typeface="+mn-ea"/>
                <a:cs typeface="+mn-cs"/>
              </a:rPr>
              <a:t>Lombardy</a:t>
            </a:r>
            <a:r>
              <a:rPr kumimoji="0" lang="es-ES" sz="600" b="0" i="0" u="none" strike="noStrike" kern="1200" cap="none" spc="0" normalizeH="0" baseline="0" noProof="0" dirty="0">
                <a:ln>
                  <a:noFill/>
                </a:ln>
                <a:solidFill>
                  <a:srgbClr val="000000"/>
                </a:solidFill>
                <a:effectLst/>
                <a:uLnTx/>
                <a:uFillTx/>
                <a:latin typeface="Arial"/>
                <a:ea typeface="+mn-ea"/>
                <a:cs typeface="+mn-cs"/>
              </a:rPr>
              <a:t> COVID-19 </a:t>
            </a:r>
            <a:r>
              <a:rPr kumimoji="0" lang="es-ES" sz="600" b="0" i="0" u="none" strike="noStrike" kern="1200" cap="none" spc="0" normalizeH="0" baseline="0" noProof="0" dirty="0" err="1">
                <a:ln>
                  <a:noFill/>
                </a:ln>
                <a:solidFill>
                  <a:srgbClr val="000000"/>
                </a:solidFill>
                <a:effectLst/>
                <a:uLnTx/>
                <a:uFillTx/>
                <a:latin typeface="Arial"/>
                <a:ea typeface="+mn-ea"/>
                <a:cs typeface="+mn-cs"/>
              </a:rPr>
              <a:t>outbreak</a:t>
            </a:r>
            <a:endParaRPr kumimoji="0" lang="en-GB"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27" name="TextBox 10">
            <a:extLst>
              <a:ext uri="{FF2B5EF4-FFF2-40B4-BE49-F238E27FC236}">
                <a16:creationId xmlns:a16="http://schemas.microsoft.com/office/drawing/2014/main" id="{0CC18D24-B650-419A-98E5-E47B3F2EEC32}"/>
              </a:ext>
            </a:extLst>
          </p:cNvPr>
          <p:cNvSpPr txBox="1"/>
          <p:nvPr/>
        </p:nvSpPr>
        <p:spPr>
          <a:xfrm>
            <a:off x="996814" y="4082869"/>
            <a:ext cx="1032738" cy="27700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dirty="0" err="1">
                <a:ln>
                  <a:noFill/>
                </a:ln>
                <a:solidFill>
                  <a:srgbClr val="000000"/>
                </a:solidFill>
                <a:effectLst/>
                <a:uLnTx/>
                <a:uFillTx/>
                <a:latin typeface="Arial"/>
                <a:ea typeface="+mn-ea"/>
                <a:cs typeface="+mn-cs"/>
              </a:rPr>
              <a:t>Introduction</a:t>
            </a:r>
            <a:r>
              <a:rPr kumimoji="0" lang="es-ES" sz="600" b="0" i="0" u="none" strike="noStrike" kern="1200" cap="none" spc="0" normalizeH="0" baseline="0" noProof="0" dirty="0">
                <a:ln>
                  <a:noFill/>
                </a:ln>
                <a:solidFill>
                  <a:srgbClr val="000000"/>
                </a:solidFill>
                <a:effectLst/>
                <a:uLnTx/>
                <a:uFillTx/>
                <a:latin typeface="Arial"/>
                <a:ea typeface="+mn-ea"/>
                <a:cs typeface="+mn-cs"/>
              </a:rPr>
              <a:t> </a:t>
            </a:r>
            <a:r>
              <a:rPr kumimoji="0" lang="es-ES" sz="600" b="0" i="0" u="none" strike="noStrike" kern="1200" cap="none" spc="0" normalizeH="0" baseline="0" noProof="0" dirty="0" err="1">
                <a:ln>
                  <a:noFill/>
                </a:ln>
                <a:solidFill>
                  <a:srgbClr val="000000"/>
                </a:solidFill>
                <a:effectLst/>
                <a:uLnTx/>
                <a:uFillTx/>
                <a:latin typeface="Arial"/>
                <a:ea typeface="+mn-ea"/>
                <a:cs typeface="+mn-cs"/>
              </a:rPr>
              <a:t>of</a:t>
            </a:r>
            <a:r>
              <a:rPr kumimoji="0" lang="es-ES" sz="600" b="0" i="0" u="none" strike="noStrike" kern="1200" cap="none" spc="0" normalizeH="0" baseline="0" noProof="0" dirty="0">
                <a:ln>
                  <a:noFill/>
                </a:ln>
                <a:solidFill>
                  <a:srgbClr val="000000"/>
                </a:solidFill>
                <a:effectLst/>
                <a:uLnTx/>
                <a:uFillTx/>
                <a:latin typeface="Arial"/>
                <a:ea typeface="+mn-ea"/>
                <a:cs typeface="+mn-cs"/>
              </a:rPr>
              <a:t> </a:t>
            </a:r>
            <a:r>
              <a:rPr kumimoji="0" lang="es-ES" sz="600" b="0" i="0" u="none" strike="noStrike" kern="1200" cap="none" spc="0" normalizeH="0" baseline="0" noProof="0" dirty="0" err="1">
                <a:ln>
                  <a:noFill/>
                </a:ln>
                <a:solidFill>
                  <a:srgbClr val="000000"/>
                </a:solidFill>
                <a:effectLst/>
                <a:uLnTx/>
                <a:uFillTx/>
                <a:latin typeface="Arial"/>
                <a:ea typeface="+mn-ea"/>
                <a:cs typeface="+mn-cs"/>
              </a:rPr>
              <a:t>travel</a:t>
            </a:r>
            <a:r>
              <a:rPr kumimoji="0" lang="es-ES" sz="600" b="0" i="0" u="none" strike="noStrike" kern="1200" cap="none" spc="0" normalizeH="0" baseline="0" noProof="0" dirty="0">
                <a:ln>
                  <a:noFill/>
                </a:ln>
                <a:solidFill>
                  <a:srgbClr val="000000"/>
                </a:solidFill>
                <a:effectLst/>
                <a:uLnTx/>
                <a:uFillTx/>
                <a:latin typeface="Arial"/>
                <a:ea typeface="+mn-ea"/>
                <a:cs typeface="+mn-cs"/>
              </a:rPr>
              <a:t> </a:t>
            </a:r>
            <a:r>
              <a:rPr kumimoji="0" lang="es-ES" sz="600" b="0" i="0" u="none" strike="noStrike" kern="1200" cap="none" spc="0" normalizeH="0" baseline="0" noProof="0" dirty="0" err="1">
                <a:ln>
                  <a:noFill/>
                </a:ln>
                <a:solidFill>
                  <a:srgbClr val="000000"/>
                </a:solidFill>
                <a:effectLst/>
                <a:uLnTx/>
                <a:uFillTx/>
                <a:latin typeface="Arial"/>
                <a:ea typeface="+mn-ea"/>
                <a:cs typeface="+mn-cs"/>
              </a:rPr>
              <a:t>restrictions</a:t>
            </a:r>
            <a:r>
              <a:rPr kumimoji="0" lang="es-ES" sz="600" b="0" i="0" u="none" strike="noStrike" kern="1200" cap="none" spc="0" normalizeH="0" baseline="0" noProof="0" dirty="0">
                <a:ln>
                  <a:noFill/>
                </a:ln>
                <a:solidFill>
                  <a:srgbClr val="000000"/>
                </a:solidFill>
                <a:effectLst/>
                <a:uLnTx/>
                <a:uFillTx/>
                <a:latin typeface="Arial"/>
                <a:ea typeface="+mn-ea"/>
                <a:cs typeface="+mn-cs"/>
              </a:rPr>
              <a:t> in China</a:t>
            </a:r>
            <a:endParaRPr kumimoji="0" lang="en-GB" sz="6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46572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C44C00-93C5-4420-8A4A-13041C2A1DBE}"/>
              </a:ext>
            </a:extLst>
          </p:cNvPr>
          <p:cNvSpPr>
            <a:spLocks noGrp="1"/>
          </p:cNvSpPr>
          <p:nvPr>
            <p:ph type="body" sz="quarter" idx="10"/>
          </p:nvPr>
        </p:nvSpPr>
        <p:spPr>
          <a:xfrm>
            <a:off x="450193" y="316156"/>
            <a:ext cx="7618042" cy="289578"/>
          </a:xfrm>
        </p:spPr>
        <p:txBody>
          <a:bodyPr/>
          <a:lstStyle/>
          <a:p>
            <a:r>
              <a:rPr lang="es-ES" dirty="0" err="1"/>
              <a:t>All</a:t>
            </a:r>
            <a:r>
              <a:rPr lang="es-ES" dirty="0"/>
              <a:t> </a:t>
            </a:r>
            <a:r>
              <a:rPr lang="es-ES" dirty="0" err="1"/>
              <a:t>regions</a:t>
            </a:r>
            <a:r>
              <a:rPr lang="es-ES" dirty="0"/>
              <a:t> in </a:t>
            </a:r>
            <a:r>
              <a:rPr lang="es-ES" dirty="0" err="1"/>
              <a:t>Europe</a:t>
            </a:r>
            <a:r>
              <a:rPr lang="es-ES" dirty="0"/>
              <a:t> are </a:t>
            </a:r>
            <a:r>
              <a:rPr lang="es-ES" dirty="0" err="1"/>
              <a:t>affected</a:t>
            </a:r>
            <a:r>
              <a:rPr lang="es-ES" dirty="0"/>
              <a:t> </a:t>
            </a:r>
            <a:r>
              <a:rPr lang="es-ES" dirty="0" err="1"/>
              <a:t>on</a:t>
            </a:r>
            <a:r>
              <a:rPr lang="es-ES" dirty="0"/>
              <a:t> a similar </a:t>
            </a:r>
            <a:r>
              <a:rPr lang="es-ES" dirty="0" err="1"/>
              <a:t>scale</a:t>
            </a:r>
            <a:endParaRPr lang="es-ES" dirty="0"/>
          </a:p>
        </p:txBody>
      </p:sp>
      <p:sp>
        <p:nvSpPr>
          <p:cNvPr id="4" name="Text Placeholder 3">
            <a:extLst>
              <a:ext uri="{FF2B5EF4-FFF2-40B4-BE49-F238E27FC236}">
                <a16:creationId xmlns:a16="http://schemas.microsoft.com/office/drawing/2014/main" id="{FFBF2C55-D1FB-4D94-B748-76431B81D12C}"/>
              </a:ext>
            </a:extLst>
          </p:cNvPr>
          <p:cNvSpPr>
            <a:spLocks noGrp="1"/>
          </p:cNvSpPr>
          <p:nvPr>
            <p:ph type="body" sz="quarter" idx="12"/>
          </p:nvPr>
        </p:nvSpPr>
        <p:spPr>
          <a:xfrm>
            <a:off x="993506" y="852292"/>
            <a:ext cx="6797073" cy="400110"/>
          </a:xfrm>
        </p:spPr>
        <p:txBody>
          <a:bodyPr wrap="square">
            <a:spAutoFit/>
          </a:bodyPr>
          <a:lstStyle/>
          <a:p>
            <a:r>
              <a:rPr lang="es-ES" sz="1100" dirty="0" err="1"/>
              <a:t>Bookings</a:t>
            </a:r>
            <a:r>
              <a:rPr lang="es-ES" sz="1100" dirty="0"/>
              <a:t> </a:t>
            </a:r>
            <a:r>
              <a:rPr lang="es-ES" sz="1100" dirty="0" err="1"/>
              <a:t>made</a:t>
            </a:r>
            <a:r>
              <a:rPr lang="es-ES" sz="1100" dirty="0"/>
              <a:t> for International </a:t>
            </a:r>
            <a:r>
              <a:rPr lang="es-ES" sz="1100" dirty="0" err="1"/>
              <a:t>travel</a:t>
            </a:r>
            <a:r>
              <a:rPr lang="es-ES" sz="1100" dirty="0"/>
              <a:t> </a:t>
            </a:r>
            <a:r>
              <a:rPr lang="es-ES" sz="1100" dirty="0" err="1"/>
              <a:t>to</a:t>
            </a:r>
            <a:r>
              <a:rPr lang="es-ES" sz="1100" dirty="0"/>
              <a:t> </a:t>
            </a:r>
            <a:r>
              <a:rPr lang="es-ES" sz="1100" dirty="0" err="1"/>
              <a:t>European</a:t>
            </a:r>
            <a:r>
              <a:rPr lang="es-ES" sz="1100" dirty="0"/>
              <a:t> </a:t>
            </a:r>
            <a:r>
              <a:rPr lang="es-ES" sz="1100" dirty="0" err="1"/>
              <a:t>destinations</a:t>
            </a:r>
            <a:r>
              <a:rPr lang="es-ES" sz="1100" dirty="0"/>
              <a:t> </a:t>
            </a:r>
            <a:r>
              <a:rPr lang="es-ES" sz="1100" dirty="0" err="1"/>
              <a:t>by</a:t>
            </a:r>
            <a:r>
              <a:rPr lang="es-ES" sz="1100" dirty="0"/>
              <a:t> </a:t>
            </a:r>
            <a:r>
              <a:rPr lang="es-ES" sz="1100" dirty="0" err="1"/>
              <a:t>arrival</a:t>
            </a:r>
            <a:r>
              <a:rPr lang="es-ES" sz="1100" dirty="0"/>
              <a:t> </a:t>
            </a:r>
            <a:r>
              <a:rPr lang="es-ES" sz="1100" dirty="0" err="1"/>
              <a:t>region</a:t>
            </a:r>
            <a:br>
              <a:rPr lang="es-ES" sz="1100" dirty="0"/>
            </a:br>
            <a:r>
              <a:rPr lang="es-ES" b="0" dirty="0"/>
              <a:t>06 </a:t>
            </a:r>
            <a:r>
              <a:rPr lang="es-ES" b="0" dirty="0" err="1"/>
              <a:t>January</a:t>
            </a:r>
            <a:r>
              <a:rPr lang="es-ES" b="0" dirty="0"/>
              <a:t> </a:t>
            </a:r>
            <a:r>
              <a:rPr lang="es-ES" b="0" dirty="0" err="1"/>
              <a:t>to</a:t>
            </a:r>
            <a:r>
              <a:rPr lang="es-ES" b="0" dirty="0"/>
              <a:t> 01 </a:t>
            </a:r>
            <a:r>
              <a:rPr lang="es-ES" b="0" dirty="0" err="1"/>
              <a:t>November</a:t>
            </a:r>
            <a:r>
              <a:rPr lang="es-ES" b="0" dirty="0"/>
              <a:t>, </a:t>
            </a:r>
            <a:r>
              <a:rPr lang="es-ES" b="0" dirty="0" err="1"/>
              <a:t>Year</a:t>
            </a:r>
            <a:r>
              <a:rPr lang="es-ES" b="0" dirty="0"/>
              <a:t> </a:t>
            </a:r>
            <a:r>
              <a:rPr lang="es-ES" b="0" dirty="0" err="1"/>
              <a:t>on</a:t>
            </a:r>
            <a:r>
              <a:rPr lang="es-ES" b="0" dirty="0"/>
              <a:t> </a:t>
            </a:r>
            <a:r>
              <a:rPr lang="es-ES" b="0" dirty="0" err="1"/>
              <a:t>Year</a:t>
            </a:r>
            <a:r>
              <a:rPr lang="es-ES" b="0" dirty="0"/>
              <a:t> </a:t>
            </a:r>
            <a:r>
              <a:rPr lang="es-ES" b="0" dirty="0" err="1"/>
              <a:t>variations</a:t>
            </a:r>
            <a:endParaRPr lang="es-ES" b="0" dirty="0"/>
          </a:p>
        </p:txBody>
      </p:sp>
      <p:graphicFrame>
        <p:nvGraphicFramePr>
          <p:cNvPr id="12" name="Table 5">
            <a:extLst>
              <a:ext uri="{FF2B5EF4-FFF2-40B4-BE49-F238E27FC236}">
                <a16:creationId xmlns:a16="http://schemas.microsoft.com/office/drawing/2014/main" id="{8143626C-7499-4DE2-AC78-F526BFFC3BE0}"/>
              </a:ext>
            </a:extLst>
          </p:cNvPr>
          <p:cNvGraphicFramePr>
            <a:graphicFrameLocks noGrp="1"/>
          </p:cNvGraphicFramePr>
          <p:nvPr>
            <p:extLst>
              <p:ext uri="{D42A27DB-BD31-4B8C-83A1-F6EECF244321}">
                <p14:modId xmlns:p14="http://schemas.microsoft.com/office/powerpoint/2010/main" val="3137458940"/>
              </p:ext>
            </p:extLst>
          </p:nvPr>
        </p:nvGraphicFramePr>
        <p:xfrm>
          <a:off x="7110652" y="1691388"/>
          <a:ext cx="1981730" cy="1872000"/>
        </p:xfrm>
        <a:graphic>
          <a:graphicData uri="http://schemas.openxmlformats.org/drawingml/2006/table">
            <a:tbl>
              <a:tblPr bandRow="1">
                <a:tableStyleId>{5C22544A-7EE6-4342-B048-85BDC9FD1C3A}</a:tableStyleId>
              </a:tblPr>
              <a:tblGrid>
                <a:gridCol w="1344308">
                  <a:extLst>
                    <a:ext uri="{9D8B030D-6E8A-4147-A177-3AD203B41FA5}">
                      <a16:colId xmlns:a16="http://schemas.microsoft.com/office/drawing/2014/main" val="2673059831"/>
                    </a:ext>
                  </a:extLst>
                </a:gridCol>
                <a:gridCol w="637422">
                  <a:extLst>
                    <a:ext uri="{9D8B030D-6E8A-4147-A177-3AD203B41FA5}">
                      <a16:colId xmlns:a16="http://schemas.microsoft.com/office/drawing/2014/main" val="1704691528"/>
                    </a:ext>
                  </a:extLst>
                </a:gridCol>
              </a:tblGrid>
              <a:tr h="360000">
                <a:tc>
                  <a:txBody>
                    <a:bodyPr/>
                    <a:lstStyle/>
                    <a:p>
                      <a:r>
                        <a:rPr lang="en-GB" sz="1050" b="1" dirty="0">
                          <a:solidFill>
                            <a:schemeClr val="bg1"/>
                          </a:solidFill>
                        </a:rPr>
                        <a:t>Southern Europe</a:t>
                      </a:r>
                    </a:p>
                  </a:txBody>
                  <a:tcPr anchor="ctr">
                    <a:solidFill>
                      <a:schemeClr val="accent4"/>
                    </a:solidFill>
                  </a:tcPr>
                </a:tc>
                <a:tc>
                  <a:txBody>
                    <a:bodyPr/>
                    <a:lstStyle/>
                    <a:p>
                      <a:pPr algn="ctr" fontAlgn="b"/>
                      <a:r>
                        <a:rPr lang="en-GB" sz="1000" b="1" i="0" u="none" strike="noStrike" dirty="0">
                          <a:solidFill>
                            <a:srgbClr val="C00000"/>
                          </a:solidFill>
                          <a:effectLst/>
                          <a:latin typeface="+mn-lt"/>
                        </a:rPr>
                        <a:t>-98.5%</a:t>
                      </a:r>
                    </a:p>
                  </a:txBody>
                  <a:tcPr marL="6350" marR="6350" marT="6350" marB="0" anchor="ctr">
                    <a:solidFill>
                      <a:schemeClr val="bg1">
                        <a:lumMod val="95000"/>
                      </a:schemeClr>
                    </a:solidFill>
                  </a:tcPr>
                </a:tc>
                <a:extLst>
                  <a:ext uri="{0D108BD9-81ED-4DB2-BD59-A6C34878D82A}">
                    <a16:rowId xmlns:a16="http://schemas.microsoft.com/office/drawing/2014/main" val="612608005"/>
                  </a:ext>
                </a:extLst>
              </a:tr>
              <a:tr h="360000">
                <a:tc>
                  <a:txBody>
                    <a:bodyPr/>
                    <a:lstStyle/>
                    <a:p>
                      <a:r>
                        <a:rPr lang="en-GB" sz="1050" b="1" dirty="0">
                          <a:solidFill>
                            <a:schemeClr val="bg1"/>
                          </a:solidFill>
                        </a:rPr>
                        <a:t>Western Europe</a:t>
                      </a:r>
                    </a:p>
                  </a:txBody>
                  <a:tcPr anchor="ctr">
                    <a:solidFill>
                      <a:schemeClr val="accent2"/>
                    </a:solidFill>
                  </a:tcPr>
                </a:tc>
                <a:tc>
                  <a:txBody>
                    <a:bodyPr/>
                    <a:lstStyle/>
                    <a:p>
                      <a:pPr algn="ctr" fontAlgn="b"/>
                      <a:r>
                        <a:rPr lang="en-GB" sz="1000" b="1" i="0" u="none" strike="noStrike" dirty="0">
                          <a:solidFill>
                            <a:srgbClr val="C00000"/>
                          </a:solidFill>
                          <a:effectLst/>
                          <a:latin typeface="+mn-lt"/>
                        </a:rPr>
                        <a:t>-96.0%</a:t>
                      </a:r>
                    </a:p>
                  </a:txBody>
                  <a:tcPr marL="6350" marR="6350" marT="6350" marB="0" anchor="ctr">
                    <a:solidFill>
                      <a:schemeClr val="bg1">
                        <a:lumMod val="95000"/>
                      </a:schemeClr>
                    </a:solidFill>
                  </a:tcPr>
                </a:tc>
                <a:extLst>
                  <a:ext uri="{0D108BD9-81ED-4DB2-BD59-A6C34878D82A}">
                    <a16:rowId xmlns:a16="http://schemas.microsoft.com/office/drawing/2014/main" val="1006245264"/>
                  </a:ext>
                </a:extLst>
              </a:tr>
              <a:tr h="360000">
                <a:tc>
                  <a:txBody>
                    <a:bodyPr/>
                    <a:lstStyle/>
                    <a:p>
                      <a:r>
                        <a:rPr lang="en-GB" sz="1050" b="1" dirty="0">
                          <a:solidFill>
                            <a:schemeClr val="bg1"/>
                          </a:solidFill>
                        </a:rPr>
                        <a:t>Northern Europe</a:t>
                      </a:r>
                    </a:p>
                  </a:txBody>
                  <a:tcPr anchor="ctr">
                    <a:solidFill>
                      <a:schemeClr val="accent3"/>
                    </a:solidFill>
                  </a:tcPr>
                </a:tc>
                <a:tc>
                  <a:txBody>
                    <a:bodyPr/>
                    <a:lstStyle/>
                    <a:p>
                      <a:pPr algn="ctr" fontAlgn="b"/>
                      <a:r>
                        <a:rPr lang="en-GB" sz="1000" b="1" i="0" u="none" strike="noStrike" dirty="0">
                          <a:solidFill>
                            <a:srgbClr val="C00000"/>
                          </a:solidFill>
                          <a:effectLst/>
                          <a:latin typeface="+mn-lt"/>
                        </a:rPr>
                        <a:t>-100.6%</a:t>
                      </a:r>
                    </a:p>
                  </a:txBody>
                  <a:tcPr marL="6350" marR="6350" marT="6350" marB="0" anchor="ctr">
                    <a:solidFill>
                      <a:schemeClr val="bg1">
                        <a:lumMod val="95000"/>
                      </a:schemeClr>
                    </a:solidFill>
                  </a:tcPr>
                </a:tc>
                <a:extLst>
                  <a:ext uri="{0D108BD9-81ED-4DB2-BD59-A6C34878D82A}">
                    <a16:rowId xmlns:a16="http://schemas.microsoft.com/office/drawing/2014/main" val="1621828275"/>
                  </a:ext>
                </a:extLst>
              </a:tr>
              <a:tr h="432000">
                <a:tc>
                  <a:txBody>
                    <a:bodyPr/>
                    <a:lstStyle/>
                    <a:p>
                      <a:r>
                        <a:rPr lang="en-GB" sz="1050" b="1" dirty="0">
                          <a:solidFill>
                            <a:schemeClr val="bg1"/>
                          </a:solidFill>
                        </a:rPr>
                        <a:t>Central &amp; Eastern Europe</a:t>
                      </a:r>
                    </a:p>
                  </a:txBody>
                  <a:tcPr anchor="ctr">
                    <a:solidFill>
                      <a:schemeClr val="accent6"/>
                    </a:solidFill>
                  </a:tcPr>
                </a:tc>
                <a:tc>
                  <a:txBody>
                    <a:bodyPr/>
                    <a:lstStyle/>
                    <a:p>
                      <a:pPr algn="ctr" fontAlgn="b"/>
                      <a:r>
                        <a:rPr lang="en-GB" sz="1000" b="1" i="0" u="none" strike="noStrike" dirty="0">
                          <a:solidFill>
                            <a:srgbClr val="C00000"/>
                          </a:solidFill>
                          <a:effectLst/>
                          <a:latin typeface="+mn-lt"/>
                        </a:rPr>
                        <a:t>-97.7%</a:t>
                      </a:r>
                    </a:p>
                  </a:txBody>
                  <a:tcPr marL="6350" marR="6350" marT="6350" marB="0" anchor="ctr">
                    <a:solidFill>
                      <a:schemeClr val="bg1">
                        <a:lumMod val="95000"/>
                      </a:schemeClr>
                    </a:solidFill>
                  </a:tcPr>
                </a:tc>
                <a:extLst>
                  <a:ext uri="{0D108BD9-81ED-4DB2-BD59-A6C34878D82A}">
                    <a16:rowId xmlns:a16="http://schemas.microsoft.com/office/drawing/2014/main" val="3052543157"/>
                  </a:ext>
                </a:extLst>
              </a:tr>
              <a:tr h="360000">
                <a:tc>
                  <a:txBody>
                    <a:bodyPr/>
                    <a:lstStyle/>
                    <a:p>
                      <a:r>
                        <a:rPr lang="en-GB" sz="1050" b="1" dirty="0">
                          <a:solidFill>
                            <a:schemeClr val="bg1"/>
                          </a:solidFill>
                        </a:rPr>
                        <a:t>Total Europe</a:t>
                      </a:r>
                    </a:p>
                  </a:txBody>
                  <a:tcPr anchor="ctr">
                    <a:solidFill>
                      <a:srgbClr val="C00000"/>
                    </a:solidFill>
                  </a:tcPr>
                </a:tc>
                <a:tc>
                  <a:txBody>
                    <a:bodyPr/>
                    <a:lstStyle/>
                    <a:p>
                      <a:pPr algn="ctr"/>
                      <a:r>
                        <a:rPr lang="en-GB" sz="1000" b="1" dirty="0">
                          <a:solidFill>
                            <a:srgbClr val="C00000"/>
                          </a:solidFill>
                          <a:latin typeface="+mn-lt"/>
                        </a:rPr>
                        <a:t>-98.8%</a:t>
                      </a:r>
                    </a:p>
                  </a:txBody>
                  <a:tcPr anchor="ctr">
                    <a:solidFill>
                      <a:schemeClr val="bg1">
                        <a:lumMod val="95000"/>
                      </a:schemeClr>
                    </a:solidFill>
                  </a:tcPr>
                </a:tc>
                <a:extLst>
                  <a:ext uri="{0D108BD9-81ED-4DB2-BD59-A6C34878D82A}">
                    <a16:rowId xmlns:a16="http://schemas.microsoft.com/office/drawing/2014/main" val="2610093286"/>
                  </a:ext>
                </a:extLst>
              </a:tr>
            </a:tbl>
          </a:graphicData>
        </a:graphic>
      </p:graphicFrame>
      <p:sp>
        <p:nvSpPr>
          <p:cNvPr id="13" name="Rectangle 34">
            <a:extLst>
              <a:ext uri="{FF2B5EF4-FFF2-40B4-BE49-F238E27FC236}">
                <a16:creationId xmlns:a16="http://schemas.microsoft.com/office/drawing/2014/main" id="{6339978B-37A5-4B1D-8DD4-094EB97B60D9}"/>
              </a:ext>
            </a:extLst>
          </p:cNvPr>
          <p:cNvSpPr/>
          <p:nvPr/>
        </p:nvSpPr>
        <p:spPr>
          <a:xfrm>
            <a:off x="7487965" y="1150295"/>
            <a:ext cx="1264452" cy="359715"/>
          </a:xfrm>
          <a:prstGeom prst="rect">
            <a:avLst/>
          </a:prstGeom>
          <a:noFill/>
          <a:ln cap="flat">
            <a:noFill/>
            <a:prstDash val="solid"/>
          </a:ln>
        </p:spPr>
        <p:txBody>
          <a:bodyPr vert="horz" wrap="square" lIns="51435" tIns="25718" rIns="51435" bIns="25718" anchor="t" anchorCtr="0" compatLnSpc="1">
            <a:spAutoFit/>
          </a:bodyPr>
          <a:lstStyle/>
          <a:p>
            <a:pPr algn="ctr" defTabSz="514350">
              <a:spcAft>
                <a:spcPts val="600"/>
              </a:spcAft>
              <a:defRPr sz="1800" b="0" i="0" u="none" strike="noStrike" kern="0" cap="none" spc="0" baseline="0">
                <a:solidFill>
                  <a:srgbClr val="000000"/>
                </a:solidFill>
                <a:uFillTx/>
              </a:defRPr>
            </a:pPr>
            <a:r>
              <a:rPr lang="en-US" sz="1000" b="1" kern="0" dirty="0">
                <a:solidFill>
                  <a:srgbClr val="000000"/>
                </a:solidFill>
                <a:latin typeface="Arial" pitchFamily="34"/>
                <a:cs typeface="Arial" pitchFamily="34"/>
              </a:rPr>
              <a:t>Bookings made Year to date *</a:t>
            </a:r>
          </a:p>
        </p:txBody>
      </p:sp>
      <p:sp>
        <p:nvSpPr>
          <p:cNvPr id="14" name="Rectangle 34">
            <a:extLst>
              <a:ext uri="{FF2B5EF4-FFF2-40B4-BE49-F238E27FC236}">
                <a16:creationId xmlns:a16="http://schemas.microsoft.com/office/drawing/2014/main" id="{4E0B5628-CF6D-4597-AF49-B8FB094805C1}"/>
              </a:ext>
            </a:extLst>
          </p:cNvPr>
          <p:cNvSpPr/>
          <p:nvPr/>
        </p:nvSpPr>
        <p:spPr>
          <a:xfrm>
            <a:off x="7388707" y="1475836"/>
            <a:ext cx="1462968" cy="213777"/>
          </a:xfrm>
          <a:prstGeom prst="rect">
            <a:avLst/>
          </a:prstGeom>
          <a:noFill/>
          <a:ln cap="flat">
            <a:noFill/>
            <a:prstDash val="solid"/>
          </a:ln>
        </p:spPr>
        <p:txBody>
          <a:bodyPr vert="horz" wrap="square" lIns="51435" tIns="25718" rIns="51435" bIns="25718" anchor="t" anchorCtr="0" compatLnSpc="1">
            <a:spAutoFit/>
          </a:bodyPr>
          <a:lstStyle/>
          <a:p>
            <a:pPr algn="ctr" defTabSz="514350">
              <a:lnSpc>
                <a:spcPct val="150000"/>
              </a:lnSpc>
              <a:defRPr sz="1800" b="0" i="0" u="none" strike="noStrike" kern="0" cap="none" spc="0" baseline="0">
                <a:solidFill>
                  <a:srgbClr val="000000"/>
                </a:solidFill>
                <a:uFillTx/>
              </a:defRPr>
            </a:pPr>
            <a:r>
              <a:rPr lang="en-GB" sz="800" kern="0" dirty="0">
                <a:solidFill>
                  <a:srgbClr val="000000"/>
                </a:solidFill>
                <a:latin typeface="Arial" pitchFamily="34"/>
                <a:cs typeface="Arial" pitchFamily="34"/>
              </a:rPr>
              <a:t>YoY % change</a:t>
            </a:r>
          </a:p>
        </p:txBody>
      </p:sp>
      <p:sp>
        <p:nvSpPr>
          <p:cNvPr id="34" name="Rectangle 34">
            <a:extLst>
              <a:ext uri="{FF2B5EF4-FFF2-40B4-BE49-F238E27FC236}">
                <a16:creationId xmlns:a16="http://schemas.microsoft.com/office/drawing/2014/main" id="{3B942613-361B-4F2E-BBB9-7C7EE93B508F}"/>
              </a:ext>
            </a:extLst>
          </p:cNvPr>
          <p:cNvSpPr/>
          <p:nvPr/>
        </p:nvSpPr>
        <p:spPr>
          <a:xfrm>
            <a:off x="7280837" y="3611455"/>
            <a:ext cx="1811545" cy="144271"/>
          </a:xfrm>
          <a:prstGeom prst="rect">
            <a:avLst/>
          </a:prstGeom>
          <a:noFill/>
          <a:ln cap="flat">
            <a:noFill/>
            <a:prstDash val="solid"/>
          </a:ln>
        </p:spPr>
        <p:txBody>
          <a:bodyPr vert="horz" wrap="square" lIns="51435" tIns="25718" rIns="51435" bIns="25718" anchor="t" anchorCtr="0" compatLnSpc="1">
            <a:spAutoFit/>
          </a:bodyPr>
          <a:lstStyle/>
          <a:p>
            <a:pPr algn="ctr" defTabSz="514350">
              <a:spcAft>
                <a:spcPts val="600"/>
              </a:spcAft>
              <a:defRPr sz="1800" b="0" i="0" u="none" strike="noStrike" kern="0" cap="none" spc="0" baseline="0">
                <a:solidFill>
                  <a:srgbClr val="000000"/>
                </a:solidFill>
                <a:uFillTx/>
              </a:defRPr>
            </a:pPr>
            <a:r>
              <a:rPr lang="en-US" sz="600" kern="0" dirty="0">
                <a:solidFill>
                  <a:srgbClr val="000000"/>
                </a:solidFill>
                <a:latin typeface="Arial" pitchFamily="34"/>
                <a:cs typeface="Arial" pitchFamily="34"/>
              </a:rPr>
              <a:t>*Bookings made from 6 January to 01 November</a:t>
            </a:r>
          </a:p>
        </p:txBody>
      </p:sp>
      <p:grpSp>
        <p:nvGrpSpPr>
          <p:cNvPr id="3" name="Group 2">
            <a:extLst>
              <a:ext uri="{FF2B5EF4-FFF2-40B4-BE49-F238E27FC236}">
                <a16:creationId xmlns:a16="http://schemas.microsoft.com/office/drawing/2014/main" id="{B3E7ECEE-681A-44F6-8D5F-5F2E724B1A26}"/>
              </a:ext>
            </a:extLst>
          </p:cNvPr>
          <p:cNvGrpSpPr/>
          <p:nvPr/>
        </p:nvGrpSpPr>
        <p:grpSpPr>
          <a:xfrm>
            <a:off x="503238" y="813777"/>
            <a:ext cx="477580" cy="477580"/>
            <a:chOff x="503238" y="813777"/>
            <a:chExt cx="477580" cy="477580"/>
          </a:xfrm>
        </p:grpSpPr>
        <p:sp>
          <p:nvSpPr>
            <p:cNvPr id="33" name="Oval 32">
              <a:extLst>
                <a:ext uri="{FF2B5EF4-FFF2-40B4-BE49-F238E27FC236}">
                  <a16:creationId xmlns:a16="http://schemas.microsoft.com/office/drawing/2014/main" id="{A3C02E9F-9FD7-4AB4-806F-53366B8EEA97}"/>
                </a:ext>
              </a:extLst>
            </p:cNvPr>
            <p:cNvSpPr/>
            <p:nvPr/>
          </p:nvSpPr>
          <p:spPr>
            <a:xfrm>
              <a:off x="503238" y="813777"/>
              <a:ext cx="477580" cy="4775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Gráfico 16">
              <a:extLst>
                <a:ext uri="{FF2B5EF4-FFF2-40B4-BE49-F238E27FC236}">
                  <a16:creationId xmlns:a16="http://schemas.microsoft.com/office/drawing/2014/main" id="{B84E5616-2F8A-40F0-A659-4ADBC910064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7974" y="908303"/>
              <a:ext cx="288317" cy="288317"/>
            </a:xfrm>
            <a:prstGeom prst="rect">
              <a:avLst/>
            </a:prstGeom>
          </p:spPr>
        </p:pic>
      </p:grpSp>
      <p:grpSp>
        <p:nvGrpSpPr>
          <p:cNvPr id="42" name="Grupo 354">
            <a:extLst>
              <a:ext uri="{FF2B5EF4-FFF2-40B4-BE49-F238E27FC236}">
                <a16:creationId xmlns:a16="http://schemas.microsoft.com/office/drawing/2014/main" id="{674AF65D-6FEE-4FFC-BA82-42D164C9FAE5}"/>
              </a:ext>
            </a:extLst>
          </p:cNvPr>
          <p:cNvGrpSpPr/>
          <p:nvPr/>
        </p:nvGrpSpPr>
        <p:grpSpPr>
          <a:xfrm>
            <a:off x="1384928" y="4666380"/>
            <a:ext cx="6374144" cy="280800"/>
            <a:chOff x="-1242651" y="4677859"/>
            <a:chExt cx="8196571" cy="361085"/>
          </a:xfrm>
        </p:grpSpPr>
        <p:grpSp>
          <p:nvGrpSpPr>
            <p:cNvPr id="43" name="Group 65">
              <a:extLst>
                <a:ext uri="{FF2B5EF4-FFF2-40B4-BE49-F238E27FC236}">
                  <a16:creationId xmlns:a16="http://schemas.microsoft.com/office/drawing/2014/main" id="{749B83BE-2713-4A31-8893-9FDEF4BD8DD5}"/>
                </a:ext>
              </a:extLst>
            </p:cNvPr>
            <p:cNvGrpSpPr/>
            <p:nvPr/>
          </p:nvGrpSpPr>
          <p:grpSpPr>
            <a:xfrm>
              <a:off x="-1242651" y="4677859"/>
              <a:ext cx="8196571" cy="361085"/>
              <a:chOff x="-917141" y="4684958"/>
              <a:chExt cx="8196571" cy="361085"/>
            </a:xfrm>
          </p:grpSpPr>
          <p:grpSp>
            <p:nvGrpSpPr>
              <p:cNvPr id="47" name="Group 72">
                <a:extLst>
                  <a:ext uri="{FF2B5EF4-FFF2-40B4-BE49-F238E27FC236}">
                    <a16:creationId xmlns:a16="http://schemas.microsoft.com/office/drawing/2014/main" id="{1F6F2B65-A7BE-4002-BF7B-04F7988FF24E}"/>
                  </a:ext>
                </a:extLst>
              </p:cNvPr>
              <p:cNvGrpSpPr/>
              <p:nvPr/>
            </p:nvGrpSpPr>
            <p:grpSpPr>
              <a:xfrm>
                <a:off x="-917141" y="4684958"/>
                <a:ext cx="8196571" cy="361085"/>
                <a:chOff x="-107795" y="4577174"/>
                <a:chExt cx="8196571" cy="361084"/>
              </a:xfrm>
            </p:grpSpPr>
            <p:sp>
              <p:nvSpPr>
                <p:cNvPr id="49" name="Rectangle: Rounded Corners 108">
                  <a:extLst>
                    <a:ext uri="{FF2B5EF4-FFF2-40B4-BE49-F238E27FC236}">
                      <a16:creationId xmlns:a16="http://schemas.microsoft.com/office/drawing/2014/main" id="{78973BAC-AC24-41EA-9661-F0EFB65039B4}"/>
                    </a:ext>
                  </a:extLst>
                </p:cNvPr>
                <p:cNvSpPr/>
                <p:nvPr/>
              </p:nvSpPr>
              <p:spPr>
                <a:xfrm>
                  <a:off x="-107795" y="4577174"/>
                  <a:ext cx="8196571" cy="361084"/>
                </a:xfrm>
                <a:prstGeom prst="roundRect">
                  <a:avLst>
                    <a:gd name="adj" fmla="val 50000"/>
                  </a:avLst>
                </a:prstGeom>
                <a:noFill/>
                <a:ln w="15875">
                  <a:solidFill>
                    <a:srgbClr val="E9E9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37"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0" name="Rectangle 79">
                  <a:extLst>
                    <a:ext uri="{FF2B5EF4-FFF2-40B4-BE49-F238E27FC236}">
                      <a16:creationId xmlns:a16="http://schemas.microsoft.com/office/drawing/2014/main" id="{966DDD0E-820B-4128-AC7C-8EBEB3E2FFD6}"/>
                    </a:ext>
                  </a:extLst>
                </p:cNvPr>
                <p:cNvSpPr/>
                <p:nvPr/>
              </p:nvSpPr>
              <p:spPr>
                <a:xfrm>
                  <a:off x="228603" y="4579619"/>
                  <a:ext cx="2608835" cy="356196"/>
                </a:xfrm>
                <a:prstGeom prst="rect">
                  <a:avLst/>
                </a:prstGeom>
              </p:spPr>
              <p:txBody>
                <a:bodyPr wrap="square">
                  <a:spAutoFit/>
                </a:bodyPr>
                <a:lstStyle/>
                <a:p>
                  <a:pPr marL="0" marR="0" lvl="0" indent="0" algn="l" defTabSz="51432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600" b="0" i="0" u="none" strike="noStrike" kern="0" cap="none" spc="0" normalizeH="0" baseline="0" noProof="0" dirty="0">
                      <a:ln>
                        <a:noFill/>
                      </a:ln>
                      <a:solidFill>
                        <a:srgbClr val="000000"/>
                      </a:solidFill>
                      <a:effectLst/>
                      <a:uLnTx/>
                      <a:uFillTx/>
                      <a:latin typeface="Arial" pitchFamily="34"/>
                      <a:ea typeface="+mn-ea"/>
                      <a:cs typeface="Arial" pitchFamily="34"/>
                    </a:rPr>
                    <a:t>Booking made from 06 January to 01</a:t>
                  </a:r>
                  <a:r>
                    <a:rPr lang="en-GB" sz="600" kern="0" dirty="0">
                      <a:solidFill>
                        <a:srgbClr val="000000"/>
                      </a:solidFill>
                      <a:latin typeface="Arial" pitchFamily="34"/>
                      <a:cs typeface="Arial" pitchFamily="34"/>
                    </a:rPr>
                    <a:t> November</a:t>
                  </a:r>
                  <a:r>
                    <a:rPr kumimoji="0" lang="en-GB" sz="600" b="0" i="0" u="none" strike="noStrike" kern="0" cap="none" spc="0" normalizeH="0" baseline="0" noProof="0" dirty="0">
                      <a:ln>
                        <a:noFill/>
                      </a:ln>
                      <a:solidFill>
                        <a:srgbClr val="000000"/>
                      </a:solidFill>
                      <a:effectLst/>
                      <a:uLnTx/>
                      <a:uFillTx/>
                      <a:latin typeface="Arial" pitchFamily="34"/>
                      <a:ea typeface="+mn-ea"/>
                      <a:cs typeface="Arial" pitchFamily="34"/>
                    </a:rPr>
                    <a:t> 2020 vs same period in 2019 for future travel at any time.</a:t>
                  </a:r>
                </a:p>
              </p:txBody>
            </p:sp>
            <p:sp>
              <p:nvSpPr>
                <p:cNvPr id="51" name="TextBox 500">
                  <a:extLst>
                    <a:ext uri="{FF2B5EF4-FFF2-40B4-BE49-F238E27FC236}">
                      <a16:creationId xmlns:a16="http://schemas.microsoft.com/office/drawing/2014/main" id="{DA624D2C-EBF8-4619-9D6A-7808C730F7A1}"/>
                    </a:ext>
                  </a:extLst>
                </p:cNvPr>
                <p:cNvSpPr txBox="1"/>
                <p:nvPr/>
              </p:nvSpPr>
              <p:spPr>
                <a:xfrm>
                  <a:off x="2934512" y="4638984"/>
                  <a:ext cx="2782600" cy="237464"/>
                </a:xfrm>
                <a:prstGeom prst="rect">
                  <a:avLst/>
                </a:prstGeom>
                <a:noFill/>
              </p:spPr>
              <p:txBody>
                <a:bodyPr wrap="square" rtlCol="0">
                  <a:spAutoFit/>
                </a:bodyPr>
                <a:lstStyle/>
                <a:p>
                  <a:pPr marL="0" marR="0" lvl="0" indent="0" algn="l" defTabSz="51432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600" b="0" i="0" u="none" strike="noStrike" kern="0" cap="none" spc="0" normalizeH="0" baseline="0" noProof="0" dirty="0">
                      <a:ln>
                        <a:noFill/>
                      </a:ln>
                      <a:solidFill>
                        <a:srgbClr val="000000"/>
                      </a:solidFill>
                      <a:effectLst/>
                      <a:uLnTx/>
                      <a:uFillTx/>
                      <a:latin typeface="Arial" pitchFamily="34"/>
                      <a:ea typeface="+mn-ea"/>
                      <a:cs typeface="Arial" pitchFamily="34"/>
                    </a:rPr>
                    <a:t>Only considered pax staying 1 to 21 nights at destinations.</a:t>
                  </a:r>
                </a:p>
              </p:txBody>
            </p:sp>
          </p:grpSp>
          <p:sp>
            <p:nvSpPr>
              <p:cNvPr id="48" name="TextBox 500">
                <a:extLst>
                  <a:ext uri="{FF2B5EF4-FFF2-40B4-BE49-F238E27FC236}">
                    <a16:creationId xmlns:a16="http://schemas.microsoft.com/office/drawing/2014/main" id="{EA6D8B54-7210-4333-8F65-5168F501DB54}"/>
                  </a:ext>
                </a:extLst>
              </p:cNvPr>
              <p:cNvSpPr txBox="1"/>
              <p:nvPr/>
            </p:nvSpPr>
            <p:spPr>
              <a:xfrm>
                <a:off x="5185589" y="4746768"/>
                <a:ext cx="2093841" cy="237465"/>
              </a:xfrm>
              <a:prstGeom prst="rect">
                <a:avLst/>
              </a:prstGeom>
              <a:noFill/>
            </p:spPr>
            <p:txBody>
              <a:bodyPr wrap="square" rtlCol="0">
                <a:spAutoFit/>
              </a:bodyPr>
              <a:lstStyle/>
              <a:p>
                <a:pPr marL="0" marR="0" lvl="0" indent="0" algn="l" defTabSz="51432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600" b="0" i="0" u="none" strike="noStrike" kern="0" cap="none" spc="0" normalizeH="0" baseline="0" noProof="0" dirty="0">
                    <a:ln>
                      <a:noFill/>
                    </a:ln>
                    <a:solidFill>
                      <a:srgbClr val="000000"/>
                    </a:solidFill>
                    <a:effectLst/>
                    <a:uLnTx/>
                    <a:uFillTx/>
                    <a:latin typeface="Arial" pitchFamily="34"/>
                    <a:ea typeface="+mn-ea"/>
                    <a:cs typeface="Arial" pitchFamily="34"/>
                  </a:rPr>
                  <a:t>Source: ForwardKeys air reservation data.</a:t>
                </a:r>
              </a:p>
            </p:txBody>
          </p:sp>
        </p:grpSp>
        <p:pic>
          <p:nvPicPr>
            <p:cNvPr id="44" name="Imagen 356">
              <a:extLst>
                <a:ext uri="{FF2B5EF4-FFF2-40B4-BE49-F238E27FC236}">
                  <a16:creationId xmlns:a16="http://schemas.microsoft.com/office/drawing/2014/main" id="{F1B2478B-D89B-4409-8C7A-51C90544E2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50005" y="4786402"/>
              <a:ext cx="144000" cy="143999"/>
            </a:xfrm>
            <a:prstGeom prst="rect">
              <a:avLst/>
            </a:prstGeom>
          </p:spPr>
        </p:pic>
        <p:pic>
          <p:nvPicPr>
            <p:cNvPr id="45" name="Imagen 358">
              <a:extLst>
                <a:ext uri="{FF2B5EF4-FFF2-40B4-BE49-F238E27FC236}">
                  <a16:creationId xmlns:a16="http://schemas.microsoft.com/office/drawing/2014/main" id="{152E9554-3A62-4E21-AE84-8A2BD97AFB9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1702583" y="4786402"/>
              <a:ext cx="144000" cy="143999"/>
            </a:xfrm>
            <a:prstGeom prst="rect">
              <a:avLst/>
            </a:prstGeom>
          </p:spPr>
        </p:pic>
        <p:pic>
          <p:nvPicPr>
            <p:cNvPr id="46" name="Imagen 359">
              <a:extLst>
                <a:ext uri="{FF2B5EF4-FFF2-40B4-BE49-F238E27FC236}">
                  <a16:creationId xmlns:a16="http://schemas.microsoft.com/office/drawing/2014/main" id="{7C0EB905-E8EE-4B9A-B171-703A33E8008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9098" y="4786402"/>
              <a:ext cx="144000" cy="143999"/>
            </a:xfrm>
            <a:prstGeom prst="rect">
              <a:avLst/>
            </a:prstGeom>
          </p:spPr>
        </p:pic>
      </p:grpSp>
      <p:graphicFrame>
        <p:nvGraphicFramePr>
          <p:cNvPr id="21" name="Chart 20">
            <a:extLst>
              <a:ext uri="{FF2B5EF4-FFF2-40B4-BE49-F238E27FC236}">
                <a16:creationId xmlns:a16="http://schemas.microsoft.com/office/drawing/2014/main" id="{9C664332-8726-484E-9E2E-E8217CFA2717}"/>
              </a:ext>
            </a:extLst>
          </p:cNvPr>
          <p:cNvGraphicFramePr>
            <a:graphicFrameLocks/>
          </p:cNvGraphicFramePr>
          <p:nvPr>
            <p:extLst>
              <p:ext uri="{D42A27DB-BD31-4B8C-83A1-F6EECF244321}">
                <p14:modId xmlns:p14="http://schemas.microsoft.com/office/powerpoint/2010/main" val="2054476161"/>
              </p:ext>
            </p:extLst>
          </p:nvPr>
        </p:nvGraphicFramePr>
        <p:xfrm>
          <a:off x="313577" y="1232962"/>
          <a:ext cx="6797073" cy="3431518"/>
        </p:xfrm>
        <a:graphic>
          <a:graphicData uri="http://schemas.openxmlformats.org/drawingml/2006/chart">
            <c:chart xmlns:c="http://schemas.openxmlformats.org/drawingml/2006/chart" xmlns:r="http://schemas.openxmlformats.org/officeDocument/2006/relationships" r:id="rId8"/>
          </a:graphicData>
        </a:graphic>
      </p:graphicFrame>
      <p:cxnSp>
        <p:nvCxnSpPr>
          <p:cNvPr id="22" name="Straight Connector 21">
            <a:extLst>
              <a:ext uri="{FF2B5EF4-FFF2-40B4-BE49-F238E27FC236}">
                <a16:creationId xmlns:a16="http://schemas.microsoft.com/office/drawing/2014/main" id="{C61817FB-6B38-4B2F-990E-DCCC55436CE7}"/>
              </a:ext>
            </a:extLst>
          </p:cNvPr>
          <p:cNvCxnSpPr>
            <a:cxnSpLocks/>
          </p:cNvCxnSpPr>
          <p:nvPr/>
        </p:nvCxnSpPr>
        <p:spPr>
          <a:xfrm flipH="1" flipV="1">
            <a:off x="795839" y="3077927"/>
            <a:ext cx="6149085" cy="2139"/>
          </a:xfrm>
          <a:prstGeom prst="line">
            <a:avLst/>
          </a:prstGeom>
          <a:ln w="15875" cap="rnd">
            <a:solidFill>
              <a:schemeClr val="tx1"/>
            </a:solidFill>
            <a:prstDash val="dash"/>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49CD666-06B0-4A13-8DB0-B8F4E0EA0FEE}"/>
              </a:ext>
            </a:extLst>
          </p:cNvPr>
          <p:cNvCxnSpPr>
            <a:cxnSpLocks/>
          </p:cNvCxnSpPr>
          <p:nvPr/>
        </p:nvCxnSpPr>
        <p:spPr>
          <a:xfrm>
            <a:off x="1163403" y="1855476"/>
            <a:ext cx="0" cy="2449181"/>
          </a:xfrm>
          <a:prstGeom prst="line">
            <a:avLst/>
          </a:prstGeom>
          <a:ln w="15875" cap="rnd">
            <a:solidFill>
              <a:schemeClr val="tx1"/>
            </a:solidFill>
            <a:prstDash val="solid"/>
            <a:round/>
          </a:ln>
        </p:spPr>
        <p:style>
          <a:lnRef idx="1">
            <a:schemeClr val="accent1"/>
          </a:lnRef>
          <a:fillRef idx="0">
            <a:schemeClr val="accent1"/>
          </a:fillRef>
          <a:effectRef idx="0">
            <a:schemeClr val="accent1"/>
          </a:effectRef>
          <a:fontRef idx="minor">
            <a:schemeClr val="tx1"/>
          </a:fontRef>
        </p:style>
      </p:cxnSp>
      <p:sp>
        <p:nvSpPr>
          <p:cNvPr id="24" name="TextBox 15">
            <a:extLst>
              <a:ext uri="{FF2B5EF4-FFF2-40B4-BE49-F238E27FC236}">
                <a16:creationId xmlns:a16="http://schemas.microsoft.com/office/drawing/2014/main" id="{AEB623B7-2978-47BD-BD2A-DD20287F6027}"/>
              </a:ext>
            </a:extLst>
          </p:cNvPr>
          <p:cNvSpPr txBox="1"/>
          <p:nvPr/>
        </p:nvSpPr>
        <p:spPr>
          <a:xfrm>
            <a:off x="1129536" y="3086803"/>
            <a:ext cx="858480" cy="27697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dirty="0">
                <a:ln>
                  <a:noFill/>
                </a:ln>
                <a:solidFill>
                  <a:srgbClr val="000000"/>
                </a:solidFill>
                <a:effectLst/>
                <a:uLnTx/>
                <a:uFillTx/>
                <a:latin typeface="Arial"/>
                <a:ea typeface="+mn-ea"/>
                <a:cs typeface="+mn-cs"/>
              </a:rPr>
              <a:t>More </a:t>
            </a:r>
            <a:r>
              <a:rPr kumimoji="0" lang="es-ES" sz="600" b="0" i="0" u="none" strike="noStrike" kern="1200" cap="none" spc="0" normalizeH="0" baseline="0" noProof="0" dirty="0" err="1">
                <a:ln>
                  <a:noFill/>
                </a:ln>
                <a:solidFill>
                  <a:srgbClr val="000000"/>
                </a:solidFill>
                <a:effectLst/>
                <a:uLnTx/>
                <a:uFillTx/>
                <a:latin typeface="Arial"/>
                <a:ea typeface="+mn-ea"/>
                <a:cs typeface="+mn-cs"/>
              </a:rPr>
              <a:t>cancellations</a:t>
            </a:r>
            <a:r>
              <a:rPr kumimoji="0" lang="es-ES" sz="600" b="0" i="0" u="none" strike="noStrike" kern="1200" cap="none" spc="0" normalizeH="0" baseline="0" noProof="0" dirty="0">
                <a:ln>
                  <a:noFill/>
                </a:ln>
                <a:solidFill>
                  <a:srgbClr val="000000"/>
                </a:solidFill>
                <a:effectLst/>
                <a:uLnTx/>
                <a:uFillTx/>
                <a:latin typeface="Arial"/>
                <a:ea typeface="+mn-ea"/>
                <a:cs typeface="+mn-cs"/>
              </a:rPr>
              <a:t> </a:t>
            </a:r>
            <a:r>
              <a:rPr kumimoji="0" lang="es-ES" sz="600" b="0" i="0" u="none" strike="noStrike" kern="1200" cap="none" spc="0" normalizeH="0" baseline="0" noProof="0" dirty="0" err="1">
                <a:ln>
                  <a:noFill/>
                </a:ln>
                <a:solidFill>
                  <a:srgbClr val="000000"/>
                </a:solidFill>
                <a:effectLst/>
                <a:uLnTx/>
                <a:uFillTx/>
                <a:latin typeface="Arial"/>
                <a:ea typeface="+mn-ea"/>
                <a:cs typeface="+mn-cs"/>
              </a:rPr>
              <a:t>than</a:t>
            </a:r>
            <a:r>
              <a:rPr kumimoji="0" lang="es-ES" sz="600" b="0" i="0" u="none" strike="noStrike" kern="1200" cap="none" spc="0" normalizeH="0" baseline="0" noProof="0" dirty="0">
                <a:ln>
                  <a:noFill/>
                </a:ln>
                <a:solidFill>
                  <a:srgbClr val="000000"/>
                </a:solidFill>
                <a:effectLst/>
                <a:uLnTx/>
                <a:uFillTx/>
                <a:latin typeface="Arial"/>
                <a:ea typeface="+mn-ea"/>
                <a:cs typeface="+mn-cs"/>
              </a:rPr>
              <a:t> new </a:t>
            </a:r>
            <a:r>
              <a:rPr kumimoji="0" lang="es-ES" sz="600" b="0" i="0" u="none" strike="noStrike" kern="1200" cap="none" spc="0" normalizeH="0" baseline="0" noProof="0" dirty="0" err="1">
                <a:ln>
                  <a:noFill/>
                </a:ln>
                <a:solidFill>
                  <a:srgbClr val="000000"/>
                </a:solidFill>
                <a:effectLst/>
                <a:uLnTx/>
                <a:uFillTx/>
                <a:latin typeface="Arial"/>
                <a:ea typeface="+mn-ea"/>
                <a:cs typeface="+mn-cs"/>
              </a:rPr>
              <a:t>bookings</a:t>
            </a:r>
            <a:endParaRPr kumimoji="0" lang="en-GB" sz="6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25" name="Straight Connector 24">
            <a:extLst>
              <a:ext uri="{FF2B5EF4-FFF2-40B4-BE49-F238E27FC236}">
                <a16:creationId xmlns:a16="http://schemas.microsoft.com/office/drawing/2014/main" id="{2A5AFD88-DEF3-41C9-89A7-6193EAC11B95}"/>
              </a:ext>
            </a:extLst>
          </p:cNvPr>
          <p:cNvCxnSpPr>
            <a:cxnSpLocks/>
          </p:cNvCxnSpPr>
          <p:nvPr/>
        </p:nvCxnSpPr>
        <p:spPr>
          <a:xfrm>
            <a:off x="1873264" y="1855476"/>
            <a:ext cx="0" cy="2642782"/>
          </a:xfrm>
          <a:prstGeom prst="line">
            <a:avLst/>
          </a:prstGeom>
          <a:ln w="15875" cap="rnd">
            <a:solidFill>
              <a:schemeClr val="tx1"/>
            </a:solidFill>
            <a:prstDash val="solid"/>
            <a:round/>
          </a:ln>
        </p:spPr>
        <p:style>
          <a:lnRef idx="1">
            <a:schemeClr val="accent1"/>
          </a:lnRef>
          <a:fillRef idx="0">
            <a:schemeClr val="accent1"/>
          </a:fillRef>
          <a:effectRef idx="0">
            <a:schemeClr val="accent1"/>
          </a:effectRef>
          <a:fontRef idx="minor">
            <a:schemeClr val="tx1"/>
          </a:fontRef>
        </p:style>
      </p:cxnSp>
      <p:sp>
        <p:nvSpPr>
          <p:cNvPr id="26" name="TextBox 17">
            <a:extLst>
              <a:ext uri="{FF2B5EF4-FFF2-40B4-BE49-F238E27FC236}">
                <a16:creationId xmlns:a16="http://schemas.microsoft.com/office/drawing/2014/main" id="{1AF3830E-CD24-4D84-B23B-F1521EEE5574}"/>
              </a:ext>
            </a:extLst>
          </p:cNvPr>
          <p:cNvSpPr txBox="1"/>
          <p:nvPr/>
        </p:nvSpPr>
        <p:spPr>
          <a:xfrm>
            <a:off x="1834880" y="4264540"/>
            <a:ext cx="1032738" cy="27700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dirty="0" err="1">
                <a:ln>
                  <a:noFill/>
                </a:ln>
                <a:solidFill>
                  <a:srgbClr val="000000"/>
                </a:solidFill>
                <a:effectLst/>
                <a:uLnTx/>
                <a:uFillTx/>
                <a:latin typeface="Arial"/>
                <a:ea typeface="+mn-ea"/>
                <a:cs typeface="+mn-cs"/>
              </a:rPr>
              <a:t>Lombardy</a:t>
            </a:r>
            <a:r>
              <a:rPr kumimoji="0" lang="es-ES" sz="600" b="0" i="0" u="none" strike="noStrike" kern="1200" cap="none" spc="0" normalizeH="0" baseline="0" noProof="0" dirty="0">
                <a:ln>
                  <a:noFill/>
                </a:ln>
                <a:solidFill>
                  <a:srgbClr val="000000"/>
                </a:solidFill>
                <a:effectLst/>
                <a:uLnTx/>
                <a:uFillTx/>
                <a:latin typeface="Arial"/>
                <a:ea typeface="+mn-ea"/>
                <a:cs typeface="+mn-cs"/>
              </a:rPr>
              <a:t> COVID-19 </a:t>
            </a:r>
            <a:r>
              <a:rPr kumimoji="0" lang="es-ES" sz="600" b="0" i="0" u="none" strike="noStrike" kern="1200" cap="none" spc="0" normalizeH="0" baseline="0" noProof="0" dirty="0" err="1">
                <a:ln>
                  <a:noFill/>
                </a:ln>
                <a:solidFill>
                  <a:srgbClr val="000000"/>
                </a:solidFill>
                <a:effectLst/>
                <a:uLnTx/>
                <a:uFillTx/>
                <a:latin typeface="Arial"/>
                <a:ea typeface="+mn-ea"/>
                <a:cs typeface="+mn-cs"/>
              </a:rPr>
              <a:t>outbreak</a:t>
            </a:r>
            <a:endParaRPr kumimoji="0" lang="en-GB"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27" name="TextBox 10">
            <a:extLst>
              <a:ext uri="{FF2B5EF4-FFF2-40B4-BE49-F238E27FC236}">
                <a16:creationId xmlns:a16="http://schemas.microsoft.com/office/drawing/2014/main" id="{9E06ED7B-96A7-4D2F-B124-659743D4F01D}"/>
              </a:ext>
            </a:extLst>
          </p:cNvPr>
          <p:cNvSpPr txBox="1"/>
          <p:nvPr/>
        </p:nvSpPr>
        <p:spPr>
          <a:xfrm>
            <a:off x="1098398" y="4037432"/>
            <a:ext cx="1032738" cy="27700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dirty="0" err="1">
                <a:ln>
                  <a:noFill/>
                </a:ln>
                <a:solidFill>
                  <a:srgbClr val="000000"/>
                </a:solidFill>
                <a:effectLst/>
                <a:uLnTx/>
                <a:uFillTx/>
                <a:latin typeface="Arial"/>
                <a:ea typeface="+mn-ea"/>
                <a:cs typeface="+mn-cs"/>
              </a:rPr>
              <a:t>Introduction</a:t>
            </a:r>
            <a:r>
              <a:rPr kumimoji="0" lang="es-ES" sz="600" b="0" i="0" u="none" strike="noStrike" kern="1200" cap="none" spc="0" normalizeH="0" baseline="0" noProof="0" dirty="0">
                <a:ln>
                  <a:noFill/>
                </a:ln>
                <a:solidFill>
                  <a:srgbClr val="000000"/>
                </a:solidFill>
                <a:effectLst/>
                <a:uLnTx/>
                <a:uFillTx/>
                <a:latin typeface="Arial"/>
                <a:ea typeface="+mn-ea"/>
                <a:cs typeface="+mn-cs"/>
              </a:rPr>
              <a:t> </a:t>
            </a:r>
            <a:r>
              <a:rPr kumimoji="0" lang="es-ES" sz="600" b="0" i="0" u="none" strike="noStrike" kern="1200" cap="none" spc="0" normalizeH="0" baseline="0" noProof="0" dirty="0" err="1">
                <a:ln>
                  <a:noFill/>
                </a:ln>
                <a:solidFill>
                  <a:srgbClr val="000000"/>
                </a:solidFill>
                <a:effectLst/>
                <a:uLnTx/>
                <a:uFillTx/>
                <a:latin typeface="Arial"/>
                <a:ea typeface="+mn-ea"/>
                <a:cs typeface="+mn-cs"/>
              </a:rPr>
              <a:t>of</a:t>
            </a:r>
            <a:r>
              <a:rPr kumimoji="0" lang="es-ES" sz="600" b="0" i="0" u="none" strike="noStrike" kern="1200" cap="none" spc="0" normalizeH="0" baseline="0" noProof="0" dirty="0">
                <a:ln>
                  <a:noFill/>
                </a:ln>
                <a:solidFill>
                  <a:srgbClr val="000000"/>
                </a:solidFill>
                <a:effectLst/>
                <a:uLnTx/>
                <a:uFillTx/>
                <a:latin typeface="Arial"/>
                <a:ea typeface="+mn-ea"/>
                <a:cs typeface="+mn-cs"/>
              </a:rPr>
              <a:t> </a:t>
            </a:r>
            <a:r>
              <a:rPr kumimoji="0" lang="es-ES" sz="600" b="0" i="0" u="none" strike="noStrike" kern="1200" cap="none" spc="0" normalizeH="0" baseline="0" noProof="0" dirty="0" err="1">
                <a:ln>
                  <a:noFill/>
                </a:ln>
                <a:solidFill>
                  <a:srgbClr val="000000"/>
                </a:solidFill>
                <a:effectLst/>
                <a:uLnTx/>
                <a:uFillTx/>
                <a:latin typeface="Arial"/>
                <a:ea typeface="+mn-ea"/>
                <a:cs typeface="+mn-cs"/>
              </a:rPr>
              <a:t>travel</a:t>
            </a:r>
            <a:r>
              <a:rPr kumimoji="0" lang="es-ES" sz="600" b="0" i="0" u="none" strike="noStrike" kern="1200" cap="none" spc="0" normalizeH="0" baseline="0" noProof="0" dirty="0">
                <a:ln>
                  <a:noFill/>
                </a:ln>
                <a:solidFill>
                  <a:srgbClr val="000000"/>
                </a:solidFill>
                <a:effectLst/>
                <a:uLnTx/>
                <a:uFillTx/>
                <a:latin typeface="Arial"/>
                <a:ea typeface="+mn-ea"/>
                <a:cs typeface="+mn-cs"/>
              </a:rPr>
              <a:t> </a:t>
            </a:r>
            <a:r>
              <a:rPr kumimoji="0" lang="es-ES" sz="600" b="0" i="0" u="none" strike="noStrike" kern="1200" cap="none" spc="0" normalizeH="0" baseline="0" noProof="0" dirty="0" err="1">
                <a:ln>
                  <a:noFill/>
                </a:ln>
                <a:solidFill>
                  <a:srgbClr val="000000"/>
                </a:solidFill>
                <a:effectLst/>
                <a:uLnTx/>
                <a:uFillTx/>
                <a:latin typeface="Arial"/>
                <a:ea typeface="+mn-ea"/>
                <a:cs typeface="+mn-cs"/>
              </a:rPr>
              <a:t>restrictions</a:t>
            </a:r>
            <a:r>
              <a:rPr kumimoji="0" lang="es-ES" sz="600" b="0" i="0" u="none" strike="noStrike" kern="1200" cap="none" spc="0" normalizeH="0" baseline="0" noProof="0" dirty="0">
                <a:ln>
                  <a:noFill/>
                </a:ln>
                <a:solidFill>
                  <a:srgbClr val="000000"/>
                </a:solidFill>
                <a:effectLst/>
                <a:uLnTx/>
                <a:uFillTx/>
                <a:latin typeface="Arial"/>
                <a:ea typeface="+mn-ea"/>
                <a:cs typeface="+mn-cs"/>
              </a:rPr>
              <a:t> in China</a:t>
            </a:r>
            <a:endParaRPr kumimoji="0" lang="en-GB" sz="6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11076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4">
            <a:extLst>
              <a:ext uri="{FF2B5EF4-FFF2-40B4-BE49-F238E27FC236}">
                <a16:creationId xmlns:a16="http://schemas.microsoft.com/office/drawing/2014/main" id="{91F09B6C-7CEC-4F91-AD24-5FE1848C986B}"/>
              </a:ext>
            </a:extLst>
          </p:cNvPr>
          <p:cNvSpPr txBox="1">
            <a:spLocks/>
          </p:cNvSpPr>
          <p:nvPr/>
        </p:nvSpPr>
        <p:spPr>
          <a:xfrm>
            <a:off x="250634" y="848156"/>
            <a:ext cx="8642733" cy="373949"/>
          </a:xfrm>
          <a:prstGeom prst="rect">
            <a:avLst/>
          </a:prstGeom>
        </p:spPr>
        <p:txBody>
          <a:bodyPr vert="horz" wrap="square" lIns="73152" tIns="36576" rIns="73152" bIns="36576" rtlCol="0">
            <a:spAutoFit/>
          </a:bodyPr>
          <a:lstStyle>
            <a:lvl1pPr marL="0" indent="0" algn="l" defTabSz="685783" rtl="0" eaLnBrk="1" latinLnBrk="0" hangingPunct="1">
              <a:lnSpc>
                <a:spcPct val="100000"/>
              </a:lnSpc>
              <a:spcBef>
                <a:spcPts val="751"/>
              </a:spcBef>
              <a:buFont typeface="Arial" panose="020B0604020202020204" pitchFamily="34" charset="0"/>
              <a:buNone/>
              <a:defRPr sz="1200" b="1" i="0" kern="1200">
                <a:solidFill>
                  <a:schemeClr val="tx1"/>
                </a:solidFill>
                <a:latin typeface="Arial" panose="020B0604020202020204" pitchFamily="34" charset="0"/>
                <a:ea typeface="+mn-ea"/>
                <a:cs typeface="Arial" panose="020B0604020202020204" pitchFamily="34" charset="0"/>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lgn="ctr" defTabSz="514337">
              <a:spcBef>
                <a:spcPts val="0"/>
              </a:spcBef>
              <a:defRPr/>
            </a:pPr>
            <a:r>
              <a:rPr lang="en-GB" sz="1050" dirty="0">
                <a:solidFill>
                  <a:prstClr val="black"/>
                </a:solidFill>
              </a:rPr>
              <a:t>Seat Capacity for international travel to Europe</a:t>
            </a:r>
          </a:p>
          <a:p>
            <a:pPr algn="ctr" defTabSz="514337">
              <a:spcBef>
                <a:spcPts val="0"/>
              </a:spcBef>
              <a:defRPr/>
            </a:pPr>
            <a:r>
              <a:rPr lang="en-GB" sz="900" b="0" dirty="0">
                <a:solidFill>
                  <a:prstClr val="black"/>
                </a:solidFill>
              </a:rPr>
              <a:t>Year-to-Date 2020 vs 2019</a:t>
            </a:r>
          </a:p>
        </p:txBody>
      </p:sp>
      <p:grpSp>
        <p:nvGrpSpPr>
          <p:cNvPr id="23" name="Group 22">
            <a:extLst>
              <a:ext uri="{FF2B5EF4-FFF2-40B4-BE49-F238E27FC236}">
                <a16:creationId xmlns:a16="http://schemas.microsoft.com/office/drawing/2014/main" id="{10334598-6093-4F6A-A452-C29B35AA56E8}"/>
              </a:ext>
            </a:extLst>
          </p:cNvPr>
          <p:cNvGrpSpPr/>
          <p:nvPr/>
        </p:nvGrpSpPr>
        <p:grpSpPr>
          <a:xfrm>
            <a:off x="2209754" y="4632075"/>
            <a:ext cx="4724492" cy="333556"/>
            <a:chOff x="1271841" y="4699431"/>
            <a:chExt cx="3014458" cy="259239"/>
          </a:xfrm>
        </p:grpSpPr>
        <p:grpSp>
          <p:nvGrpSpPr>
            <p:cNvPr id="30" name="Group 29">
              <a:extLst>
                <a:ext uri="{FF2B5EF4-FFF2-40B4-BE49-F238E27FC236}">
                  <a16:creationId xmlns:a16="http://schemas.microsoft.com/office/drawing/2014/main" id="{830CEB7A-6609-4C38-AB5B-39025092660C}"/>
                </a:ext>
              </a:extLst>
            </p:cNvPr>
            <p:cNvGrpSpPr/>
            <p:nvPr/>
          </p:nvGrpSpPr>
          <p:grpSpPr>
            <a:xfrm>
              <a:off x="1271841" y="4699431"/>
              <a:ext cx="3014458" cy="225730"/>
              <a:chOff x="1345740" y="4614645"/>
              <a:chExt cx="3014458" cy="225729"/>
            </a:xfrm>
          </p:grpSpPr>
          <p:sp>
            <p:nvSpPr>
              <p:cNvPr id="34" name="Rectangle: Rounded Corners 108">
                <a:extLst>
                  <a:ext uri="{FF2B5EF4-FFF2-40B4-BE49-F238E27FC236}">
                    <a16:creationId xmlns:a16="http://schemas.microsoft.com/office/drawing/2014/main" id="{53481E80-2026-4925-9786-3321347570D4}"/>
                  </a:ext>
                </a:extLst>
              </p:cNvPr>
              <p:cNvSpPr/>
              <p:nvPr/>
            </p:nvSpPr>
            <p:spPr>
              <a:xfrm>
                <a:off x="1345740" y="4614645"/>
                <a:ext cx="3014458" cy="218236"/>
              </a:xfrm>
              <a:prstGeom prst="roundRect">
                <a:avLst>
                  <a:gd name="adj" fmla="val 50000"/>
                </a:avLst>
              </a:prstGeom>
              <a:noFill/>
              <a:ln w="15875">
                <a:solidFill>
                  <a:srgbClr val="E9E9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506">
                  <a:defRPr/>
                </a:pPr>
                <a:endParaRPr lang="en-GB" sz="600" dirty="0">
                  <a:solidFill>
                    <a:prstClr val="white"/>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13B6093E-DCB7-48CB-8828-6073A305A7B5}"/>
                  </a:ext>
                </a:extLst>
              </p:cNvPr>
              <p:cNvSpPr/>
              <p:nvPr/>
            </p:nvSpPr>
            <p:spPr>
              <a:xfrm>
                <a:off x="1527647" y="4625092"/>
                <a:ext cx="1697990" cy="215282"/>
              </a:xfrm>
              <a:prstGeom prst="rect">
                <a:avLst/>
              </a:prstGeom>
            </p:spPr>
            <p:txBody>
              <a:bodyPr wrap="square">
                <a:spAutoFit/>
              </a:bodyPr>
              <a:lstStyle/>
              <a:p>
                <a:pPr defTabSz="731506">
                  <a:defRPr/>
                </a:pPr>
                <a:r>
                  <a:rPr lang="en-GB" sz="600" dirty="0">
                    <a:solidFill>
                      <a:prstClr val="black"/>
                    </a:solidFill>
                    <a:latin typeface="Arial" panose="020B0604020202020204" pitchFamily="34" charset="0"/>
                    <a:cs typeface="Arial" panose="020B0604020202020204" pitchFamily="34" charset="0"/>
                  </a:rPr>
                  <a:t>Air Capacity for flight dates between </a:t>
                </a:r>
                <a:r>
                  <a:rPr lang="en-US" sz="600" dirty="0">
                    <a:solidFill>
                      <a:prstClr val="black"/>
                    </a:solidFill>
                    <a:latin typeface="Arial" panose="020B0604020202020204" pitchFamily="34" charset="0"/>
                    <a:cs typeface="Arial" panose="020B0604020202020204" pitchFamily="34" charset="0"/>
                  </a:rPr>
                  <a:t>1 Jan to 13 October 2020</a:t>
                </a:r>
                <a:r>
                  <a:rPr lang="en-GB" sz="600" dirty="0">
                    <a:solidFill>
                      <a:prstClr val="black"/>
                    </a:solidFill>
                    <a:latin typeface="Arial" panose="020B0604020202020204" pitchFamily="34" charset="0"/>
                    <a:cs typeface="Arial" panose="020B0604020202020204" pitchFamily="34" charset="0"/>
                  </a:rPr>
                  <a:t> vs same period in 2019, for international travel to Europe, as of 19 October 2020. </a:t>
                </a:r>
              </a:p>
            </p:txBody>
          </p:sp>
          <p:pic>
            <p:nvPicPr>
              <p:cNvPr id="36" name="Picture 75">
                <a:extLst>
                  <a:ext uri="{FF2B5EF4-FFF2-40B4-BE49-F238E27FC236}">
                    <a16:creationId xmlns:a16="http://schemas.microsoft.com/office/drawing/2014/main" id="{B94C6AC6-849B-46B2-A240-09D29C156B5D}"/>
                  </a:ext>
                </a:extLst>
              </p:cNvPr>
              <p:cNvPicPr>
                <a:picLocks/>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43452" y="4681795"/>
                <a:ext cx="68909" cy="83937"/>
              </a:xfrm>
              <a:prstGeom prst="rect">
                <a:avLst/>
              </a:prstGeom>
            </p:spPr>
          </p:pic>
        </p:grpSp>
        <p:grpSp>
          <p:nvGrpSpPr>
            <p:cNvPr id="31" name="Group 30">
              <a:extLst>
                <a:ext uri="{FF2B5EF4-FFF2-40B4-BE49-F238E27FC236}">
                  <a16:creationId xmlns:a16="http://schemas.microsoft.com/office/drawing/2014/main" id="{AFEC0C32-A848-4FF2-B781-BF582EDA4A23}"/>
                </a:ext>
              </a:extLst>
            </p:cNvPr>
            <p:cNvGrpSpPr/>
            <p:nvPr/>
          </p:nvGrpSpPr>
          <p:grpSpPr>
            <a:xfrm>
              <a:off x="3251489" y="4743387"/>
              <a:ext cx="965574" cy="215283"/>
              <a:chOff x="3251489" y="4743387"/>
              <a:chExt cx="965574" cy="215283"/>
            </a:xfrm>
          </p:grpSpPr>
          <p:pic>
            <p:nvPicPr>
              <p:cNvPr id="32" name="Gráfico 12">
                <a:extLst>
                  <a:ext uri="{FF2B5EF4-FFF2-40B4-BE49-F238E27FC236}">
                    <a16:creationId xmlns:a16="http://schemas.microsoft.com/office/drawing/2014/main" id="{4D8AF012-5493-4A6C-8223-D2EE59AB3A85}"/>
                  </a:ext>
                </a:extLst>
              </p:cNvPr>
              <p:cNvPicPr>
                <a:picLocks/>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flipH="1" flipV="1">
                <a:off x="3251489" y="4766582"/>
                <a:ext cx="68909" cy="83937"/>
              </a:xfrm>
              <a:prstGeom prst="rect">
                <a:avLst/>
              </a:prstGeom>
            </p:spPr>
          </p:pic>
          <p:sp>
            <p:nvSpPr>
              <p:cNvPr id="33" name="TextBox 500">
                <a:extLst>
                  <a:ext uri="{FF2B5EF4-FFF2-40B4-BE49-F238E27FC236}">
                    <a16:creationId xmlns:a16="http://schemas.microsoft.com/office/drawing/2014/main" id="{1920EE24-72BF-45B2-BA50-8B7B336CA635}"/>
                  </a:ext>
                </a:extLst>
              </p:cNvPr>
              <p:cNvSpPr txBox="1"/>
              <p:nvPr/>
            </p:nvSpPr>
            <p:spPr>
              <a:xfrm>
                <a:off x="3320405" y="4743387"/>
                <a:ext cx="896658" cy="215283"/>
              </a:xfrm>
              <a:prstGeom prst="rect">
                <a:avLst/>
              </a:prstGeom>
              <a:noFill/>
            </p:spPr>
            <p:txBody>
              <a:bodyPr wrap="square" rtlCol="0">
                <a:spAutoFit/>
              </a:bodyPr>
              <a:lstStyle/>
              <a:p>
                <a:pPr defTabSz="731506">
                  <a:defRPr/>
                </a:pPr>
                <a:r>
                  <a:rPr lang="en-GB" sz="600" dirty="0">
                    <a:latin typeface="Arial" panose="020B0604020202020204" pitchFamily="34" charset="0"/>
                    <a:cs typeface="Arial" panose="020B0604020202020204" pitchFamily="34" charset="0"/>
                  </a:rPr>
                  <a:t>Source:</a:t>
                </a:r>
                <a:r>
                  <a:rPr lang="zh-CN" altLang="en-US" sz="600" dirty="0">
                    <a:latin typeface="Arial" panose="020B0604020202020204" pitchFamily="34" charset="0"/>
                    <a:cs typeface="Arial" panose="020B0604020202020204" pitchFamily="34" charset="0"/>
                  </a:rPr>
                  <a:t> </a:t>
                </a:r>
                <a:r>
                  <a:rPr lang="en-GB" altLang="zh-CN" sz="600" dirty="0" err="1">
                    <a:latin typeface="Arial" panose="020B0604020202020204" pitchFamily="34" charset="0"/>
                    <a:cs typeface="Arial" panose="020B0604020202020204" pitchFamily="34" charset="0"/>
                  </a:rPr>
                  <a:t>ForwardKeys</a:t>
                </a:r>
                <a:r>
                  <a:rPr lang="en-GB" altLang="zh-CN" sz="600" dirty="0">
                    <a:latin typeface="Arial" panose="020B0604020202020204" pitchFamily="34" charset="0"/>
                    <a:cs typeface="Arial" panose="020B0604020202020204" pitchFamily="34" charset="0"/>
                  </a:rPr>
                  <a:t> </a:t>
                </a:r>
                <a:r>
                  <a:rPr lang="en-US" altLang="zh-CN" sz="600" dirty="0">
                    <a:latin typeface="Arial" panose="020B0604020202020204" pitchFamily="34" charset="0"/>
                    <a:cs typeface="Arial" panose="020B0604020202020204" pitchFamily="34" charset="0"/>
                  </a:rPr>
                  <a:t>Seat </a:t>
                </a:r>
                <a:r>
                  <a:rPr lang="en-US" altLang="zh-CN" sz="600" dirty="0" err="1">
                    <a:latin typeface="Arial" panose="020B0604020202020204" pitchFamily="34" charset="0"/>
                    <a:cs typeface="Arial" panose="020B0604020202020204" pitchFamily="34" charset="0"/>
                  </a:rPr>
                  <a:t>Capactiy</a:t>
                </a:r>
                <a:endParaRPr lang="en-GB" sz="600" dirty="0">
                  <a:latin typeface="Arial" panose="020B0604020202020204" pitchFamily="34" charset="0"/>
                  <a:cs typeface="Arial" panose="020B0604020202020204" pitchFamily="34" charset="0"/>
                </a:endParaRPr>
              </a:p>
            </p:txBody>
          </p:sp>
        </p:grpSp>
      </p:grpSp>
      <p:sp>
        <p:nvSpPr>
          <p:cNvPr id="16" name="Text Placeholder 2">
            <a:extLst>
              <a:ext uri="{FF2B5EF4-FFF2-40B4-BE49-F238E27FC236}">
                <a16:creationId xmlns:a16="http://schemas.microsoft.com/office/drawing/2014/main" id="{51296CEE-5B3A-442A-B598-B99CDA85A593}"/>
              </a:ext>
            </a:extLst>
          </p:cNvPr>
          <p:cNvSpPr>
            <a:spLocks noGrp="1"/>
          </p:cNvSpPr>
          <p:nvPr>
            <p:ph type="body" sz="quarter" idx="10"/>
          </p:nvPr>
        </p:nvSpPr>
        <p:spPr>
          <a:xfrm>
            <a:off x="446384" y="317504"/>
            <a:ext cx="6768803" cy="289578"/>
          </a:xfrm>
        </p:spPr>
        <p:txBody>
          <a:bodyPr/>
          <a:lstStyle/>
          <a:p>
            <a:r>
              <a:rPr lang="en-US" sz="1598" dirty="0"/>
              <a:t>Capacity mirrors market slowdown</a:t>
            </a:r>
          </a:p>
        </p:txBody>
      </p:sp>
      <p:graphicFrame>
        <p:nvGraphicFramePr>
          <p:cNvPr id="13" name="Chart 12">
            <a:extLst>
              <a:ext uri="{FF2B5EF4-FFF2-40B4-BE49-F238E27FC236}">
                <a16:creationId xmlns:a16="http://schemas.microsoft.com/office/drawing/2014/main" id="{64C2CF0E-C9E0-4793-A1A8-FEDE4C999E98}"/>
              </a:ext>
            </a:extLst>
          </p:cNvPr>
          <p:cNvGraphicFramePr>
            <a:graphicFrameLocks/>
          </p:cNvGraphicFramePr>
          <p:nvPr/>
        </p:nvGraphicFramePr>
        <p:xfrm>
          <a:off x="1530005" y="1222105"/>
          <a:ext cx="6083991" cy="3171578"/>
        </p:xfrm>
        <a:graphic>
          <a:graphicData uri="http://schemas.openxmlformats.org/drawingml/2006/chart">
            <c:chart xmlns:c="http://schemas.openxmlformats.org/drawingml/2006/chart" xmlns:r="http://schemas.openxmlformats.org/officeDocument/2006/relationships" r:id="rId7"/>
          </a:graphicData>
        </a:graphic>
      </p:graphicFrame>
      <p:sp>
        <p:nvSpPr>
          <p:cNvPr id="2" name="TextBox 1">
            <a:extLst>
              <a:ext uri="{FF2B5EF4-FFF2-40B4-BE49-F238E27FC236}">
                <a16:creationId xmlns:a16="http://schemas.microsoft.com/office/drawing/2014/main" id="{E661F556-440F-4D18-AC04-E84F7926B3A4}"/>
              </a:ext>
            </a:extLst>
          </p:cNvPr>
          <p:cNvSpPr txBox="1"/>
          <p:nvPr/>
        </p:nvSpPr>
        <p:spPr>
          <a:xfrm>
            <a:off x="2260823" y="4344277"/>
            <a:ext cx="4622355" cy="403957"/>
          </a:xfrm>
          <a:prstGeom prst="rect">
            <a:avLst/>
          </a:prstGeom>
          <a:noFill/>
        </p:spPr>
        <p:txBody>
          <a:bodyPr wrap="square" rtlCol="0">
            <a:spAutoFit/>
          </a:bodyPr>
          <a:lstStyle/>
          <a:p>
            <a:pPr algn="ctr" defTabSz="835283">
              <a:defRPr/>
            </a:pPr>
            <a:r>
              <a:rPr lang="en-GB" sz="675" i="1" kern="0" dirty="0">
                <a:solidFill>
                  <a:prstClr val="black"/>
                </a:solidFill>
                <a:latin typeface="Arial"/>
              </a:rPr>
              <a:t>**The air capacity seats are reported as per the data parameters listed above. They may differ due to the quick changing developments within the aviation sector, including unreported or unfiled seat numbers by airline operators.**</a:t>
            </a:r>
          </a:p>
        </p:txBody>
      </p:sp>
      <p:cxnSp>
        <p:nvCxnSpPr>
          <p:cNvPr id="4" name="Straight Arrow Connector 3">
            <a:extLst>
              <a:ext uri="{FF2B5EF4-FFF2-40B4-BE49-F238E27FC236}">
                <a16:creationId xmlns:a16="http://schemas.microsoft.com/office/drawing/2014/main" id="{B276F0CC-1AC0-49BB-A69B-ADEDBC3D39D4}"/>
              </a:ext>
            </a:extLst>
          </p:cNvPr>
          <p:cNvCxnSpPr>
            <a:cxnSpLocks/>
          </p:cNvCxnSpPr>
          <p:nvPr/>
        </p:nvCxnSpPr>
        <p:spPr>
          <a:xfrm flipV="1">
            <a:off x="6301603" y="2924116"/>
            <a:ext cx="0" cy="776015"/>
          </a:xfrm>
          <a:prstGeom prst="straightConnector1">
            <a:avLst/>
          </a:prstGeom>
          <a:ln w="127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81ACAC1-5B1F-4170-9D2B-2C6164ED349C}"/>
              </a:ext>
            </a:extLst>
          </p:cNvPr>
          <p:cNvSpPr txBox="1"/>
          <p:nvPr/>
        </p:nvSpPr>
        <p:spPr>
          <a:xfrm>
            <a:off x="5285986" y="2568292"/>
            <a:ext cx="1128835" cy="380873"/>
          </a:xfrm>
          <a:prstGeom prst="rect">
            <a:avLst/>
          </a:prstGeom>
          <a:noFill/>
        </p:spPr>
        <p:txBody>
          <a:bodyPr wrap="none" rtlCol="0">
            <a:spAutoFit/>
          </a:bodyPr>
          <a:lstStyle/>
          <a:p>
            <a:pPr defTabSz="257175">
              <a:defRPr/>
            </a:pPr>
            <a:r>
              <a:rPr lang="en-GB" sz="1875" b="1" dirty="0">
                <a:solidFill>
                  <a:srgbClr val="C00000"/>
                </a:solidFill>
                <a:latin typeface="Arial"/>
              </a:rPr>
              <a:t>42% </a:t>
            </a:r>
            <a:r>
              <a:rPr lang="en-GB" sz="900" b="1" dirty="0">
                <a:solidFill>
                  <a:srgbClr val="C00000"/>
                </a:solidFill>
                <a:latin typeface="Arial"/>
              </a:rPr>
              <a:t>of 2019</a:t>
            </a:r>
          </a:p>
        </p:txBody>
      </p:sp>
      <p:cxnSp>
        <p:nvCxnSpPr>
          <p:cNvPr id="17" name="Straight Arrow Connector 16">
            <a:extLst>
              <a:ext uri="{FF2B5EF4-FFF2-40B4-BE49-F238E27FC236}">
                <a16:creationId xmlns:a16="http://schemas.microsoft.com/office/drawing/2014/main" id="{94272EAF-F7C3-48D3-AD02-ACD0A4660F8B}"/>
              </a:ext>
            </a:extLst>
          </p:cNvPr>
          <p:cNvCxnSpPr>
            <a:cxnSpLocks/>
          </p:cNvCxnSpPr>
          <p:nvPr/>
        </p:nvCxnSpPr>
        <p:spPr>
          <a:xfrm flipV="1">
            <a:off x="7112122" y="3110023"/>
            <a:ext cx="0" cy="590108"/>
          </a:xfrm>
          <a:prstGeom prst="straightConnector1">
            <a:avLst/>
          </a:prstGeom>
          <a:ln w="127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95C8A64-8F29-492A-9F2A-BB998612CEF4}"/>
              </a:ext>
            </a:extLst>
          </p:cNvPr>
          <p:cNvSpPr txBox="1"/>
          <p:nvPr/>
        </p:nvSpPr>
        <p:spPr>
          <a:xfrm>
            <a:off x="7195699" y="2807893"/>
            <a:ext cx="1134524" cy="380873"/>
          </a:xfrm>
          <a:prstGeom prst="rect">
            <a:avLst/>
          </a:prstGeom>
          <a:noFill/>
        </p:spPr>
        <p:txBody>
          <a:bodyPr wrap="square" rtlCol="0">
            <a:spAutoFit/>
          </a:bodyPr>
          <a:lstStyle/>
          <a:p>
            <a:pPr defTabSz="257175">
              <a:defRPr/>
            </a:pPr>
            <a:r>
              <a:rPr lang="en-GB" sz="1875" b="1" dirty="0">
                <a:solidFill>
                  <a:srgbClr val="C00000"/>
                </a:solidFill>
                <a:latin typeface="Arial"/>
              </a:rPr>
              <a:t>38% </a:t>
            </a:r>
            <a:r>
              <a:rPr lang="en-GB" sz="900" b="1" dirty="0">
                <a:solidFill>
                  <a:srgbClr val="C00000"/>
                </a:solidFill>
                <a:latin typeface="Arial"/>
              </a:rPr>
              <a:t>of 2019</a:t>
            </a:r>
          </a:p>
        </p:txBody>
      </p:sp>
      <p:cxnSp>
        <p:nvCxnSpPr>
          <p:cNvPr id="21" name="Straight Arrow Connector 20">
            <a:extLst>
              <a:ext uri="{FF2B5EF4-FFF2-40B4-BE49-F238E27FC236}">
                <a16:creationId xmlns:a16="http://schemas.microsoft.com/office/drawing/2014/main" id="{33C88E31-6B0C-4E30-93B8-57A40EB95A75}"/>
              </a:ext>
            </a:extLst>
          </p:cNvPr>
          <p:cNvCxnSpPr>
            <a:cxnSpLocks/>
          </p:cNvCxnSpPr>
          <p:nvPr/>
        </p:nvCxnSpPr>
        <p:spPr>
          <a:xfrm flipV="1">
            <a:off x="6369455" y="1794245"/>
            <a:ext cx="0" cy="190588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3033A8A0-A59C-4007-8261-AF1737B77387}"/>
              </a:ext>
            </a:extLst>
          </p:cNvPr>
          <p:cNvCxnSpPr>
            <a:cxnSpLocks/>
          </p:cNvCxnSpPr>
          <p:nvPr/>
        </p:nvCxnSpPr>
        <p:spPr>
          <a:xfrm flipH="1" flipV="1">
            <a:off x="7175236" y="1937785"/>
            <a:ext cx="12983" cy="176234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18816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F1B827-B3CB-4AC8-A77D-037B537EC644}"/>
              </a:ext>
            </a:extLst>
          </p:cNvPr>
          <p:cNvSpPr>
            <a:spLocks noGrp="1"/>
          </p:cNvSpPr>
          <p:nvPr>
            <p:ph type="body" sz="quarter" idx="10"/>
          </p:nvPr>
        </p:nvSpPr>
        <p:spPr>
          <a:xfrm>
            <a:off x="450193" y="316156"/>
            <a:ext cx="5771557" cy="289578"/>
          </a:xfrm>
        </p:spPr>
        <p:txBody>
          <a:bodyPr/>
          <a:lstStyle/>
          <a:p>
            <a:r>
              <a:rPr lang="en-GB" dirty="0"/>
              <a:t>Travel restrictions continue shaping travel</a:t>
            </a:r>
          </a:p>
        </p:txBody>
      </p:sp>
      <p:grpSp>
        <p:nvGrpSpPr>
          <p:cNvPr id="5" name="Grupo 354">
            <a:extLst>
              <a:ext uri="{FF2B5EF4-FFF2-40B4-BE49-F238E27FC236}">
                <a16:creationId xmlns:a16="http://schemas.microsoft.com/office/drawing/2014/main" id="{F20D4F8A-90C0-4E00-B992-9F93AB0A224C}"/>
              </a:ext>
            </a:extLst>
          </p:cNvPr>
          <p:cNvGrpSpPr/>
          <p:nvPr/>
        </p:nvGrpSpPr>
        <p:grpSpPr>
          <a:xfrm>
            <a:off x="1357613" y="4625053"/>
            <a:ext cx="6428775" cy="291732"/>
            <a:chOff x="-898939" y="4793207"/>
            <a:chExt cx="8266821" cy="375141"/>
          </a:xfrm>
        </p:grpSpPr>
        <p:grpSp>
          <p:nvGrpSpPr>
            <p:cNvPr id="6" name="Group 65">
              <a:extLst>
                <a:ext uri="{FF2B5EF4-FFF2-40B4-BE49-F238E27FC236}">
                  <a16:creationId xmlns:a16="http://schemas.microsoft.com/office/drawing/2014/main" id="{316B3C05-C10B-484C-A08B-4521CC55EBE0}"/>
                </a:ext>
              </a:extLst>
            </p:cNvPr>
            <p:cNvGrpSpPr/>
            <p:nvPr/>
          </p:nvGrpSpPr>
          <p:grpSpPr>
            <a:xfrm>
              <a:off x="-898939" y="4793207"/>
              <a:ext cx="8266821" cy="375141"/>
              <a:chOff x="-573429" y="4800306"/>
              <a:chExt cx="8266821" cy="375141"/>
            </a:xfrm>
          </p:grpSpPr>
          <p:grpSp>
            <p:nvGrpSpPr>
              <p:cNvPr id="10" name="Group 72">
                <a:extLst>
                  <a:ext uri="{FF2B5EF4-FFF2-40B4-BE49-F238E27FC236}">
                    <a16:creationId xmlns:a16="http://schemas.microsoft.com/office/drawing/2014/main" id="{D7912371-4346-4BB1-BAF7-5B7653DCD19B}"/>
                  </a:ext>
                </a:extLst>
              </p:cNvPr>
              <p:cNvGrpSpPr/>
              <p:nvPr/>
            </p:nvGrpSpPr>
            <p:grpSpPr>
              <a:xfrm>
                <a:off x="-573429" y="4800306"/>
                <a:ext cx="8266821" cy="373480"/>
                <a:chOff x="235917" y="4692523"/>
                <a:chExt cx="8266821" cy="373479"/>
              </a:xfrm>
            </p:grpSpPr>
            <p:sp>
              <p:nvSpPr>
                <p:cNvPr id="12" name="Rectangle: Rounded Corners 108">
                  <a:extLst>
                    <a:ext uri="{FF2B5EF4-FFF2-40B4-BE49-F238E27FC236}">
                      <a16:creationId xmlns:a16="http://schemas.microsoft.com/office/drawing/2014/main" id="{F09F6B10-EF1E-45EC-88BE-B22067AC734B}"/>
                    </a:ext>
                  </a:extLst>
                </p:cNvPr>
                <p:cNvSpPr/>
                <p:nvPr/>
              </p:nvSpPr>
              <p:spPr>
                <a:xfrm>
                  <a:off x="235917" y="4692523"/>
                  <a:ext cx="8266821" cy="361084"/>
                </a:xfrm>
                <a:prstGeom prst="roundRect">
                  <a:avLst>
                    <a:gd name="adj" fmla="val 50000"/>
                  </a:avLst>
                </a:prstGeom>
                <a:noFill/>
                <a:ln w="15875">
                  <a:solidFill>
                    <a:srgbClr val="E9E9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3">
                    <a:defRPr/>
                  </a:pPr>
                  <a:endParaRPr lang="en-GB" sz="600" dirty="0">
                    <a:solidFill>
                      <a:prstClr val="white"/>
                    </a:solidFill>
                    <a:latin typeface="Arial" panose="020B0604020202020204" pitchFamily="34" charset="0"/>
                    <a:cs typeface="Arial" panose="020B0604020202020204" pitchFamily="34" charset="0"/>
                  </a:endParaRPr>
                </a:p>
              </p:txBody>
            </p:sp>
            <p:sp>
              <p:nvSpPr>
                <p:cNvPr id="13" name="Rectangle 79">
                  <a:extLst>
                    <a:ext uri="{FF2B5EF4-FFF2-40B4-BE49-F238E27FC236}">
                      <a16:creationId xmlns:a16="http://schemas.microsoft.com/office/drawing/2014/main" id="{EFE8A495-F550-4E97-BC15-86177B765390}"/>
                    </a:ext>
                  </a:extLst>
                </p:cNvPr>
                <p:cNvSpPr/>
                <p:nvPr/>
              </p:nvSpPr>
              <p:spPr>
                <a:xfrm>
                  <a:off x="585857" y="4709807"/>
                  <a:ext cx="3070399" cy="356195"/>
                </a:xfrm>
                <a:prstGeom prst="rect">
                  <a:avLst/>
                </a:prstGeom>
              </p:spPr>
              <p:txBody>
                <a:bodyPr wrap="square">
                  <a:spAutoFit/>
                </a:bodyPr>
                <a:lstStyle/>
                <a:p>
                  <a:pPr defTabSz="514301">
                    <a:defRPr sz="1800" b="0" i="0" u="none" strike="noStrike" kern="0" cap="none" spc="0" baseline="0">
                      <a:solidFill>
                        <a:srgbClr val="000000"/>
                      </a:solidFill>
                      <a:uFillTx/>
                    </a:defRPr>
                  </a:pPr>
                  <a:r>
                    <a:rPr lang="en-GB" sz="600" kern="0" dirty="0">
                      <a:solidFill>
                        <a:srgbClr val="000000"/>
                      </a:solidFill>
                      <a:latin typeface="Arial" pitchFamily="34"/>
                      <a:cs typeface="Arial" pitchFamily="34"/>
                    </a:rPr>
                    <a:t>Searches and tickets issued from 6 Jan </a:t>
                  </a:r>
                  <a:r>
                    <a:rPr lang="en-GB" sz="600" kern="0">
                      <a:solidFill>
                        <a:srgbClr val="000000"/>
                      </a:solidFill>
                      <a:latin typeface="Arial" pitchFamily="34"/>
                      <a:cs typeface="Arial" pitchFamily="34"/>
                    </a:rPr>
                    <a:t>to 18 </a:t>
                  </a:r>
                  <a:r>
                    <a:rPr lang="en-GB" sz="600" kern="0" dirty="0">
                      <a:solidFill>
                        <a:srgbClr val="000000"/>
                      </a:solidFill>
                      <a:latin typeface="Arial" pitchFamily="34"/>
                      <a:cs typeface="Arial" pitchFamily="34"/>
                    </a:rPr>
                    <a:t>Oct 2020 vs same period last year, for international travel from UK to Poland.</a:t>
                  </a:r>
                </a:p>
              </p:txBody>
            </p:sp>
            <p:sp>
              <p:nvSpPr>
                <p:cNvPr id="14" name="TextBox 500">
                  <a:extLst>
                    <a:ext uri="{FF2B5EF4-FFF2-40B4-BE49-F238E27FC236}">
                      <a16:creationId xmlns:a16="http://schemas.microsoft.com/office/drawing/2014/main" id="{4EC3BF2D-EFC4-48B0-8EDB-BEAEBDC894F3}"/>
                    </a:ext>
                  </a:extLst>
                </p:cNvPr>
                <p:cNvSpPr txBox="1"/>
                <p:nvPr/>
              </p:nvSpPr>
              <p:spPr>
                <a:xfrm>
                  <a:off x="3685304" y="4769173"/>
                  <a:ext cx="2782414" cy="237463"/>
                </a:xfrm>
                <a:prstGeom prst="rect">
                  <a:avLst/>
                </a:prstGeom>
                <a:noFill/>
              </p:spPr>
              <p:txBody>
                <a:bodyPr wrap="square" rtlCol="0">
                  <a:spAutoFit/>
                </a:bodyPr>
                <a:lstStyle/>
                <a:p>
                  <a:pPr defTabSz="514301">
                    <a:defRPr sz="1800" b="0" i="0" u="none" strike="noStrike" kern="0" cap="none" spc="0" baseline="0">
                      <a:solidFill>
                        <a:srgbClr val="000000"/>
                      </a:solidFill>
                      <a:uFillTx/>
                    </a:defRPr>
                  </a:pPr>
                  <a:r>
                    <a:rPr lang="en-GB" sz="600" kern="0" dirty="0">
                      <a:solidFill>
                        <a:srgbClr val="000000"/>
                      </a:solidFill>
                      <a:latin typeface="Arial" pitchFamily="34"/>
                      <a:cs typeface="Arial" pitchFamily="34"/>
                    </a:rPr>
                    <a:t>Only considered pax staying 1 to 21 nights at destinations.</a:t>
                  </a:r>
                </a:p>
              </p:txBody>
            </p:sp>
          </p:grpSp>
          <p:sp>
            <p:nvSpPr>
              <p:cNvPr id="11" name="TextBox 500">
                <a:extLst>
                  <a:ext uri="{FF2B5EF4-FFF2-40B4-BE49-F238E27FC236}">
                    <a16:creationId xmlns:a16="http://schemas.microsoft.com/office/drawing/2014/main" id="{FA17A2B3-848F-4A47-AC41-12EA72335B5D}"/>
                  </a:ext>
                </a:extLst>
              </p:cNvPr>
              <p:cNvSpPr txBox="1"/>
              <p:nvPr/>
            </p:nvSpPr>
            <p:spPr>
              <a:xfrm>
                <a:off x="5753409" y="4819251"/>
                <a:ext cx="1939982" cy="356196"/>
              </a:xfrm>
              <a:prstGeom prst="rect">
                <a:avLst/>
              </a:prstGeom>
              <a:noFill/>
            </p:spPr>
            <p:txBody>
              <a:bodyPr wrap="square" rtlCol="0">
                <a:spAutoFit/>
              </a:bodyPr>
              <a:lstStyle/>
              <a:p>
                <a:pPr defTabSz="514301">
                  <a:defRPr sz="1800" b="0" i="0" u="none" strike="noStrike" kern="0" cap="none" spc="0" baseline="0">
                    <a:solidFill>
                      <a:srgbClr val="000000"/>
                    </a:solidFill>
                    <a:uFillTx/>
                  </a:defRPr>
                </a:pPr>
                <a:r>
                  <a:rPr lang="en-GB" sz="600" kern="0" dirty="0">
                    <a:solidFill>
                      <a:srgbClr val="000000"/>
                    </a:solidFill>
                    <a:latin typeface="Arial" pitchFamily="34"/>
                    <a:cs typeface="Arial" pitchFamily="34"/>
                  </a:rPr>
                  <a:t>Source: ForwardKeys Air Ticket Data, ForwardKeys Flight Search data</a:t>
                </a:r>
              </a:p>
            </p:txBody>
          </p:sp>
        </p:grpSp>
        <p:pic>
          <p:nvPicPr>
            <p:cNvPr id="7" name="Imagen 356">
              <a:extLst>
                <a:ext uri="{FF2B5EF4-FFF2-40B4-BE49-F238E27FC236}">
                  <a16:creationId xmlns:a16="http://schemas.microsoft.com/office/drawing/2014/main" id="{D9439A52-DFC3-4BB5-90CA-B94102E3E13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322413" y="4901749"/>
              <a:ext cx="144000" cy="143999"/>
            </a:xfrm>
            <a:prstGeom prst="rect">
              <a:avLst/>
            </a:prstGeom>
          </p:spPr>
        </p:pic>
        <p:pic>
          <p:nvPicPr>
            <p:cNvPr id="8" name="Imagen 358">
              <a:extLst>
                <a:ext uri="{FF2B5EF4-FFF2-40B4-BE49-F238E27FC236}">
                  <a16:creationId xmlns:a16="http://schemas.microsoft.com/office/drawing/2014/main" id="{41CF9C74-A434-4C04-A835-FC8C2D88E2E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flipH="1">
              <a:off x="2450890" y="4901749"/>
              <a:ext cx="144000" cy="143999"/>
            </a:xfrm>
            <a:prstGeom prst="rect">
              <a:avLst/>
            </a:prstGeom>
          </p:spPr>
        </p:pic>
        <p:pic>
          <p:nvPicPr>
            <p:cNvPr id="9" name="Imagen 359">
              <a:extLst>
                <a:ext uri="{FF2B5EF4-FFF2-40B4-BE49-F238E27FC236}">
                  <a16:creationId xmlns:a16="http://schemas.microsoft.com/office/drawing/2014/main" id="{C407784D-A7B7-4775-87CD-EEC2681EC4C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92999" y="4901749"/>
              <a:ext cx="144000" cy="143998"/>
            </a:xfrm>
            <a:prstGeom prst="rect">
              <a:avLst/>
            </a:prstGeom>
          </p:spPr>
        </p:pic>
      </p:grpSp>
      <p:sp>
        <p:nvSpPr>
          <p:cNvPr id="17" name="Text Placeholder 3">
            <a:extLst>
              <a:ext uri="{FF2B5EF4-FFF2-40B4-BE49-F238E27FC236}">
                <a16:creationId xmlns:a16="http://schemas.microsoft.com/office/drawing/2014/main" id="{22BBDB6B-462C-45BC-8CF7-30601FA6F70A}"/>
              </a:ext>
            </a:extLst>
          </p:cNvPr>
          <p:cNvSpPr txBox="1">
            <a:spLocks/>
          </p:cNvSpPr>
          <p:nvPr/>
        </p:nvSpPr>
        <p:spPr>
          <a:xfrm>
            <a:off x="1467837" y="829953"/>
            <a:ext cx="6329047" cy="284982"/>
          </a:xfrm>
          <a:prstGeom prst="rect">
            <a:avLst/>
          </a:prstGeom>
        </p:spPr>
        <p:txBody>
          <a:bodyPr vert="horz" lIns="91440" tIns="45720" rIns="91440" bIns="45720" rtlCol="0">
            <a:noAutofit/>
          </a:bodyPr>
          <a:lstStyle>
            <a:lvl1pPr marL="0" indent="0" algn="l" defTabSz="514350" rtl="0" eaLnBrk="1" latinLnBrk="0" hangingPunct="1">
              <a:lnSpc>
                <a:spcPct val="100000"/>
              </a:lnSpc>
              <a:spcBef>
                <a:spcPts val="563"/>
              </a:spcBef>
              <a:buFont typeface="Arial" panose="020B0604020202020204" pitchFamily="34" charset="0"/>
              <a:buNone/>
              <a:defRPr sz="900" b="1" i="0" kern="1200">
                <a:solidFill>
                  <a:schemeClr val="tx1"/>
                </a:solidFill>
                <a:latin typeface="Arial" panose="020B0604020202020204" pitchFamily="34" charset="0"/>
                <a:ea typeface="+mn-ea"/>
                <a:cs typeface="Arial" panose="020B0604020202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defTabSz="514337">
              <a:defRPr/>
            </a:pPr>
            <a:r>
              <a:rPr lang="en-AU" sz="1050" dirty="0">
                <a:solidFill>
                  <a:srgbClr val="000000"/>
                </a:solidFill>
              </a:rPr>
              <a:t>New tickets issued vs Flight Searches for travel from the United Kingdom to Poland</a:t>
            </a:r>
          </a:p>
        </p:txBody>
      </p:sp>
      <p:sp>
        <p:nvSpPr>
          <p:cNvPr id="19" name="Text Placeholder 3">
            <a:extLst>
              <a:ext uri="{FF2B5EF4-FFF2-40B4-BE49-F238E27FC236}">
                <a16:creationId xmlns:a16="http://schemas.microsoft.com/office/drawing/2014/main" id="{FBB1B0DE-F845-416A-9748-E480F731A9AB}"/>
              </a:ext>
            </a:extLst>
          </p:cNvPr>
          <p:cNvSpPr txBox="1">
            <a:spLocks/>
          </p:cNvSpPr>
          <p:nvPr/>
        </p:nvSpPr>
        <p:spPr>
          <a:xfrm>
            <a:off x="1635689" y="993706"/>
            <a:ext cx="5993344" cy="284982"/>
          </a:xfrm>
          <a:prstGeom prst="rect">
            <a:avLst/>
          </a:prstGeom>
        </p:spPr>
        <p:txBody>
          <a:bodyPr vert="horz" lIns="91440" tIns="45720" rIns="91440" bIns="45720" rtlCol="0">
            <a:noAutofit/>
          </a:bodyPr>
          <a:lstStyle>
            <a:lvl1pPr marL="0" indent="0" algn="l" defTabSz="514350" rtl="0" eaLnBrk="1" latinLnBrk="0" hangingPunct="1">
              <a:lnSpc>
                <a:spcPct val="100000"/>
              </a:lnSpc>
              <a:spcBef>
                <a:spcPts val="563"/>
              </a:spcBef>
              <a:buFont typeface="Arial" panose="020B0604020202020204" pitchFamily="34" charset="0"/>
              <a:buNone/>
              <a:defRPr sz="900" b="1" i="0" kern="1200">
                <a:solidFill>
                  <a:schemeClr val="tx1"/>
                </a:solidFill>
                <a:latin typeface="Arial" panose="020B0604020202020204" pitchFamily="34" charset="0"/>
                <a:ea typeface="+mn-ea"/>
                <a:cs typeface="Arial" panose="020B0604020202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defTabSz="514337">
              <a:defRPr/>
            </a:pPr>
            <a:r>
              <a:rPr lang="en-GB" b="0" i="1" dirty="0">
                <a:solidFill>
                  <a:srgbClr val="000000"/>
                </a:solidFill>
              </a:rPr>
              <a:t>2020 vs 2019 ticket volumes</a:t>
            </a:r>
          </a:p>
        </p:txBody>
      </p:sp>
      <p:grpSp>
        <p:nvGrpSpPr>
          <p:cNvPr id="3" name="Group 2">
            <a:extLst>
              <a:ext uri="{FF2B5EF4-FFF2-40B4-BE49-F238E27FC236}">
                <a16:creationId xmlns:a16="http://schemas.microsoft.com/office/drawing/2014/main" id="{8B61CE95-0A86-4078-97E3-3B82736479EC}"/>
              </a:ext>
            </a:extLst>
          </p:cNvPr>
          <p:cNvGrpSpPr/>
          <p:nvPr/>
        </p:nvGrpSpPr>
        <p:grpSpPr>
          <a:xfrm>
            <a:off x="1575329" y="1257257"/>
            <a:ext cx="5993344" cy="3210627"/>
            <a:chOff x="2019957" y="1885892"/>
            <a:chExt cx="7991125" cy="4280836"/>
          </a:xfrm>
        </p:grpSpPr>
        <p:graphicFrame>
          <p:nvGraphicFramePr>
            <p:cNvPr id="26" name="Chart 25">
              <a:extLst>
                <a:ext uri="{FF2B5EF4-FFF2-40B4-BE49-F238E27FC236}">
                  <a16:creationId xmlns:a16="http://schemas.microsoft.com/office/drawing/2014/main" id="{12D18711-8BE0-48FA-9466-49FC46F9BABD}"/>
                </a:ext>
              </a:extLst>
            </p:cNvPr>
            <p:cNvGraphicFramePr>
              <a:graphicFrameLocks/>
            </p:cNvGraphicFramePr>
            <p:nvPr/>
          </p:nvGraphicFramePr>
          <p:xfrm>
            <a:off x="2019957" y="1885892"/>
            <a:ext cx="7991125" cy="4280836"/>
          </p:xfrm>
          <a:graphic>
            <a:graphicData uri="http://schemas.openxmlformats.org/drawingml/2006/chart">
              <c:chart xmlns:c="http://schemas.openxmlformats.org/drawingml/2006/chart" xmlns:r="http://schemas.openxmlformats.org/officeDocument/2006/relationships" r:id="rId5"/>
            </a:graphicData>
          </a:graphic>
        </p:graphicFrame>
        <p:sp>
          <p:nvSpPr>
            <p:cNvPr id="27" name="Rectangle 1">
              <a:extLst>
                <a:ext uri="{FF2B5EF4-FFF2-40B4-BE49-F238E27FC236}">
                  <a16:creationId xmlns:a16="http://schemas.microsoft.com/office/drawing/2014/main" id="{9159C3AA-9021-4646-87C8-1A151868BFB0}"/>
                </a:ext>
              </a:extLst>
            </p:cNvPr>
            <p:cNvSpPr/>
            <p:nvPr/>
          </p:nvSpPr>
          <p:spPr>
            <a:xfrm>
              <a:off x="5444441" y="3739180"/>
              <a:ext cx="1037232" cy="574516"/>
            </a:xfrm>
            <a:prstGeom prst="rect">
              <a:avLst/>
            </a:prstGeom>
            <a:solidFill>
              <a:schemeClr val="bg1"/>
            </a:solidFill>
            <a:ln cap="flat">
              <a:noFill/>
              <a:prstDash val="solid"/>
            </a:ln>
          </p:spPr>
          <p:txBody>
            <a:bodyPr vert="horz" wrap="square" lIns="0" tIns="0" rIns="0" bIns="0" anchor="t" anchorCtr="0" compatLnSpc="1">
              <a:spAutoFit/>
            </a:bodyPr>
            <a:lstStyle/>
            <a:p>
              <a:pPr algn="r" defTabSz="685729">
                <a:defRPr sz="1800" b="0" i="0" u="none" strike="noStrike" kern="0" cap="none" spc="0" baseline="0">
                  <a:solidFill>
                    <a:srgbClr val="000000"/>
                  </a:solidFill>
                  <a:uFillTx/>
                </a:defRPr>
              </a:pPr>
              <a:r>
                <a:rPr lang="en-GB" sz="700" b="1" kern="0" dirty="0">
                  <a:solidFill>
                    <a:srgbClr val="000000"/>
                  </a:solidFill>
                  <a:latin typeface="Arial"/>
                  <a:cs typeface="Arial" pitchFamily="34"/>
                </a:rPr>
                <a:t>10</a:t>
              </a:r>
              <a:r>
                <a:rPr lang="en-GB" sz="700" b="1" kern="0" baseline="30000" dirty="0" err="1">
                  <a:solidFill>
                    <a:srgbClr val="000000"/>
                  </a:solidFill>
                  <a:latin typeface="Arial"/>
                  <a:cs typeface="Arial" pitchFamily="34"/>
                </a:rPr>
                <a:t>th</a:t>
              </a:r>
              <a:r>
                <a:rPr lang="en-GB" sz="700" b="1" kern="0" baseline="30000" dirty="0">
                  <a:solidFill>
                    <a:srgbClr val="000000"/>
                  </a:solidFill>
                  <a:latin typeface="Arial"/>
                  <a:cs typeface="Arial" pitchFamily="34"/>
                </a:rPr>
                <a:t> </a:t>
              </a:r>
              <a:r>
                <a:rPr lang="en-GB" sz="700" b="1" kern="0" dirty="0">
                  <a:solidFill>
                    <a:srgbClr val="000000"/>
                  </a:solidFill>
                  <a:latin typeface="Arial"/>
                  <a:cs typeface="Arial" pitchFamily="34"/>
                </a:rPr>
                <a:t>Jun</a:t>
              </a:r>
            </a:p>
            <a:p>
              <a:pPr algn="r" defTabSz="685729">
                <a:defRPr sz="1800" b="0" i="0" u="none" strike="noStrike" kern="0" cap="none" spc="0" baseline="0">
                  <a:solidFill>
                    <a:srgbClr val="000000"/>
                  </a:solidFill>
                  <a:uFillTx/>
                </a:defRPr>
              </a:pPr>
              <a:r>
                <a:rPr lang="en-GB" sz="700" kern="0" dirty="0">
                  <a:solidFill>
                    <a:srgbClr val="000000"/>
                  </a:solidFill>
                  <a:latin typeface="Arial"/>
                  <a:cs typeface="Arial" pitchFamily="34"/>
                </a:rPr>
                <a:t>Poland announces reopening of borders</a:t>
              </a:r>
            </a:p>
          </p:txBody>
        </p:sp>
        <p:cxnSp>
          <p:nvCxnSpPr>
            <p:cNvPr id="28" name="Straight Connector 27">
              <a:extLst>
                <a:ext uri="{FF2B5EF4-FFF2-40B4-BE49-F238E27FC236}">
                  <a16:creationId xmlns:a16="http://schemas.microsoft.com/office/drawing/2014/main" id="{C96BE6E5-DCE0-4B8D-A920-DE8AD0049ED2}"/>
                </a:ext>
              </a:extLst>
            </p:cNvPr>
            <p:cNvCxnSpPr>
              <a:cxnSpLocks/>
            </p:cNvCxnSpPr>
            <p:nvPr/>
          </p:nvCxnSpPr>
          <p:spPr>
            <a:xfrm flipV="1">
              <a:off x="6565691" y="3696897"/>
              <a:ext cx="0" cy="1609561"/>
            </a:xfrm>
            <a:prstGeom prst="line">
              <a:avLst/>
            </a:prstGeom>
            <a:ln w="952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E3400D1-E4E3-4868-9C60-44B8B3B75306}"/>
                </a:ext>
              </a:extLst>
            </p:cNvPr>
            <p:cNvCxnSpPr>
              <a:cxnSpLocks/>
            </p:cNvCxnSpPr>
            <p:nvPr/>
          </p:nvCxnSpPr>
          <p:spPr>
            <a:xfrm flipH="1" flipV="1">
              <a:off x="7071768" y="2376007"/>
              <a:ext cx="0" cy="2948468"/>
            </a:xfrm>
            <a:prstGeom prst="line">
              <a:avLst/>
            </a:prstGeom>
            <a:ln w="952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30" name="Rectangle 8">
              <a:extLst>
                <a:ext uri="{FF2B5EF4-FFF2-40B4-BE49-F238E27FC236}">
                  <a16:creationId xmlns:a16="http://schemas.microsoft.com/office/drawing/2014/main" id="{99B58B9E-1EAE-4708-AF7B-9E9981F652BF}"/>
                </a:ext>
              </a:extLst>
            </p:cNvPr>
            <p:cNvSpPr/>
            <p:nvPr/>
          </p:nvSpPr>
          <p:spPr>
            <a:xfrm>
              <a:off x="6239002" y="2322819"/>
              <a:ext cx="700385" cy="574516"/>
            </a:xfrm>
            <a:prstGeom prst="rect">
              <a:avLst/>
            </a:prstGeom>
            <a:solidFill>
              <a:schemeClr val="bg1"/>
            </a:solidFill>
            <a:ln cap="flat">
              <a:noFill/>
              <a:prstDash val="solid"/>
            </a:ln>
          </p:spPr>
          <p:txBody>
            <a:bodyPr vert="horz" wrap="square" lIns="0" tIns="0" rIns="0" bIns="0" anchor="t" anchorCtr="0" compatLnSpc="1">
              <a:spAutoFit/>
            </a:bodyPr>
            <a:lstStyle/>
            <a:p>
              <a:pPr algn="r" defTabSz="685729">
                <a:defRPr sz="1800" b="0" i="0" u="none" strike="noStrike" kern="0" cap="none" spc="0" baseline="0">
                  <a:solidFill>
                    <a:srgbClr val="000000"/>
                  </a:solidFill>
                  <a:uFillTx/>
                </a:defRPr>
              </a:pPr>
              <a:r>
                <a:rPr lang="en-GB" sz="700" b="1" kern="0" dirty="0">
                  <a:solidFill>
                    <a:srgbClr val="000000"/>
                  </a:solidFill>
                  <a:latin typeface="Arial"/>
                  <a:cs typeface="Arial" pitchFamily="34"/>
                </a:rPr>
                <a:t>30</a:t>
              </a:r>
              <a:r>
                <a:rPr lang="en-GB" sz="700" b="1" kern="0" baseline="30000" dirty="0">
                  <a:solidFill>
                    <a:srgbClr val="000000"/>
                  </a:solidFill>
                  <a:latin typeface="Arial"/>
                  <a:cs typeface="Arial" pitchFamily="34"/>
                </a:rPr>
                <a:t>th</a:t>
              </a:r>
              <a:r>
                <a:rPr lang="en-GB" sz="700" b="1" kern="0" dirty="0">
                  <a:solidFill>
                    <a:srgbClr val="000000"/>
                  </a:solidFill>
                  <a:latin typeface="Arial"/>
                  <a:cs typeface="Arial" pitchFamily="34"/>
                </a:rPr>
                <a:t> Jun</a:t>
              </a:r>
            </a:p>
            <a:p>
              <a:pPr algn="r" defTabSz="685729">
                <a:defRPr sz="1800" b="0" i="0" u="none" strike="noStrike" kern="0" cap="none" spc="0" baseline="0">
                  <a:solidFill>
                    <a:srgbClr val="000000"/>
                  </a:solidFill>
                  <a:uFillTx/>
                </a:defRPr>
              </a:pPr>
              <a:r>
                <a:rPr lang="en-GB" sz="700" kern="0" dirty="0">
                  <a:solidFill>
                    <a:srgbClr val="000000"/>
                  </a:solidFill>
                  <a:latin typeface="Arial"/>
                  <a:cs typeface="Arial" pitchFamily="34"/>
                </a:rPr>
                <a:t>Flights to and from </a:t>
              </a:r>
              <a:br>
                <a:rPr lang="en-GB" sz="700" kern="0" dirty="0">
                  <a:solidFill>
                    <a:srgbClr val="000000"/>
                  </a:solidFill>
                  <a:latin typeface="Arial"/>
                  <a:cs typeface="Arial" pitchFamily="34"/>
                </a:rPr>
              </a:br>
              <a:r>
                <a:rPr lang="en-GB" sz="700" kern="0" dirty="0">
                  <a:solidFill>
                    <a:srgbClr val="000000"/>
                  </a:solidFill>
                  <a:latin typeface="Arial"/>
                  <a:cs typeface="Arial" pitchFamily="34"/>
                </a:rPr>
                <a:t>UK resume</a:t>
              </a:r>
            </a:p>
          </p:txBody>
        </p:sp>
        <p:sp>
          <p:nvSpPr>
            <p:cNvPr id="31" name="Rectangle 11">
              <a:extLst>
                <a:ext uri="{FF2B5EF4-FFF2-40B4-BE49-F238E27FC236}">
                  <a16:creationId xmlns:a16="http://schemas.microsoft.com/office/drawing/2014/main" id="{C6C92B87-7021-4E1D-A229-6D2CDECB995E}"/>
                </a:ext>
              </a:extLst>
            </p:cNvPr>
            <p:cNvSpPr/>
            <p:nvPr/>
          </p:nvSpPr>
          <p:spPr>
            <a:xfrm>
              <a:off x="8489337" y="2738452"/>
              <a:ext cx="976443" cy="719920"/>
            </a:xfrm>
            <a:prstGeom prst="rect">
              <a:avLst/>
            </a:prstGeom>
            <a:solidFill>
              <a:schemeClr val="bg1"/>
            </a:solidFill>
            <a:ln cap="flat">
              <a:noFill/>
              <a:prstDash val="solid"/>
            </a:ln>
          </p:spPr>
          <p:txBody>
            <a:bodyPr vert="horz" wrap="square" lIns="71999" tIns="35999" rIns="107999" bIns="71999" anchor="t" anchorCtr="0" compatLnSpc="1">
              <a:spAutoFit/>
            </a:bodyPr>
            <a:lstStyle/>
            <a:p>
              <a:pPr algn="r" defTabSz="685729">
                <a:defRPr sz="1800" b="0" i="0" u="none" strike="noStrike" kern="0" cap="none" spc="0" baseline="0">
                  <a:solidFill>
                    <a:srgbClr val="000000"/>
                  </a:solidFill>
                  <a:uFillTx/>
                </a:defRPr>
              </a:pPr>
              <a:r>
                <a:rPr lang="en-GB" sz="700" b="1" kern="0" dirty="0">
                  <a:solidFill>
                    <a:srgbClr val="000000"/>
                  </a:solidFill>
                  <a:latin typeface="Arial"/>
                  <a:cs typeface="Arial" pitchFamily="34"/>
                </a:rPr>
                <a:t>1</a:t>
              </a:r>
              <a:r>
                <a:rPr lang="en-GB" sz="700" b="1" kern="0" baseline="30000" dirty="0">
                  <a:solidFill>
                    <a:srgbClr val="000000"/>
                  </a:solidFill>
                  <a:latin typeface="Arial"/>
                  <a:cs typeface="Arial" pitchFamily="34"/>
                </a:rPr>
                <a:t>st</a:t>
              </a:r>
              <a:r>
                <a:rPr lang="en-GB" sz="700" b="1" kern="0" dirty="0">
                  <a:solidFill>
                    <a:srgbClr val="000000"/>
                  </a:solidFill>
                  <a:latin typeface="Arial"/>
                  <a:cs typeface="Arial" pitchFamily="34"/>
                </a:rPr>
                <a:t> Oct</a:t>
              </a:r>
            </a:p>
            <a:p>
              <a:pPr algn="r" defTabSz="685729">
                <a:defRPr sz="1800" b="0" i="0" u="none" strike="noStrike" kern="0" cap="none" spc="0" baseline="0">
                  <a:solidFill>
                    <a:srgbClr val="000000"/>
                  </a:solidFill>
                  <a:uFillTx/>
                </a:defRPr>
              </a:pPr>
              <a:r>
                <a:rPr lang="en-GB" sz="700" kern="0" dirty="0">
                  <a:solidFill>
                    <a:srgbClr val="000000"/>
                  </a:solidFill>
                  <a:latin typeface="Arial"/>
                  <a:cs typeface="Arial" pitchFamily="34"/>
                </a:rPr>
                <a:t>UK removes Poland from safe travel list</a:t>
              </a:r>
            </a:p>
          </p:txBody>
        </p:sp>
        <p:cxnSp>
          <p:nvCxnSpPr>
            <p:cNvPr id="32" name="Straight Connector 31">
              <a:extLst>
                <a:ext uri="{FF2B5EF4-FFF2-40B4-BE49-F238E27FC236}">
                  <a16:creationId xmlns:a16="http://schemas.microsoft.com/office/drawing/2014/main" id="{FAE6CF4A-3712-47EA-AF6D-1BAC46DD5A6B}"/>
                </a:ext>
              </a:extLst>
            </p:cNvPr>
            <p:cNvCxnSpPr>
              <a:cxnSpLocks/>
            </p:cNvCxnSpPr>
            <p:nvPr/>
          </p:nvCxnSpPr>
          <p:spPr>
            <a:xfrm flipH="1" flipV="1">
              <a:off x="9449358" y="2683724"/>
              <a:ext cx="0" cy="2632259"/>
            </a:xfrm>
            <a:prstGeom prst="line">
              <a:avLst/>
            </a:prstGeom>
            <a:ln w="9525">
              <a:solidFill>
                <a:schemeClr val="tx1"/>
              </a:solidFill>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4616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F1B827-B3CB-4AC8-A77D-037B537EC644}"/>
              </a:ext>
            </a:extLst>
          </p:cNvPr>
          <p:cNvSpPr>
            <a:spLocks noGrp="1"/>
          </p:cNvSpPr>
          <p:nvPr>
            <p:ph type="body" sz="quarter" idx="10"/>
          </p:nvPr>
        </p:nvSpPr>
        <p:spPr>
          <a:xfrm>
            <a:off x="450193" y="316156"/>
            <a:ext cx="7012491" cy="289578"/>
          </a:xfrm>
        </p:spPr>
        <p:txBody>
          <a:bodyPr/>
          <a:lstStyle/>
          <a:p>
            <a:r>
              <a:rPr lang="en-GB" dirty="0"/>
              <a:t>Some travel corridors have showed positive results</a:t>
            </a:r>
          </a:p>
        </p:txBody>
      </p:sp>
      <p:grpSp>
        <p:nvGrpSpPr>
          <p:cNvPr id="5" name="Grupo 354">
            <a:extLst>
              <a:ext uri="{FF2B5EF4-FFF2-40B4-BE49-F238E27FC236}">
                <a16:creationId xmlns:a16="http://schemas.microsoft.com/office/drawing/2014/main" id="{F20D4F8A-90C0-4E00-B992-9F93AB0A224C}"/>
              </a:ext>
            </a:extLst>
          </p:cNvPr>
          <p:cNvGrpSpPr/>
          <p:nvPr/>
        </p:nvGrpSpPr>
        <p:grpSpPr>
          <a:xfrm>
            <a:off x="1357613" y="4625049"/>
            <a:ext cx="6484766" cy="290440"/>
            <a:chOff x="-898939" y="4793207"/>
            <a:chExt cx="8338821" cy="373480"/>
          </a:xfrm>
        </p:grpSpPr>
        <p:grpSp>
          <p:nvGrpSpPr>
            <p:cNvPr id="6" name="Group 65">
              <a:extLst>
                <a:ext uri="{FF2B5EF4-FFF2-40B4-BE49-F238E27FC236}">
                  <a16:creationId xmlns:a16="http://schemas.microsoft.com/office/drawing/2014/main" id="{316B3C05-C10B-484C-A08B-4521CC55EBE0}"/>
                </a:ext>
              </a:extLst>
            </p:cNvPr>
            <p:cNvGrpSpPr/>
            <p:nvPr/>
          </p:nvGrpSpPr>
          <p:grpSpPr>
            <a:xfrm>
              <a:off x="-898939" y="4793207"/>
              <a:ext cx="8338821" cy="373480"/>
              <a:chOff x="-573429" y="4800306"/>
              <a:chExt cx="8338821" cy="373480"/>
            </a:xfrm>
          </p:grpSpPr>
          <p:grpSp>
            <p:nvGrpSpPr>
              <p:cNvPr id="10" name="Group 72">
                <a:extLst>
                  <a:ext uri="{FF2B5EF4-FFF2-40B4-BE49-F238E27FC236}">
                    <a16:creationId xmlns:a16="http://schemas.microsoft.com/office/drawing/2014/main" id="{D7912371-4346-4BB1-BAF7-5B7653DCD19B}"/>
                  </a:ext>
                </a:extLst>
              </p:cNvPr>
              <p:cNvGrpSpPr/>
              <p:nvPr/>
            </p:nvGrpSpPr>
            <p:grpSpPr>
              <a:xfrm>
                <a:off x="-573429" y="4800306"/>
                <a:ext cx="8266821" cy="373480"/>
                <a:chOff x="235917" y="4692523"/>
                <a:chExt cx="8266821" cy="373479"/>
              </a:xfrm>
            </p:grpSpPr>
            <p:sp>
              <p:nvSpPr>
                <p:cNvPr id="12" name="Rectangle: Rounded Corners 108">
                  <a:extLst>
                    <a:ext uri="{FF2B5EF4-FFF2-40B4-BE49-F238E27FC236}">
                      <a16:creationId xmlns:a16="http://schemas.microsoft.com/office/drawing/2014/main" id="{F09F6B10-EF1E-45EC-88BE-B22067AC734B}"/>
                    </a:ext>
                  </a:extLst>
                </p:cNvPr>
                <p:cNvSpPr/>
                <p:nvPr/>
              </p:nvSpPr>
              <p:spPr>
                <a:xfrm>
                  <a:off x="235917" y="4692523"/>
                  <a:ext cx="8266821" cy="361084"/>
                </a:xfrm>
                <a:prstGeom prst="roundRect">
                  <a:avLst>
                    <a:gd name="adj" fmla="val 50000"/>
                  </a:avLst>
                </a:prstGeom>
                <a:noFill/>
                <a:ln w="15875">
                  <a:solidFill>
                    <a:srgbClr val="E9E9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3">
                    <a:defRPr/>
                  </a:pPr>
                  <a:endParaRPr lang="en-GB" sz="600" dirty="0">
                    <a:solidFill>
                      <a:prstClr val="white"/>
                    </a:solidFill>
                    <a:latin typeface="Arial" panose="020B0604020202020204" pitchFamily="34" charset="0"/>
                    <a:cs typeface="Arial" panose="020B0604020202020204" pitchFamily="34" charset="0"/>
                  </a:endParaRPr>
                </a:p>
              </p:txBody>
            </p:sp>
            <p:sp>
              <p:nvSpPr>
                <p:cNvPr id="13" name="Rectangle 79">
                  <a:extLst>
                    <a:ext uri="{FF2B5EF4-FFF2-40B4-BE49-F238E27FC236}">
                      <a16:creationId xmlns:a16="http://schemas.microsoft.com/office/drawing/2014/main" id="{EFE8A495-F550-4E97-BC15-86177B765390}"/>
                    </a:ext>
                  </a:extLst>
                </p:cNvPr>
                <p:cNvSpPr/>
                <p:nvPr/>
              </p:nvSpPr>
              <p:spPr>
                <a:xfrm>
                  <a:off x="585857" y="4709807"/>
                  <a:ext cx="3070399" cy="356195"/>
                </a:xfrm>
                <a:prstGeom prst="rect">
                  <a:avLst/>
                </a:prstGeom>
              </p:spPr>
              <p:txBody>
                <a:bodyPr wrap="square">
                  <a:spAutoFit/>
                </a:bodyPr>
                <a:lstStyle/>
                <a:p>
                  <a:pPr defTabSz="514301">
                    <a:defRPr sz="1800" b="0" i="0" u="none" strike="noStrike" kern="0" cap="none" spc="0" baseline="0">
                      <a:solidFill>
                        <a:srgbClr val="000000"/>
                      </a:solidFill>
                      <a:uFillTx/>
                    </a:defRPr>
                  </a:pPr>
                  <a:r>
                    <a:rPr lang="en-GB" sz="600" kern="0" dirty="0">
                      <a:solidFill>
                        <a:srgbClr val="000000"/>
                      </a:solidFill>
                      <a:latin typeface="Arial" pitchFamily="34"/>
                      <a:cs typeface="Arial" pitchFamily="34"/>
                    </a:rPr>
                    <a:t>Arrivals from 2 Jan to 25 Oct 2020 vs same period last year, for any future travel to Turkey from Russia</a:t>
                  </a:r>
                </a:p>
              </p:txBody>
            </p:sp>
            <p:sp>
              <p:nvSpPr>
                <p:cNvPr id="14" name="TextBox 500">
                  <a:extLst>
                    <a:ext uri="{FF2B5EF4-FFF2-40B4-BE49-F238E27FC236}">
                      <a16:creationId xmlns:a16="http://schemas.microsoft.com/office/drawing/2014/main" id="{4EC3BF2D-EFC4-48B0-8EDB-BEAEBDC894F3}"/>
                    </a:ext>
                  </a:extLst>
                </p:cNvPr>
                <p:cNvSpPr txBox="1"/>
                <p:nvPr/>
              </p:nvSpPr>
              <p:spPr>
                <a:xfrm>
                  <a:off x="3685303" y="4769173"/>
                  <a:ext cx="2782413" cy="237463"/>
                </a:xfrm>
                <a:prstGeom prst="rect">
                  <a:avLst/>
                </a:prstGeom>
                <a:noFill/>
              </p:spPr>
              <p:txBody>
                <a:bodyPr wrap="square" rtlCol="0">
                  <a:spAutoFit/>
                </a:bodyPr>
                <a:lstStyle/>
                <a:p>
                  <a:pPr defTabSz="514301">
                    <a:defRPr sz="1800" b="0" i="0" u="none" strike="noStrike" kern="0" cap="none" spc="0" baseline="0">
                      <a:solidFill>
                        <a:srgbClr val="000000"/>
                      </a:solidFill>
                      <a:uFillTx/>
                    </a:defRPr>
                  </a:pPr>
                  <a:r>
                    <a:rPr lang="en-GB" sz="600" kern="0" dirty="0">
                      <a:solidFill>
                        <a:srgbClr val="000000"/>
                      </a:solidFill>
                      <a:latin typeface="Arial" pitchFamily="34"/>
                      <a:cs typeface="Arial" pitchFamily="34"/>
                    </a:rPr>
                    <a:t>Only considered pax staying 1 to 21 nights at destinations.</a:t>
                  </a:r>
                </a:p>
              </p:txBody>
            </p:sp>
          </p:grpSp>
          <p:sp>
            <p:nvSpPr>
              <p:cNvPr id="11" name="TextBox 500">
                <a:extLst>
                  <a:ext uri="{FF2B5EF4-FFF2-40B4-BE49-F238E27FC236}">
                    <a16:creationId xmlns:a16="http://schemas.microsoft.com/office/drawing/2014/main" id="{FA17A2B3-848F-4A47-AC41-12EA72335B5D}"/>
                  </a:ext>
                </a:extLst>
              </p:cNvPr>
              <p:cNvSpPr txBox="1"/>
              <p:nvPr/>
            </p:nvSpPr>
            <p:spPr>
              <a:xfrm>
                <a:off x="5825410" y="4879456"/>
                <a:ext cx="1939982" cy="237464"/>
              </a:xfrm>
              <a:prstGeom prst="rect">
                <a:avLst/>
              </a:prstGeom>
              <a:noFill/>
            </p:spPr>
            <p:txBody>
              <a:bodyPr wrap="square" rtlCol="0">
                <a:spAutoFit/>
              </a:bodyPr>
              <a:lstStyle/>
              <a:p>
                <a:pPr defTabSz="514301">
                  <a:defRPr sz="1800" b="0" i="0" u="none" strike="noStrike" kern="0" cap="none" spc="0" baseline="0">
                    <a:solidFill>
                      <a:srgbClr val="000000"/>
                    </a:solidFill>
                    <a:uFillTx/>
                  </a:defRPr>
                </a:pPr>
                <a:r>
                  <a:rPr lang="en-GB" sz="600" kern="0" dirty="0">
                    <a:solidFill>
                      <a:srgbClr val="000000"/>
                    </a:solidFill>
                    <a:latin typeface="Arial" pitchFamily="34"/>
                    <a:cs typeface="Arial" pitchFamily="34"/>
                  </a:rPr>
                  <a:t>Source: ForwardKeys Air Ticket Data</a:t>
                </a:r>
              </a:p>
            </p:txBody>
          </p:sp>
        </p:grpSp>
        <p:pic>
          <p:nvPicPr>
            <p:cNvPr id="7" name="Imagen 356">
              <a:extLst>
                <a:ext uri="{FF2B5EF4-FFF2-40B4-BE49-F238E27FC236}">
                  <a16:creationId xmlns:a16="http://schemas.microsoft.com/office/drawing/2014/main" id="{D9439A52-DFC3-4BB5-90CA-B94102E3E13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355900" y="4901749"/>
              <a:ext cx="144000" cy="143999"/>
            </a:xfrm>
            <a:prstGeom prst="rect">
              <a:avLst/>
            </a:prstGeom>
          </p:spPr>
        </p:pic>
        <p:pic>
          <p:nvPicPr>
            <p:cNvPr id="8" name="Imagen 358">
              <a:extLst>
                <a:ext uri="{FF2B5EF4-FFF2-40B4-BE49-F238E27FC236}">
                  <a16:creationId xmlns:a16="http://schemas.microsoft.com/office/drawing/2014/main" id="{41CF9C74-A434-4C04-A835-FC8C2D88E2E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flipH="1">
              <a:off x="2450890" y="4901749"/>
              <a:ext cx="144000" cy="143999"/>
            </a:xfrm>
            <a:prstGeom prst="rect">
              <a:avLst/>
            </a:prstGeom>
          </p:spPr>
        </p:pic>
        <p:pic>
          <p:nvPicPr>
            <p:cNvPr id="9" name="Imagen 359">
              <a:extLst>
                <a:ext uri="{FF2B5EF4-FFF2-40B4-BE49-F238E27FC236}">
                  <a16:creationId xmlns:a16="http://schemas.microsoft.com/office/drawing/2014/main" id="{C407784D-A7B7-4775-87CD-EEC2681EC4C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92999" y="4901749"/>
              <a:ext cx="144000" cy="143998"/>
            </a:xfrm>
            <a:prstGeom prst="rect">
              <a:avLst/>
            </a:prstGeom>
          </p:spPr>
        </p:pic>
      </p:grpSp>
      <p:graphicFrame>
        <p:nvGraphicFramePr>
          <p:cNvPr id="28" name="Chart 27">
            <a:extLst>
              <a:ext uri="{FF2B5EF4-FFF2-40B4-BE49-F238E27FC236}">
                <a16:creationId xmlns:a16="http://schemas.microsoft.com/office/drawing/2014/main" id="{A021E432-0D34-47BD-903B-5B19A9EF5A01}"/>
              </a:ext>
            </a:extLst>
          </p:cNvPr>
          <p:cNvGraphicFramePr>
            <a:graphicFrameLocks/>
          </p:cNvGraphicFramePr>
          <p:nvPr/>
        </p:nvGraphicFramePr>
        <p:xfrm>
          <a:off x="1437688" y="1536861"/>
          <a:ext cx="6268625" cy="2924686"/>
        </p:xfrm>
        <a:graphic>
          <a:graphicData uri="http://schemas.openxmlformats.org/drawingml/2006/chart">
            <c:chart xmlns:c="http://schemas.openxmlformats.org/drawingml/2006/chart" xmlns:r="http://schemas.openxmlformats.org/officeDocument/2006/relationships" r:id="rId5"/>
          </a:graphicData>
        </a:graphic>
      </p:graphicFrame>
      <p:sp>
        <p:nvSpPr>
          <p:cNvPr id="3" name="Rectangle 34">
            <a:extLst>
              <a:ext uri="{FF2B5EF4-FFF2-40B4-BE49-F238E27FC236}">
                <a16:creationId xmlns:a16="http://schemas.microsoft.com/office/drawing/2014/main" id="{417CB714-B51E-4DED-AC5E-4C1CEE2A4888}"/>
              </a:ext>
            </a:extLst>
          </p:cNvPr>
          <p:cNvSpPr/>
          <p:nvPr/>
        </p:nvSpPr>
        <p:spPr>
          <a:xfrm>
            <a:off x="2877926" y="1017545"/>
            <a:ext cx="3543549" cy="434734"/>
          </a:xfrm>
          <a:prstGeom prst="rect">
            <a:avLst/>
          </a:prstGeom>
          <a:noFill/>
          <a:ln cap="flat">
            <a:noFill/>
            <a:prstDash val="solid"/>
          </a:ln>
        </p:spPr>
        <p:txBody>
          <a:bodyPr vert="horz" wrap="square" lIns="68580" tIns="34290" rIns="68580" bIns="34290" anchor="t" anchorCtr="0" compatLnSpc="1">
            <a:spAutoFit/>
          </a:bodyPr>
          <a:lstStyle/>
          <a:p>
            <a:pPr algn="ctr" defTabSz="685783">
              <a:defRPr sz="1800" b="0" i="0" u="none" strike="noStrike" kern="0" cap="none" spc="0" baseline="0">
                <a:solidFill>
                  <a:srgbClr val="000000"/>
                </a:solidFill>
                <a:uFillTx/>
              </a:defRPr>
            </a:pPr>
            <a:r>
              <a:rPr lang="en-US" sz="1050" b="1" kern="0" dirty="0">
                <a:solidFill>
                  <a:srgbClr val="000000"/>
                </a:solidFill>
                <a:latin typeface="Arial" panose="020B0604020202020204" pitchFamily="34" charset="0"/>
                <a:cs typeface="Arial" panose="020B0604020202020204" pitchFamily="34" charset="0"/>
              </a:rPr>
              <a:t>Arrivals in Turkey from Russia</a:t>
            </a:r>
            <a:endParaRPr lang="en-GB" sz="1050" kern="0" dirty="0">
              <a:solidFill>
                <a:srgbClr val="000000"/>
              </a:solidFill>
              <a:latin typeface="Arial" pitchFamily="34"/>
              <a:cs typeface="Arial" pitchFamily="34"/>
            </a:endParaRPr>
          </a:p>
          <a:p>
            <a:pPr algn="ctr" defTabSz="514337">
              <a:spcBef>
                <a:spcPts val="563"/>
              </a:spcBef>
              <a:defRPr/>
            </a:pPr>
            <a:r>
              <a:rPr lang="en-GB" sz="825" i="1" dirty="0">
                <a:solidFill>
                  <a:srgbClr val="000000"/>
                </a:solidFill>
                <a:latin typeface="Arial" panose="020B0604020202020204" pitchFamily="34" charset="0"/>
                <a:cs typeface="Arial" panose="020B0604020202020204" pitchFamily="34" charset="0"/>
              </a:rPr>
              <a:t>2020 vs 2019 ticket volumes</a:t>
            </a:r>
          </a:p>
        </p:txBody>
      </p:sp>
      <p:cxnSp>
        <p:nvCxnSpPr>
          <p:cNvPr id="30" name="Straight Connector 29">
            <a:extLst>
              <a:ext uri="{FF2B5EF4-FFF2-40B4-BE49-F238E27FC236}">
                <a16:creationId xmlns:a16="http://schemas.microsoft.com/office/drawing/2014/main" id="{D0AFF885-83C4-4F49-AA8F-6427C1F7BCA4}"/>
              </a:ext>
            </a:extLst>
          </p:cNvPr>
          <p:cNvCxnSpPr>
            <a:cxnSpLocks/>
          </p:cNvCxnSpPr>
          <p:nvPr/>
        </p:nvCxnSpPr>
        <p:spPr>
          <a:xfrm flipH="1">
            <a:off x="1767528" y="2550062"/>
            <a:ext cx="5764345"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A3DA3462-895C-4323-983D-66E7A7039248}"/>
              </a:ext>
            </a:extLst>
          </p:cNvPr>
          <p:cNvSpPr/>
          <p:nvPr/>
        </p:nvSpPr>
        <p:spPr>
          <a:xfrm>
            <a:off x="6079331" y="1802434"/>
            <a:ext cx="846453" cy="747628"/>
          </a:xfrm>
          <a:prstGeom prst="roundRect">
            <a:avLst>
              <a:gd name="adj" fmla="val 3651"/>
            </a:avLst>
          </a:prstGeom>
          <a:noFill/>
          <a:ln w="28575" cap="flat" cmpd="sng" algn="ctr">
            <a:solidFill>
              <a:srgbClr val="0C8742"/>
            </a:solidFill>
            <a:prstDash val="dash"/>
            <a:miter lim="800000"/>
          </a:ln>
          <a:effectLst/>
        </p:spPr>
        <p:txBody>
          <a:bodyPr rtlCol="0" anchor="ctr"/>
          <a:lstStyle/>
          <a:p>
            <a:pPr algn="ctr" defTabSz="685800">
              <a:defRPr/>
            </a:pPr>
            <a:endParaRPr lang="en-GB" sz="1050" kern="0" dirty="0">
              <a:solidFill>
                <a:srgbClr val="FFFFFF"/>
              </a:solidFill>
              <a:latin typeface="Arial"/>
            </a:endParaRPr>
          </a:p>
        </p:txBody>
      </p:sp>
      <p:grpSp>
        <p:nvGrpSpPr>
          <p:cNvPr id="32" name="Group 31">
            <a:extLst>
              <a:ext uri="{FF2B5EF4-FFF2-40B4-BE49-F238E27FC236}">
                <a16:creationId xmlns:a16="http://schemas.microsoft.com/office/drawing/2014/main" id="{38646321-5E4A-41DE-BBD5-35235C2E7803}"/>
              </a:ext>
            </a:extLst>
          </p:cNvPr>
          <p:cNvGrpSpPr/>
          <p:nvPr/>
        </p:nvGrpSpPr>
        <p:grpSpPr>
          <a:xfrm>
            <a:off x="6620157" y="1711963"/>
            <a:ext cx="2540885" cy="476091"/>
            <a:chOff x="6677757" y="2828076"/>
            <a:chExt cx="2540884" cy="476091"/>
          </a:xfrm>
        </p:grpSpPr>
        <p:sp>
          <p:nvSpPr>
            <p:cNvPr id="37" name="TextBox 36">
              <a:extLst>
                <a:ext uri="{FF2B5EF4-FFF2-40B4-BE49-F238E27FC236}">
                  <a16:creationId xmlns:a16="http://schemas.microsoft.com/office/drawing/2014/main" id="{D62D487D-D539-4D73-B9F9-6AE7BE91D551}"/>
                </a:ext>
              </a:extLst>
            </p:cNvPr>
            <p:cNvSpPr txBox="1"/>
            <p:nvPr/>
          </p:nvSpPr>
          <p:spPr>
            <a:xfrm>
              <a:off x="7040218" y="3088723"/>
              <a:ext cx="2178423" cy="215444"/>
            </a:xfrm>
            <a:prstGeom prst="rect">
              <a:avLst/>
            </a:prstGeom>
            <a:noFill/>
          </p:spPr>
          <p:txBody>
            <a:bodyPr wrap="square">
              <a:spAutoFit/>
            </a:bodyPr>
            <a:lstStyle/>
            <a:p>
              <a:pPr>
                <a:defRPr/>
              </a:pPr>
              <a:r>
                <a:rPr lang="en-GB" sz="800" dirty="0">
                  <a:solidFill>
                    <a:srgbClr val="000000"/>
                  </a:solidFill>
                  <a:cs typeface="Arial" panose="020B0604020202020204" pitchFamily="34" charset="0"/>
                </a:rPr>
                <a:t>(</a:t>
              </a:r>
              <a:r>
                <a:rPr lang="en-GB" sz="800" i="1" kern="0" dirty="0">
                  <a:solidFill>
                    <a:prstClr val="black"/>
                  </a:solidFill>
                  <a:cs typeface="Arial" panose="020B0604020202020204" pitchFamily="34" charset="0"/>
                </a:rPr>
                <a:t>6 Aug - 30 Sep 2020 vs 2019</a:t>
              </a:r>
              <a:r>
                <a:rPr lang="en-GB" sz="800" dirty="0">
                  <a:solidFill>
                    <a:srgbClr val="000000"/>
                  </a:solidFill>
                  <a:cs typeface="Arial" panose="020B0604020202020204" pitchFamily="34" charset="0"/>
                </a:rPr>
                <a:t>)</a:t>
              </a:r>
              <a:endParaRPr lang="en-US" altLang="zh-CN" sz="1050" b="1" dirty="0">
                <a:solidFill>
                  <a:srgbClr val="000000"/>
                </a:solidFill>
                <a:cs typeface="Arial" panose="020B0604020202020204" pitchFamily="34" charset="0"/>
              </a:endParaRPr>
            </a:p>
          </p:txBody>
        </p:sp>
        <p:sp>
          <p:nvSpPr>
            <p:cNvPr id="38" name="TextBox 37">
              <a:extLst>
                <a:ext uri="{FF2B5EF4-FFF2-40B4-BE49-F238E27FC236}">
                  <a16:creationId xmlns:a16="http://schemas.microsoft.com/office/drawing/2014/main" id="{7044BDBF-FEE4-421B-A583-002043868A79}"/>
                </a:ext>
              </a:extLst>
            </p:cNvPr>
            <p:cNvSpPr txBox="1"/>
            <p:nvPr/>
          </p:nvSpPr>
          <p:spPr>
            <a:xfrm>
              <a:off x="6677757" y="2828076"/>
              <a:ext cx="1292510" cy="380873"/>
            </a:xfrm>
            <a:prstGeom prst="rect">
              <a:avLst/>
            </a:prstGeom>
            <a:noFill/>
          </p:spPr>
          <p:txBody>
            <a:bodyPr wrap="square" rtlCol="0">
              <a:spAutoFit/>
            </a:bodyPr>
            <a:lstStyle/>
            <a:p>
              <a:pPr algn="ctr">
                <a:defRPr/>
              </a:pPr>
              <a:r>
                <a:rPr lang="en-US" altLang="zh-CN" sz="1875" b="1" dirty="0">
                  <a:solidFill>
                    <a:srgbClr val="0C8742"/>
                  </a:solidFill>
                  <a:cs typeface="Arial" panose="020B0604020202020204" pitchFamily="34" charset="0"/>
                </a:rPr>
                <a:t>+5</a:t>
              </a:r>
              <a:r>
                <a:rPr lang="en-GB" sz="1875" b="1" dirty="0">
                  <a:solidFill>
                    <a:srgbClr val="0C8742"/>
                  </a:solidFill>
                  <a:cs typeface="Arial" panose="020B0604020202020204" pitchFamily="34" charset="0"/>
                </a:rPr>
                <a:t>%</a:t>
              </a:r>
              <a:endParaRPr lang="en-GB" sz="1875" dirty="0">
                <a:solidFill>
                  <a:srgbClr val="0C8742"/>
                </a:solidFill>
                <a:cs typeface="Arial" panose="020B0604020202020204" pitchFamily="34" charset="0"/>
              </a:endParaRPr>
            </a:p>
          </p:txBody>
        </p:sp>
      </p:grpSp>
      <p:sp>
        <p:nvSpPr>
          <p:cNvPr id="4" name="TextBox 3">
            <a:extLst>
              <a:ext uri="{FF2B5EF4-FFF2-40B4-BE49-F238E27FC236}">
                <a16:creationId xmlns:a16="http://schemas.microsoft.com/office/drawing/2014/main" id="{9F909C67-09D6-4FA2-9968-A23F79CE50D3}"/>
              </a:ext>
            </a:extLst>
          </p:cNvPr>
          <p:cNvSpPr txBox="1"/>
          <p:nvPr/>
        </p:nvSpPr>
        <p:spPr>
          <a:xfrm>
            <a:off x="7536036" y="2473296"/>
            <a:ext cx="583814" cy="184666"/>
          </a:xfrm>
          <a:prstGeom prst="rect">
            <a:avLst/>
          </a:prstGeom>
          <a:noFill/>
        </p:spPr>
        <p:txBody>
          <a:bodyPr wrap="none" rtlCol="0">
            <a:spAutoFit/>
          </a:bodyPr>
          <a:lstStyle/>
          <a:p>
            <a:r>
              <a:rPr lang="es-ES" sz="600" i="1" dirty="0" err="1">
                <a:solidFill>
                  <a:schemeClr val="bg1">
                    <a:lumMod val="50000"/>
                  </a:schemeClr>
                </a:solidFill>
              </a:rPr>
              <a:t>YoY</a:t>
            </a:r>
            <a:r>
              <a:rPr lang="es-ES" sz="600" i="1" dirty="0">
                <a:solidFill>
                  <a:schemeClr val="bg1">
                    <a:lumMod val="50000"/>
                  </a:schemeClr>
                </a:solidFill>
              </a:rPr>
              <a:t> </a:t>
            </a:r>
            <a:r>
              <a:rPr lang="es-ES" sz="600" i="1" dirty="0" err="1">
                <a:solidFill>
                  <a:schemeClr val="bg1">
                    <a:lumMod val="50000"/>
                  </a:schemeClr>
                </a:solidFill>
              </a:rPr>
              <a:t>growth</a:t>
            </a:r>
            <a:endParaRPr lang="en-GB" sz="600" i="1" dirty="0">
              <a:solidFill>
                <a:schemeClr val="bg1">
                  <a:lumMod val="50000"/>
                </a:schemeClr>
              </a:solidFill>
            </a:endParaRPr>
          </a:p>
        </p:txBody>
      </p:sp>
    </p:spTree>
    <p:extLst>
      <p:ext uri="{BB962C8B-B14F-4D97-AF65-F5344CB8AC3E}">
        <p14:creationId xmlns:p14="http://schemas.microsoft.com/office/powerpoint/2010/main" val="3304959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0E0E0D-7D6D-4BF6-9BAE-3BF90FB3FCA9}"/>
              </a:ext>
            </a:extLst>
          </p:cNvPr>
          <p:cNvSpPr txBox="1"/>
          <p:nvPr/>
        </p:nvSpPr>
        <p:spPr>
          <a:xfrm>
            <a:off x="359348" y="4038258"/>
            <a:ext cx="1819635" cy="504241"/>
          </a:xfrm>
          <a:prstGeom prst="rect">
            <a:avLst/>
          </a:prstGeom>
          <a:noFill/>
        </p:spPr>
        <p:txBody>
          <a:bodyPr wrap="square" rtlCol="0">
            <a:spAutoFit/>
          </a:bodyPr>
          <a:lstStyle/>
          <a:p>
            <a:pPr defTabSz="685800">
              <a:defRPr/>
            </a:pPr>
            <a:r>
              <a:rPr lang="en-US" sz="669" dirty="0">
                <a:solidFill>
                  <a:srgbClr val="000000"/>
                </a:solidFill>
                <a:latin typeface="Arial"/>
              </a:rPr>
              <a:t>Source: IATA </a:t>
            </a:r>
            <a:r>
              <a:rPr lang="en-US" sz="669" dirty="0" err="1">
                <a:solidFill>
                  <a:srgbClr val="000000"/>
                </a:solidFill>
                <a:latin typeface="Arial"/>
              </a:rPr>
              <a:t>Timatic</a:t>
            </a:r>
            <a:r>
              <a:rPr lang="en-US" sz="669" dirty="0">
                <a:solidFill>
                  <a:srgbClr val="000000"/>
                </a:solidFill>
                <a:latin typeface="Arial"/>
              </a:rPr>
              <a:t> &amp; British Foreign and Commonwealth Office.</a:t>
            </a:r>
          </a:p>
          <a:p>
            <a:pPr defTabSz="685800">
              <a:defRPr/>
            </a:pPr>
            <a:r>
              <a:rPr lang="en-GB" sz="669" dirty="0">
                <a:solidFill>
                  <a:srgbClr val="000000"/>
                </a:solidFill>
                <a:latin typeface="Arial"/>
              </a:rPr>
              <a:t>Data as per 03 November 2020.</a:t>
            </a:r>
          </a:p>
          <a:p>
            <a:pPr defTabSz="685800">
              <a:defRPr/>
            </a:pPr>
            <a:r>
              <a:rPr lang="en-GB" sz="669" i="1" dirty="0">
                <a:solidFill>
                  <a:srgbClr val="000000"/>
                </a:solidFill>
                <a:latin typeface="Arial"/>
              </a:rPr>
              <a:t>Information is subject to change at anytime</a:t>
            </a:r>
            <a:endParaRPr lang="es-ES" sz="669" i="1" dirty="0">
              <a:solidFill>
                <a:srgbClr val="000000"/>
              </a:solidFill>
              <a:latin typeface="Arial"/>
            </a:endParaRPr>
          </a:p>
        </p:txBody>
      </p:sp>
      <p:graphicFrame>
        <p:nvGraphicFramePr>
          <p:cNvPr id="2" name="Table 1">
            <a:extLst>
              <a:ext uri="{FF2B5EF4-FFF2-40B4-BE49-F238E27FC236}">
                <a16:creationId xmlns:a16="http://schemas.microsoft.com/office/drawing/2014/main" id="{B3EF76DD-CCBE-41BB-83D9-9564BC671131}"/>
              </a:ext>
            </a:extLst>
          </p:cNvPr>
          <p:cNvGraphicFramePr>
            <a:graphicFrameLocks noGrp="1"/>
          </p:cNvGraphicFramePr>
          <p:nvPr/>
        </p:nvGraphicFramePr>
        <p:xfrm>
          <a:off x="430552" y="2742441"/>
          <a:ext cx="2031480" cy="1254000"/>
        </p:xfrm>
        <a:graphic>
          <a:graphicData uri="http://schemas.openxmlformats.org/drawingml/2006/table">
            <a:tbl>
              <a:tblPr>
                <a:tableStyleId>{5C22544A-7EE6-4342-B048-85BDC9FD1C3A}</a:tableStyleId>
              </a:tblPr>
              <a:tblGrid>
                <a:gridCol w="250800">
                  <a:extLst>
                    <a:ext uri="{9D8B030D-6E8A-4147-A177-3AD203B41FA5}">
                      <a16:colId xmlns:a16="http://schemas.microsoft.com/office/drawing/2014/main" val="4133224670"/>
                    </a:ext>
                  </a:extLst>
                </a:gridCol>
                <a:gridCol w="1780680">
                  <a:extLst>
                    <a:ext uri="{9D8B030D-6E8A-4147-A177-3AD203B41FA5}">
                      <a16:colId xmlns:a16="http://schemas.microsoft.com/office/drawing/2014/main" val="1365966286"/>
                    </a:ext>
                  </a:extLst>
                </a:gridCol>
              </a:tblGrid>
              <a:tr h="250800">
                <a:tc>
                  <a:txBody>
                    <a:bodyPr/>
                    <a:lstStyle/>
                    <a:p>
                      <a:endParaRPr lang="en-GB" sz="800" dirty="0">
                        <a:solidFill>
                          <a:srgbClr val="0C8742"/>
                        </a:solidFill>
                      </a:endParaRPr>
                    </a:p>
                  </a:txBody>
                  <a:tcPr marL="78898" marR="78898" marT="39449" marB="39449">
                    <a:lnR w="12700" cmpd="sng">
                      <a:noFill/>
                    </a:lnR>
                    <a:solidFill>
                      <a:srgbClr val="0C8742"/>
                    </a:solid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GB" sz="800" b="0" i="0" kern="1200" dirty="0">
                          <a:solidFill>
                            <a:schemeClr val="dk1"/>
                          </a:solidFill>
                          <a:effectLst/>
                          <a:latin typeface="+mn-lt"/>
                          <a:ea typeface="+mn-ea"/>
                          <a:cs typeface="+mn-cs"/>
                        </a:rPr>
                        <a:t>Entry restrictions lifted</a:t>
                      </a:r>
                      <a:endParaRPr lang="en-GB" sz="800" dirty="0">
                        <a:solidFill>
                          <a:schemeClr val="tx1"/>
                        </a:solidFill>
                      </a:endParaRPr>
                    </a:p>
                  </a:txBody>
                  <a:tcPr marL="78898" marR="78898" marT="39449" marB="3944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4405662"/>
                  </a:ext>
                </a:extLst>
              </a:tr>
              <a:tr h="250800">
                <a:tc>
                  <a:txBody>
                    <a:bodyPr/>
                    <a:lstStyle/>
                    <a:p>
                      <a:endParaRPr lang="en-GB" sz="800" dirty="0"/>
                    </a:p>
                  </a:txBody>
                  <a:tcPr marL="78898" marR="78898" marT="39449" marB="39449">
                    <a:lnR w="12700" cmpd="sng">
                      <a:noFill/>
                    </a:lnR>
                    <a:solidFill>
                      <a:srgbClr val="86C3A1"/>
                    </a:solid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GB" sz="800" b="0" i="0" kern="1200" dirty="0">
                          <a:solidFill>
                            <a:schemeClr val="dk1"/>
                          </a:solidFill>
                          <a:effectLst/>
                          <a:latin typeface="+mn-lt"/>
                          <a:ea typeface="+mn-ea"/>
                          <a:cs typeface="+mn-cs"/>
                        </a:rPr>
                        <a:t>Quarantine measures upon arrival</a:t>
                      </a:r>
                      <a:endParaRPr lang="en-GB" sz="800" dirty="0">
                        <a:solidFill>
                          <a:schemeClr val="tx1"/>
                        </a:solidFill>
                      </a:endParaRPr>
                    </a:p>
                  </a:txBody>
                  <a:tcPr marL="78898" marR="78898" marT="39449" marB="3944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4383926"/>
                  </a:ext>
                </a:extLst>
              </a:tr>
              <a:tr h="250800">
                <a:tc>
                  <a:txBody>
                    <a:bodyPr/>
                    <a:lstStyle/>
                    <a:p>
                      <a:endParaRPr lang="en-GB" sz="800" dirty="0"/>
                    </a:p>
                  </a:txBody>
                  <a:tcPr marL="78898" marR="78898" marT="39449" marB="39449">
                    <a:lnR w="12700" cmpd="sng">
                      <a:noFill/>
                    </a:lnR>
                    <a:solidFill>
                      <a:schemeClr val="bg1">
                        <a:lumMod val="50000"/>
                      </a:schemeClr>
                    </a:solidFill>
                  </a:tcPr>
                </a:tc>
                <a:tc>
                  <a:txBody>
                    <a:bodyPr/>
                    <a:lstStyle/>
                    <a:p>
                      <a:r>
                        <a:rPr lang="en-GB" sz="800" dirty="0">
                          <a:solidFill>
                            <a:schemeClr val="tx1"/>
                          </a:solidFill>
                        </a:rPr>
                        <a:t>Current Restrictions under review</a:t>
                      </a:r>
                    </a:p>
                  </a:txBody>
                  <a:tcPr marL="78898" marR="78898" marT="39449" marB="3944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4967476"/>
                  </a:ext>
                </a:extLst>
              </a:tr>
              <a:tr h="250800">
                <a:tc>
                  <a:txBody>
                    <a:bodyPr/>
                    <a:lstStyle/>
                    <a:p>
                      <a:endParaRPr lang="en-GB" sz="800" dirty="0"/>
                    </a:p>
                  </a:txBody>
                  <a:tcPr marL="78898" marR="78898" marT="39449" marB="39449">
                    <a:lnR w="12700" cmpd="sng">
                      <a:noFill/>
                    </a:lnR>
                    <a:solidFill>
                      <a:srgbClr val="E08080"/>
                    </a:solidFill>
                  </a:tcPr>
                </a:tc>
                <a:tc>
                  <a:txBody>
                    <a:bodyPr/>
                    <a:lstStyle/>
                    <a:p>
                      <a:r>
                        <a:rPr lang="en-GB" sz="800" dirty="0">
                          <a:solidFill>
                            <a:schemeClr val="tx1"/>
                          </a:solidFill>
                        </a:rPr>
                        <a:t>Partially Restrictive</a:t>
                      </a:r>
                    </a:p>
                  </a:txBody>
                  <a:tcPr marL="78898" marR="78898" marT="39449" marB="3944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0856165"/>
                  </a:ext>
                </a:extLst>
              </a:tr>
              <a:tr h="250800">
                <a:tc>
                  <a:txBody>
                    <a:bodyPr/>
                    <a:lstStyle/>
                    <a:p>
                      <a:endParaRPr lang="en-GB" sz="800" dirty="0"/>
                    </a:p>
                  </a:txBody>
                  <a:tcPr marL="78898" marR="78898" marT="39449" marB="39449">
                    <a:lnR w="12700" cmpd="sng">
                      <a:noFill/>
                    </a:lnR>
                    <a:solidFill>
                      <a:srgbClr val="C00000"/>
                    </a:solidFill>
                  </a:tcPr>
                </a:tc>
                <a:tc>
                  <a:txBody>
                    <a:bodyPr/>
                    <a:lstStyle/>
                    <a:p>
                      <a:r>
                        <a:rPr lang="en-GB" sz="800" dirty="0">
                          <a:solidFill>
                            <a:schemeClr val="tx1"/>
                          </a:solidFill>
                        </a:rPr>
                        <a:t>Totally Restrictive</a:t>
                      </a:r>
                    </a:p>
                  </a:txBody>
                  <a:tcPr marL="78898" marR="78898" marT="39449" marB="3944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2610223"/>
                  </a:ext>
                </a:extLst>
              </a:tr>
            </a:tbl>
          </a:graphicData>
        </a:graphic>
      </p:graphicFrame>
      <p:grpSp>
        <p:nvGrpSpPr>
          <p:cNvPr id="7" name="Group 6">
            <a:extLst>
              <a:ext uri="{FF2B5EF4-FFF2-40B4-BE49-F238E27FC236}">
                <a16:creationId xmlns:a16="http://schemas.microsoft.com/office/drawing/2014/main" id="{908C6538-DEA6-4C72-9752-83B28334DD98}"/>
              </a:ext>
            </a:extLst>
          </p:cNvPr>
          <p:cNvGrpSpPr/>
          <p:nvPr/>
        </p:nvGrpSpPr>
        <p:grpSpPr>
          <a:xfrm>
            <a:off x="2032012" y="771473"/>
            <a:ext cx="6682153" cy="4021871"/>
            <a:chOff x="2450083" y="721044"/>
            <a:chExt cx="9591607" cy="5773021"/>
          </a:xfrm>
        </p:grpSpPr>
        <p:grpSp>
          <p:nvGrpSpPr>
            <p:cNvPr id="15" name="Group 14">
              <a:extLst>
                <a:ext uri="{FF2B5EF4-FFF2-40B4-BE49-F238E27FC236}">
                  <a16:creationId xmlns:a16="http://schemas.microsoft.com/office/drawing/2014/main" id="{0C6AC46E-2E5C-4E44-9347-7DBDDDDE256C}"/>
                </a:ext>
              </a:extLst>
            </p:cNvPr>
            <p:cNvGrpSpPr/>
            <p:nvPr userDrawn="1"/>
          </p:nvGrpSpPr>
          <p:grpSpPr>
            <a:xfrm>
              <a:off x="6909119" y="945146"/>
              <a:ext cx="4043753" cy="1868298"/>
              <a:chOff x="4484767" y="919028"/>
              <a:chExt cx="3353529" cy="1549400"/>
            </a:xfrm>
          </p:grpSpPr>
          <p:pic>
            <p:nvPicPr>
              <p:cNvPr id="264" name="Graphic 263">
                <a:extLst>
                  <a:ext uri="{FF2B5EF4-FFF2-40B4-BE49-F238E27FC236}">
                    <a16:creationId xmlns:a16="http://schemas.microsoft.com/office/drawing/2014/main" id="{2A6FC587-B095-415C-9C63-847C0414EC7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98306" y="2332369"/>
                <a:ext cx="92070" cy="111600"/>
              </a:xfrm>
              <a:prstGeom prst="rect">
                <a:avLst/>
              </a:prstGeom>
            </p:spPr>
          </p:pic>
          <p:grpSp>
            <p:nvGrpSpPr>
              <p:cNvPr id="265" name="Groupe 129">
                <a:extLst>
                  <a:ext uri="{FF2B5EF4-FFF2-40B4-BE49-F238E27FC236}">
                    <a16:creationId xmlns:a16="http://schemas.microsoft.com/office/drawing/2014/main" id="{AD118DB0-F8F5-4E9A-887F-AAD2782FA819}"/>
                  </a:ext>
                </a:extLst>
              </p:cNvPr>
              <p:cNvGrpSpPr/>
              <p:nvPr/>
            </p:nvGrpSpPr>
            <p:grpSpPr>
              <a:xfrm>
                <a:off x="4484767" y="919028"/>
                <a:ext cx="3353529" cy="1549400"/>
                <a:chOff x="4569855" y="1635905"/>
                <a:chExt cx="3856510" cy="1781786"/>
              </a:xfrm>
              <a:solidFill>
                <a:schemeClr val="accent2"/>
              </a:solidFill>
              <a:effectLst/>
            </p:grpSpPr>
            <p:sp>
              <p:nvSpPr>
                <p:cNvPr id="266" name="Freeform 294">
                  <a:extLst>
                    <a:ext uri="{FF2B5EF4-FFF2-40B4-BE49-F238E27FC236}">
                      <a16:creationId xmlns:a16="http://schemas.microsoft.com/office/drawing/2014/main" id="{60B429C1-7562-4691-A0B3-06E2E52653FC}"/>
                    </a:ext>
                  </a:extLst>
                </p:cNvPr>
                <p:cNvSpPr>
                  <a:spLocks/>
                </p:cNvSpPr>
                <p:nvPr/>
              </p:nvSpPr>
              <p:spPr bwMode="auto">
                <a:xfrm>
                  <a:off x="4797862" y="3324072"/>
                  <a:ext cx="147979" cy="93619"/>
                </a:xfrm>
                <a:custGeom>
                  <a:avLst/>
                  <a:gdLst>
                    <a:gd name="T0" fmla="*/ 0 w 20000"/>
                    <a:gd name="T1" fmla="*/ 0 h 20000"/>
                    <a:gd name="T2" fmla="*/ 1306 w 20000"/>
                    <a:gd name="T3" fmla="*/ 513 h 20000"/>
                    <a:gd name="T4" fmla="*/ 898 w 20000"/>
                    <a:gd name="T5" fmla="*/ 1795 h 20000"/>
                    <a:gd name="T6" fmla="*/ 898 w 20000"/>
                    <a:gd name="T7" fmla="*/ 3333 h 20000"/>
                    <a:gd name="T8" fmla="*/ 3020 w 20000"/>
                    <a:gd name="T9" fmla="*/ 1795 h 20000"/>
                    <a:gd name="T10" fmla="*/ 4653 w 20000"/>
                    <a:gd name="T11" fmla="*/ 3333 h 20000"/>
                    <a:gd name="T12" fmla="*/ 5551 w 20000"/>
                    <a:gd name="T13" fmla="*/ 3333 h 20000"/>
                    <a:gd name="T14" fmla="*/ 7673 w 20000"/>
                    <a:gd name="T15" fmla="*/ 3333 h 20000"/>
                    <a:gd name="T16" fmla="*/ 9714 w 20000"/>
                    <a:gd name="T17" fmla="*/ 3846 h 20000"/>
                    <a:gd name="T18" fmla="*/ 10204 w 20000"/>
                    <a:gd name="T19" fmla="*/ 3333 h 20000"/>
                    <a:gd name="T20" fmla="*/ 11837 w 20000"/>
                    <a:gd name="T21" fmla="*/ 1795 h 20000"/>
                    <a:gd name="T22" fmla="*/ 15265 w 20000"/>
                    <a:gd name="T23" fmla="*/ 0 h 20000"/>
                    <a:gd name="T24" fmla="*/ 15673 w 20000"/>
                    <a:gd name="T25" fmla="*/ 513 h 20000"/>
                    <a:gd name="T26" fmla="*/ 18612 w 20000"/>
                    <a:gd name="T27" fmla="*/ 513 h 20000"/>
                    <a:gd name="T28" fmla="*/ 19020 w 20000"/>
                    <a:gd name="T29" fmla="*/ 1795 h 20000"/>
                    <a:gd name="T30" fmla="*/ 19918 w 20000"/>
                    <a:gd name="T31" fmla="*/ 1795 h 20000"/>
                    <a:gd name="T32" fmla="*/ 19918 w 20000"/>
                    <a:gd name="T33" fmla="*/ 5256 h 20000"/>
                    <a:gd name="T34" fmla="*/ 19020 w 20000"/>
                    <a:gd name="T35" fmla="*/ 5256 h 20000"/>
                    <a:gd name="T36" fmla="*/ 17714 w 20000"/>
                    <a:gd name="T37" fmla="*/ 7308 h 20000"/>
                    <a:gd name="T38" fmla="*/ 18612 w 20000"/>
                    <a:gd name="T39" fmla="*/ 10513 h 20000"/>
                    <a:gd name="T40" fmla="*/ 17388 w 20000"/>
                    <a:gd name="T41" fmla="*/ 11795 h 20000"/>
                    <a:gd name="T42" fmla="*/ 19020 w 20000"/>
                    <a:gd name="T43" fmla="*/ 14615 h 20000"/>
                    <a:gd name="T44" fmla="*/ 17714 w 20000"/>
                    <a:gd name="T45" fmla="*/ 14615 h 20000"/>
                    <a:gd name="T46" fmla="*/ 16571 w 20000"/>
                    <a:gd name="T47" fmla="*/ 13846 h 20000"/>
                    <a:gd name="T48" fmla="*/ 13551 w 20000"/>
                    <a:gd name="T49" fmla="*/ 15897 h 20000"/>
                    <a:gd name="T50" fmla="*/ 13061 w 20000"/>
                    <a:gd name="T51" fmla="*/ 15897 h 20000"/>
                    <a:gd name="T52" fmla="*/ 13061 w 20000"/>
                    <a:gd name="T53" fmla="*/ 19103 h 20000"/>
                    <a:gd name="T54" fmla="*/ 11020 w 20000"/>
                    <a:gd name="T55" fmla="*/ 19872 h 20000"/>
                    <a:gd name="T56" fmla="*/ 9714 w 20000"/>
                    <a:gd name="T57" fmla="*/ 19103 h 20000"/>
                    <a:gd name="T58" fmla="*/ 8490 w 20000"/>
                    <a:gd name="T59" fmla="*/ 19103 h 20000"/>
                    <a:gd name="T60" fmla="*/ 7673 w 20000"/>
                    <a:gd name="T61" fmla="*/ 17821 h 20000"/>
                    <a:gd name="T62" fmla="*/ 2204 w 20000"/>
                    <a:gd name="T63" fmla="*/ 19103 h 20000"/>
                    <a:gd name="T64" fmla="*/ 2204 w 20000"/>
                    <a:gd name="T65" fmla="*/ 15897 h 20000"/>
                    <a:gd name="T66" fmla="*/ 0 w 20000"/>
                    <a:gd name="T67" fmla="*/ 12564 h 20000"/>
                    <a:gd name="T68" fmla="*/ 898 w 20000"/>
                    <a:gd name="T69" fmla="*/ 11795 h 20000"/>
                    <a:gd name="T70" fmla="*/ 0 w 20000"/>
                    <a:gd name="T71" fmla="*/ 10513 h 20000"/>
                    <a:gd name="T72" fmla="*/ 0 w 20000"/>
                    <a:gd name="T73" fmla="*/ 9231 h 20000"/>
                    <a:gd name="T74" fmla="*/ 898 w 20000"/>
                    <a:gd name="T75" fmla="*/ 8590 h 20000"/>
                    <a:gd name="T76" fmla="*/ 1306 w 20000"/>
                    <a:gd name="T77" fmla="*/ 7308 h 20000"/>
                    <a:gd name="T78" fmla="*/ 898 w 20000"/>
                    <a:gd name="T79" fmla="*/ 5897 h 20000"/>
                    <a:gd name="T80" fmla="*/ 0 w 20000"/>
                    <a:gd name="T81" fmla="*/ 3846 h 20000"/>
                    <a:gd name="T82" fmla="*/ 0 w 20000"/>
                    <a:gd name="T8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grpSp>
              <p:nvGrpSpPr>
                <p:cNvPr id="267" name="Groupe 131">
                  <a:extLst>
                    <a:ext uri="{FF2B5EF4-FFF2-40B4-BE49-F238E27FC236}">
                      <a16:creationId xmlns:a16="http://schemas.microsoft.com/office/drawing/2014/main" id="{CF3A0881-73CC-4343-B05B-AF7558116C4A}"/>
                    </a:ext>
                  </a:extLst>
                </p:cNvPr>
                <p:cNvGrpSpPr/>
                <p:nvPr/>
              </p:nvGrpSpPr>
              <p:grpSpPr>
                <a:xfrm>
                  <a:off x="4569855" y="1635905"/>
                  <a:ext cx="3856510" cy="1781786"/>
                  <a:chOff x="4569855" y="1635905"/>
                  <a:chExt cx="3856510" cy="1781786"/>
                </a:xfrm>
                <a:grpFill/>
              </p:grpSpPr>
              <p:sp>
                <p:nvSpPr>
                  <p:cNvPr id="268" name="Freeform 233">
                    <a:extLst>
                      <a:ext uri="{FF2B5EF4-FFF2-40B4-BE49-F238E27FC236}">
                        <a16:creationId xmlns:a16="http://schemas.microsoft.com/office/drawing/2014/main" id="{357AD135-CC54-49E0-A456-C3F0A2708185}"/>
                      </a:ext>
                    </a:extLst>
                  </p:cNvPr>
                  <p:cNvSpPr>
                    <a:spLocks/>
                  </p:cNvSpPr>
                  <p:nvPr/>
                </p:nvSpPr>
                <p:spPr bwMode="auto">
                  <a:xfrm>
                    <a:off x="4897522" y="3185153"/>
                    <a:ext cx="87579" cy="92110"/>
                  </a:xfrm>
                  <a:custGeom>
                    <a:avLst/>
                    <a:gdLst>
                      <a:gd name="T0" fmla="*/ 0 w 20000"/>
                      <a:gd name="T1" fmla="*/ 0 h 20000"/>
                      <a:gd name="T2" fmla="*/ 6986 w 20000"/>
                      <a:gd name="T3" fmla="*/ 2105 h 20000"/>
                      <a:gd name="T4" fmla="*/ 10685 w 20000"/>
                      <a:gd name="T5" fmla="*/ 2105 h 20000"/>
                      <a:gd name="T6" fmla="*/ 14247 w 20000"/>
                      <a:gd name="T7" fmla="*/ 7500 h 20000"/>
                      <a:gd name="T8" fmla="*/ 14932 w 20000"/>
                      <a:gd name="T9" fmla="*/ 10263 h 20000"/>
                      <a:gd name="T10" fmla="*/ 19863 w 20000"/>
                      <a:gd name="T11" fmla="*/ 13684 h 20000"/>
                      <a:gd name="T12" fmla="*/ 12877 w 20000"/>
                      <a:gd name="T13" fmla="*/ 14474 h 20000"/>
                      <a:gd name="T14" fmla="*/ 10685 w 20000"/>
                      <a:gd name="T15" fmla="*/ 16447 h 20000"/>
                      <a:gd name="T16" fmla="*/ 8493 w 20000"/>
                      <a:gd name="T17" fmla="*/ 19868 h 20000"/>
                      <a:gd name="T18" fmla="*/ 6986 w 20000"/>
                      <a:gd name="T19" fmla="*/ 8947 h 20000"/>
                      <a:gd name="T20" fmla="*/ 6438 w 20000"/>
                      <a:gd name="T21" fmla="*/ 8947 h 20000"/>
                      <a:gd name="T22" fmla="*/ 0 w 20000"/>
                      <a:gd name="T2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0" y="0"/>
                        </a:moveTo>
                        <a:lnTo>
                          <a:pt x="6986" y="2105"/>
                        </a:lnTo>
                        <a:lnTo>
                          <a:pt x="10685" y="2105"/>
                        </a:lnTo>
                        <a:lnTo>
                          <a:pt x="14247" y="7500"/>
                        </a:lnTo>
                        <a:lnTo>
                          <a:pt x="14932" y="10263"/>
                        </a:lnTo>
                        <a:lnTo>
                          <a:pt x="19863" y="13684"/>
                        </a:lnTo>
                        <a:lnTo>
                          <a:pt x="12877" y="14474"/>
                        </a:lnTo>
                        <a:lnTo>
                          <a:pt x="10685" y="16447"/>
                        </a:lnTo>
                        <a:lnTo>
                          <a:pt x="8493" y="19868"/>
                        </a:lnTo>
                        <a:lnTo>
                          <a:pt x="6986" y="8947"/>
                        </a:lnTo>
                        <a:lnTo>
                          <a:pt x="6438" y="8947"/>
                        </a:lnTo>
                        <a:lnTo>
                          <a:pt x="0" y="0"/>
                        </a:lnTo>
                        <a:close/>
                      </a:path>
                    </a:pathLst>
                  </a:custGeom>
                  <a:solidFill>
                    <a:srgbClr val="FF7979"/>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269" name="Freeform 235">
                    <a:extLst>
                      <a:ext uri="{FF2B5EF4-FFF2-40B4-BE49-F238E27FC236}">
                        <a16:creationId xmlns:a16="http://schemas.microsoft.com/office/drawing/2014/main" id="{D4573AC2-85EE-4767-85D0-B2A4D0097D65}"/>
                      </a:ext>
                    </a:extLst>
                  </p:cNvPr>
                  <p:cNvSpPr>
                    <a:spLocks/>
                  </p:cNvSpPr>
                  <p:nvPr/>
                </p:nvSpPr>
                <p:spPr bwMode="auto">
                  <a:xfrm>
                    <a:off x="4722363" y="2822756"/>
                    <a:ext cx="197809" cy="93619"/>
                  </a:xfrm>
                  <a:custGeom>
                    <a:avLst/>
                    <a:gdLst>
                      <a:gd name="T0" fmla="*/ 0 w 20000"/>
                      <a:gd name="T1" fmla="*/ 13846 h 20000"/>
                      <a:gd name="T2" fmla="*/ 976 w 20000"/>
                      <a:gd name="T3" fmla="*/ 5256 h 20000"/>
                      <a:gd name="T4" fmla="*/ 3476 w 20000"/>
                      <a:gd name="T5" fmla="*/ 513 h 20000"/>
                      <a:gd name="T6" fmla="*/ 5671 w 20000"/>
                      <a:gd name="T7" fmla="*/ 7308 h 20000"/>
                      <a:gd name="T8" fmla="*/ 6585 w 20000"/>
                      <a:gd name="T9" fmla="*/ 7308 h 20000"/>
                      <a:gd name="T10" fmla="*/ 7561 w 20000"/>
                      <a:gd name="T11" fmla="*/ 6026 h 20000"/>
                      <a:gd name="T12" fmla="*/ 7561 w 20000"/>
                      <a:gd name="T13" fmla="*/ 513 h 20000"/>
                      <a:gd name="T14" fmla="*/ 9817 w 20000"/>
                      <a:gd name="T15" fmla="*/ 513 h 20000"/>
                      <a:gd name="T16" fmla="*/ 13293 w 20000"/>
                      <a:gd name="T17" fmla="*/ 2051 h 20000"/>
                      <a:gd name="T18" fmla="*/ 15793 w 20000"/>
                      <a:gd name="T19" fmla="*/ 0 h 20000"/>
                      <a:gd name="T20" fmla="*/ 17683 w 20000"/>
                      <a:gd name="T21" fmla="*/ 513 h 20000"/>
                      <a:gd name="T22" fmla="*/ 19939 w 20000"/>
                      <a:gd name="T23" fmla="*/ 6026 h 20000"/>
                      <a:gd name="T24" fmla="*/ 18963 w 20000"/>
                      <a:gd name="T25" fmla="*/ 15897 h 20000"/>
                      <a:gd name="T26" fmla="*/ 17683 w 20000"/>
                      <a:gd name="T27" fmla="*/ 17179 h 20000"/>
                      <a:gd name="T28" fmla="*/ 13902 w 20000"/>
                      <a:gd name="T29" fmla="*/ 19872 h 20000"/>
                      <a:gd name="T30" fmla="*/ 12683 w 20000"/>
                      <a:gd name="T31" fmla="*/ 17821 h 20000"/>
                      <a:gd name="T32" fmla="*/ 11707 w 20000"/>
                      <a:gd name="T33" fmla="*/ 17179 h 20000"/>
                      <a:gd name="T34" fmla="*/ 10122 w 20000"/>
                      <a:gd name="T35" fmla="*/ 14615 h 20000"/>
                      <a:gd name="T36" fmla="*/ 6585 w 20000"/>
                      <a:gd name="T37" fmla="*/ 12564 h 20000"/>
                      <a:gd name="T38" fmla="*/ 4085 w 20000"/>
                      <a:gd name="T39" fmla="*/ 12564 h 20000"/>
                      <a:gd name="T40" fmla="*/ 0 w 20000"/>
                      <a:gd name="T41" fmla="*/ 1384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270" name="Freeform 222">
                    <a:extLst>
                      <a:ext uri="{FF2B5EF4-FFF2-40B4-BE49-F238E27FC236}">
                        <a16:creationId xmlns:a16="http://schemas.microsoft.com/office/drawing/2014/main" id="{B6E20218-1737-430F-83AD-63B780F6FE43}"/>
                      </a:ext>
                    </a:extLst>
                  </p:cNvPr>
                  <p:cNvSpPr>
                    <a:spLocks/>
                  </p:cNvSpPr>
                  <p:nvPr/>
                </p:nvSpPr>
                <p:spPr bwMode="auto">
                  <a:xfrm>
                    <a:off x="4646863" y="3129284"/>
                    <a:ext cx="141939" cy="78519"/>
                  </a:xfrm>
                  <a:custGeom>
                    <a:avLst/>
                    <a:gdLst>
                      <a:gd name="T0" fmla="*/ 5812 w 20000"/>
                      <a:gd name="T1" fmla="*/ 0 h 20000"/>
                      <a:gd name="T2" fmla="*/ 7521 w 20000"/>
                      <a:gd name="T3" fmla="*/ 3077 h 20000"/>
                      <a:gd name="T4" fmla="*/ 9316 w 20000"/>
                      <a:gd name="T5" fmla="*/ 1538 h 20000"/>
                      <a:gd name="T6" fmla="*/ 9829 w 20000"/>
                      <a:gd name="T7" fmla="*/ 4000 h 20000"/>
                      <a:gd name="T8" fmla="*/ 10684 w 20000"/>
                      <a:gd name="T9" fmla="*/ 5538 h 20000"/>
                      <a:gd name="T10" fmla="*/ 12821 w 20000"/>
                      <a:gd name="T11" fmla="*/ 4000 h 20000"/>
                      <a:gd name="T12" fmla="*/ 14188 w 20000"/>
                      <a:gd name="T13" fmla="*/ 4000 h 20000"/>
                      <a:gd name="T14" fmla="*/ 15043 w 20000"/>
                      <a:gd name="T15" fmla="*/ 3077 h 20000"/>
                      <a:gd name="T16" fmla="*/ 16838 w 20000"/>
                      <a:gd name="T17" fmla="*/ 4000 h 20000"/>
                      <a:gd name="T18" fmla="*/ 19060 w 20000"/>
                      <a:gd name="T19" fmla="*/ 5538 h 20000"/>
                      <a:gd name="T20" fmla="*/ 19915 w 20000"/>
                      <a:gd name="T21" fmla="*/ 6308 h 20000"/>
                      <a:gd name="T22" fmla="*/ 18547 w 20000"/>
                      <a:gd name="T23" fmla="*/ 13538 h 20000"/>
                      <a:gd name="T24" fmla="*/ 16838 w 20000"/>
                      <a:gd name="T25" fmla="*/ 13538 h 20000"/>
                      <a:gd name="T26" fmla="*/ 16410 w 20000"/>
                      <a:gd name="T27" fmla="*/ 11846 h 20000"/>
                      <a:gd name="T28" fmla="*/ 14188 w 20000"/>
                      <a:gd name="T29" fmla="*/ 11846 h 20000"/>
                      <a:gd name="T30" fmla="*/ 13333 w 20000"/>
                      <a:gd name="T31" fmla="*/ 11846 h 20000"/>
                      <a:gd name="T32" fmla="*/ 10684 w 20000"/>
                      <a:gd name="T33" fmla="*/ 14154 h 20000"/>
                      <a:gd name="T34" fmla="*/ 9829 w 20000"/>
                      <a:gd name="T35" fmla="*/ 14154 h 20000"/>
                      <a:gd name="T36" fmla="*/ 7179 w 20000"/>
                      <a:gd name="T37" fmla="*/ 16615 h 20000"/>
                      <a:gd name="T38" fmla="*/ 4872 w 20000"/>
                      <a:gd name="T39" fmla="*/ 19846 h 20000"/>
                      <a:gd name="T40" fmla="*/ 1795 w 20000"/>
                      <a:gd name="T41" fmla="*/ 18154 h 20000"/>
                      <a:gd name="T42" fmla="*/ 1368 w 20000"/>
                      <a:gd name="T43" fmla="*/ 16615 h 20000"/>
                      <a:gd name="T44" fmla="*/ 0 w 20000"/>
                      <a:gd name="T45" fmla="*/ 14154 h 20000"/>
                      <a:gd name="T46" fmla="*/ 0 w 20000"/>
                      <a:gd name="T47" fmla="*/ 10308 h 20000"/>
                      <a:gd name="T48" fmla="*/ 5812 w 20000"/>
                      <a:gd name="T4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grpSp>
                <p:nvGrpSpPr>
                  <p:cNvPr id="271" name="Groupe 135">
                    <a:extLst>
                      <a:ext uri="{FF2B5EF4-FFF2-40B4-BE49-F238E27FC236}">
                        <a16:creationId xmlns:a16="http://schemas.microsoft.com/office/drawing/2014/main" id="{198A42DA-96C8-423C-BD4E-5AA8AB66D383}"/>
                      </a:ext>
                    </a:extLst>
                  </p:cNvPr>
                  <p:cNvGrpSpPr/>
                  <p:nvPr/>
                </p:nvGrpSpPr>
                <p:grpSpPr>
                  <a:xfrm>
                    <a:off x="4569855" y="1635905"/>
                    <a:ext cx="3856510" cy="1781786"/>
                    <a:chOff x="4569855" y="1635905"/>
                    <a:chExt cx="3856510" cy="1781786"/>
                  </a:xfrm>
                  <a:grpFill/>
                </p:grpSpPr>
                <p:sp>
                  <p:nvSpPr>
                    <p:cNvPr id="272" name="Freeform 264">
                      <a:extLst>
                        <a:ext uri="{FF2B5EF4-FFF2-40B4-BE49-F238E27FC236}">
                          <a16:creationId xmlns:a16="http://schemas.microsoft.com/office/drawing/2014/main" id="{561E6383-D2FE-4AD3-8525-799C285BA9A1}"/>
                        </a:ext>
                      </a:extLst>
                    </p:cNvPr>
                    <p:cNvSpPr>
                      <a:spLocks/>
                    </p:cNvSpPr>
                    <p:nvPr/>
                  </p:nvSpPr>
                  <p:spPr bwMode="auto">
                    <a:xfrm>
                      <a:off x="4569855" y="2948085"/>
                      <a:ext cx="253678" cy="206868"/>
                    </a:xfrm>
                    <a:custGeom>
                      <a:avLst/>
                      <a:gdLst>
                        <a:gd name="T0" fmla="*/ 10309 w 20000"/>
                        <a:gd name="T1" fmla="*/ 933 h 20000"/>
                        <a:gd name="T2" fmla="*/ 16722 w 20000"/>
                        <a:gd name="T3" fmla="*/ 933 h 20000"/>
                        <a:gd name="T4" fmla="*/ 17957 w 20000"/>
                        <a:gd name="T5" fmla="*/ 3615 h 20000"/>
                        <a:gd name="T6" fmla="*/ 18670 w 20000"/>
                        <a:gd name="T7" fmla="*/ 5481 h 20000"/>
                        <a:gd name="T8" fmla="*/ 19192 w 20000"/>
                        <a:gd name="T9" fmla="*/ 7289 h 20000"/>
                        <a:gd name="T10" fmla="*/ 17482 w 20000"/>
                        <a:gd name="T11" fmla="*/ 8455 h 20000"/>
                        <a:gd name="T12" fmla="*/ 18670 w 20000"/>
                        <a:gd name="T13" fmla="*/ 10029 h 20000"/>
                        <a:gd name="T14" fmla="*/ 19192 w 20000"/>
                        <a:gd name="T15" fmla="*/ 11837 h 20000"/>
                        <a:gd name="T16" fmla="*/ 19952 w 20000"/>
                        <a:gd name="T17" fmla="*/ 13586 h 20000"/>
                        <a:gd name="T18" fmla="*/ 17197 w 20000"/>
                        <a:gd name="T19" fmla="*/ 18134 h 20000"/>
                        <a:gd name="T20" fmla="*/ 17482 w 20000"/>
                        <a:gd name="T21" fmla="*/ 19592 h 20000"/>
                        <a:gd name="T22" fmla="*/ 17197 w 20000"/>
                        <a:gd name="T23" fmla="*/ 19942 h 20000"/>
                        <a:gd name="T24" fmla="*/ 16722 w 20000"/>
                        <a:gd name="T25" fmla="*/ 19592 h 20000"/>
                        <a:gd name="T26" fmla="*/ 15487 w 20000"/>
                        <a:gd name="T27" fmla="*/ 19009 h 20000"/>
                        <a:gd name="T28" fmla="*/ 14489 w 20000"/>
                        <a:gd name="T29" fmla="*/ 18717 h 20000"/>
                        <a:gd name="T30" fmla="*/ 14014 w 20000"/>
                        <a:gd name="T31" fmla="*/ 19009 h 20000"/>
                        <a:gd name="T32" fmla="*/ 13302 w 20000"/>
                        <a:gd name="T33" fmla="*/ 19009 h 20000"/>
                        <a:gd name="T34" fmla="*/ 12067 w 20000"/>
                        <a:gd name="T35" fmla="*/ 19592 h 20000"/>
                        <a:gd name="T36" fmla="*/ 11591 w 20000"/>
                        <a:gd name="T37" fmla="*/ 19009 h 20000"/>
                        <a:gd name="T38" fmla="*/ 11306 w 20000"/>
                        <a:gd name="T39" fmla="*/ 18134 h 20000"/>
                        <a:gd name="T40" fmla="*/ 10309 w 20000"/>
                        <a:gd name="T41" fmla="*/ 18717 h 20000"/>
                        <a:gd name="T42" fmla="*/ 9359 w 20000"/>
                        <a:gd name="T43" fmla="*/ 17551 h 20000"/>
                        <a:gd name="T44" fmla="*/ 9359 w 20000"/>
                        <a:gd name="T45" fmla="*/ 17201 h 20000"/>
                        <a:gd name="T46" fmla="*/ 7601 w 20000"/>
                        <a:gd name="T47" fmla="*/ 16618 h 20000"/>
                        <a:gd name="T48" fmla="*/ 7601 w 20000"/>
                        <a:gd name="T49" fmla="*/ 16327 h 20000"/>
                        <a:gd name="T50" fmla="*/ 6888 w 20000"/>
                        <a:gd name="T51" fmla="*/ 15743 h 20000"/>
                        <a:gd name="T52" fmla="*/ 6128 w 20000"/>
                        <a:gd name="T53" fmla="*/ 16327 h 20000"/>
                        <a:gd name="T54" fmla="*/ 5653 w 20000"/>
                        <a:gd name="T55" fmla="*/ 16327 h 20000"/>
                        <a:gd name="T56" fmla="*/ 4941 w 20000"/>
                        <a:gd name="T57" fmla="*/ 15743 h 20000"/>
                        <a:gd name="T58" fmla="*/ 4941 w 20000"/>
                        <a:gd name="T59" fmla="*/ 15102 h 20000"/>
                        <a:gd name="T60" fmla="*/ 4941 w 20000"/>
                        <a:gd name="T61" fmla="*/ 14810 h 20000"/>
                        <a:gd name="T62" fmla="*/ 4466 w 20000"/>
                        <a:gd name="T63" fmla="*/ 14810 h 20000"/>
                        <a:gd name="T64" fmla="*/ 3230 w 20000"/>
                        <a:gd name="T65" fmla="*/ 14227 h 20000"/>
                        <a:gd name="T66" fmla="*/ 3230 w 20000"/>
                        <a:gd name="T67" fmla="*/ 13586 h 20000"/>
                        <a:gd name="T68" fmla="*/ 2470 w 20000"/>
                        <a:gd name="T69" fmla="*/ 13586 h 20000"/>
                        <a:gd name="T70" fmla="*/ 1948 w 20000"/>
                        <a:gd name="T71" fmla="*/ 13586 h 20000"/>
                        <a:gd name="T72" fmla="*/ 2470 w 20000"/>
                        <a:gd name="T73" fmla="*/ 12653 h 20000"/>
                        <a:gd name="T74" fmla="*/ 1948 w 20000"/>
                        <a:gd name="T75" fmla="*/ 12420 h 20000"/>
                        <a:gd name="T76" fmla="*/ 1758 w 20000"/>
                        <a:gd name="T77" fmla="*/ 10904 h 20000"/>
                        <a:gd name="T78" fmla="*/ 1758 w 20000"/>
                        <a:gd name="T79" fmla="*/ 10262 h 20000"/>
                        <a:gd name="T80" fmla="*/ 1235 w 20000"/>
                        <a:gd name="T81" fmla="*/ 10262 h 20000"/>
                        <a:gd name="T82" fmla="*/ 998 w 20000"/>
                        <a:gd name="T83" fmla="*/ 8746 h 20000"/>
                        <a:gd name="T84" fmla="*/ 1235 w 20000"/>
                        <a:gd name="T85" fmla="*/ 8455 h 20000"/>
                        <a:gd name="T86" fmla="*/ 0 w 20000"/>
                        <a:gd name="T87" fmla="*/ 7289 h 20000"/>
                        <a:gd name="T88" fmla="*/ 0 w 20000"/>
                        <a:gd name="T89" fmla="*/ 6939 h 20000"/>
                        <a:gd name="T90" fmla="*/ 998 w 20000"/>
                        <a:gd name="T91" fmla="*/ 6064 h 20000"/>
                        <a:gd name="T92" fmla="*/ 523 w 20000"/>
                        <a:gd name="T93" fmla="*/ 4548 h 20000"/>
                        <a:gd name="T94" fmla="*/ 998 w 20000"/>
                        <a:gd name="T95" fmla="*/ 3965 h 20000"/>
                        <a:gd name="T96" fmla="*/ 1235 w 20000"/>
                        <a:gd name="T97" fmla="*/ 3965 h 20000"/>
                        <a:gd name="T98" fmla="*/ 1235 w 20000"/>
                        <a:gd name="T99" fmla="*/ 3032 h 20000"/>
                        <a:gd name="T100" fmla="*/ 3705 w 20000"/>
                        <a:gd name="T101" fmla="*/ 2157 h 20000"/>
                        <a:gd name="T102" fmla="*/ 4181 w 20000"/>
                        <a:gd name="T103" fmla="*/ 933 h 20000"/>
                        <a:gd name="T104" fmla="*/ 4941 w 20000"/>
                        <a:gd name="T105" fmla="*/ 641 h 20000"/>
                        <a:gd name="T106" fmla="*/ 5178 w 20000"/>
                        <a:gd name="T107" fmla="*/ 641 h 20000"/>
                        <a:gd name="T108" fmla="*/ 7601 w 20000"/>
                        <a:gd name="T109" fmla="*/ 0 h 20000"/>
                        <a:gd name="T110" fmla="*/ 8171 w 20000"/>
                        <a:gd name="T111" fmla="*/ 933 h 20000"/>
                        <a:gd name="T112" fmla="*/ 8361 w 20000"/>
                        <a:gd name="T113" fmla="*/ 1574 h 20000"/>
                        <a:gd name="T114" fmla="*/ 9359 w 20000"/>
                        <a:gd name="T115" fmla="*/ 1574 h 20000"/>
                        <a:gd name="T116" fmla="*/ 10119 w 20000"/>
                        <a:gd name="T117" fmla="*/ 2157 h 20000"/>
                        <a:gd name="T118" fmla="*/ 10309 w 20000"/>
                        <a:gd name="T119" fmla="*/ 93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273" name="Freeform 262">
                      <a:extLst>
                        <a:ext uri="{FF2B5EF4-FFF2-40B4-BE49-F238E27FC236}">
                          <a16:creationId xmlns:a16="http://schemas.microsoft.com/office/drawing/2014/main" id="{D60EC468-925B-4D96-831F-F4E2711A69ED}"/>
                        </a:ext>
                      </a:extLst>
                    </p:cNvPr>
                    <p:cNvSpPr>
                      <a:spLocks/>
                    </p:cNvSpPr>
                    <p:nvPr/>
                  </p:nvSpPr>
                  <p:spPr bwMode="auto">
                    <a:xfrm>
                      <a:off x="4741993" y="3185153"/>
                      <a:ext cx="229518" cy="157039"/>
                    </a:xfrm>
                    <a:custGeom>
                      <a:avLst/>
                      <a:gdLst>
                        <a:gd name="T0" fmla="*/ 11979 w 20000"/>
                        <a:gd name="T1" fmla="*/ 846 h 20000"/>
                        <a:gd name="T2" fmla="*/ 13668 w 20000"/>
                        <a:gd name="T3" fmla="*/ 0 h 20000"/>
                        <a:gd name="T4" fmla="*/ 16095 w 20000"/>
                        <a:gd name="T5" fmla="*/ 5231 h 20000"/>
                        <a:gd name="T6" fmla="*/ 16359 w 20000"/>
                        <a:gd name="T7" fmla="*/ 5231 h 20000"/>
                        <a:gd name="T8" fmla="*/ 16939 w 20000"/>
                        <a:gd name="T9" fmla="*/ 11615 h 20000"/>
                        <a:gd name="T10" fmla="*/ 17784 w 20000"/>
                        <a:gd name="T11" fmla="*/ 12769 h 20000"/>
                        <a:gd name="T12" fmla="*/ 19947 w 20000"/>
                        <a:gd name="T13" fmla="*/ 11615 h 20000"/>
                        <a:gd name="T14" fmla="*/ 19947 w 20000"/>
                        <a:gd name="T15" fmla="*/ 14308 h 20000"/>
                        <a:gd name="T16" fmla="*/ 18575 w 20000"/>
                        <a:gd name="T17" fmla="*/ 14769 h 20000"/>
                        <a:gd name="T18" fmla="*/ 18575 w 20000"/>
                        <a:gd name="T19" fmla="*/ 13538 h 20000"/>
                        <a:gd name="T20" fmla="*/ 18311 w 20000"/>
                        <a:gd name="T21" fmla="*/ 13538 h 20000"/>
                        <a:gd name="T22" fmla="*/ 18311 w 20000"/>
                        <a:gd name="T23" fmla="*/ 14769 h 20000"/>
                        <a:gd name="T24" fmla="*/ 18311 w 20000"/>
                        <a:gd name="T25" fmla="*/ 15538 h 20000"/>
                        <a:gd name="T26" fmla="*/ 18311 w 20000"/>
                        <a:gd name="T27" fmla="*/ 16385 h 20000"/>
                        <a:gd name="T28" fmla="*/ 17784 w 20000"/>
                        <a:gd name="T29" fmla="*/ 18692 h 20000"/>
                        <a:gd name="T30" fmla="*/ 17150 w 20000"/>
                        <a:gd name="T31" fmla="*/ 18692 h 20000"/>
                        <a:gd name="T32" fmla="*/ 16939 w 20000"/>
                        <a:gd name="T33" fmla="*/ 17923 h 20000"/>
                        <a:gd name="T34" fmla="*/ 14987 w 20000"/>
                        <a:gd name="T35" fmla="*/ 17923 h 20000"/>
                        <a:gd name="T36" fmla="*/ 14776 w 20000"/>
                        <a:gd name="T37" fmla="*/ 17615 h 20000"/>
                        <a:gd name="T38" fmla="*/ 12507 w 20000"/>
                        <a:gd name="T39" fmla="*/ 18692 h 20000"/>
                        <a:gd name="T40" fmla="*/ 11451 w 20000"/>
                        <a:gd name="T41" fmla="*/ 19538 h 20000"/>
                        <a:gd name="T42" fmla="*/ 11187 w 20000"/>
                        <a:gd name="T43" fmla="*/ 19923 h 20000"/>
                        <a:gd name="T44" fmla="*/ 9815 w 20000"/>
                        <a:gd name="T45" fmla="*/ 19538 h 20000"/>
                        <a:gd name="T46" fmla="*/ 8496 w 20000"/>
                        <a:gd name="T47" fmla="*/ 19538 h 20000"/>
                        <a:gd name="T48" fmla="*/ 7863 w 20000"/>
                        <a:gd name="T49" fmla="*/ 19538 h 20000"/>
                        <a:gd name="T50" fmla="*/ 6807 w 20000"/>
                        <a:gd name="T51" fmla="*/ 18692 h 20000"/>
                        <a:gd name="T52" fmla="*/ 5488 w 20000"/>
                        <a:gd name="T53" fmla="*/ 19538 h 20000"/>
                        <a:gd name="T54" fmla="*/ 5488 w 20000"/>
                        <a:gd name="T55" fmla="*/ 18692 h 20000"/>
                        <a:gd name="T56" fmla="*/ 5699 w 20000"/>
                        <a:gd name="T57" fmla="*/ 17923 h 20000"/>
                        <a:gd name="T58" fmla="*/ 4908 w 20000"/>
                        <a:gd name="T59" fmla="*/ 17615 h 20000"/>
                        <a:gd name="T60" fmla="*/ 4327 w 20000"/>
                        <a:gd name="T61" fmla="*/ 16385 h 20000"/>
                        <a:gd name="T62" fmla="*/ 4908 w 20000"/>
                        <a:gd name="T63" fmla="*/ 15538 h 20000"/>
                        <a:gd name="T64" fmla="*/ 4327 w 20000"/>
                        <a:gd name="T65" fmla="*/ 15538 h 20000"/>
                        <a:gd name="T66" fmla="*/ 4063 w 20000"/>
                        <a:gd name="T67" fmla="*/ 16385 h 20000"/>
                        <a:gd name="T68" fmla="*/ 3219 w 20000"/>
                        <a:gd name="T69" fmla="*/ 15538 h 20000"/>
                        <a:gd name="T70" fmla="*/ 2164 w 20000"/>
                        <a:gd name="T71" fmla="*/ 14769 h 20000"/>
                        <a:gd name="T72" fmla="*/ 2164 w 20000"/>
                        <a:gd name="T73" fmla="*/ 14308 h 20000"/>
                        <a:gd name="T74" fmla="*/ 2164 w 20000"/>
                        <a:gd name="T75" fmla="*/ 12769 h 20000"/>
                        <a:gd name="T76" fmla="*/ 528 w 20000"/>
                        <a:gd name="T77" fmla="*/ 11615 h 20000"/>
                        <a:gd name="T78" fmla="*/ 528 w 20000"/>
                        <a:gd name="T79" fmla="*/ 10385 h 20000"/>
                        <a:gd name="T80" fmla="*/ 0 w 20000"/>
                        <a:gd name="T81" fmla="*/ 9154 h 20000"/>
                        <a:gd name="T82" fmla="*/ 1055 w 20000"/>
                        <a:gd name="T83" fmla="*/ 9154 h 20000"/>
                        <a:gd name="T84" fmla="*/ 1055 w 20000"/>
                        <a:gd name="T85" fmla="*/ 8385 h 20000"/>
                        <a:gd name="T86" fmla="*/ 1900 w 20000"/>
                        <a:gd name="T87" fmla="*/ 8000 h 20000"/>
                        <a:gd name="T88" fmla="*/ 1900 w 20000"/>
                        <a:gd name="T89" fmla="*/ 7231 h 20000"/>
                        <a:gd name="T90" fmla="*/ 2164 w 20000"/>
                        <a:gd name="T91" fmla="*/ 6000 h 20000"/>
                        <a:gd name="T92" fmla="*/ 2691 w 20000"/>
                        <a:gd name="T93" fmla="*/ 3154 h 20000"/>
                        <a:gd name="T94" fmla="*/ 3536 w 20000"/>
                        <a:gd name="T95" fmla="*/ 2000 h 20000"/>
                        <a:gd name="T96" fmla="*/ 4327 w 20000"/>
                        <a:gd name="T97" fmla="*/ 1231 h 20000"/>
                        <a:gd name="T98" fmla="*/ 4908 w 20000"/>
                        <a:gd name="T99" fmla="*/ 846 h 20000"/>
                        <a:gd name="T100" fmla="*/ 5699 w 20000"/>
                        <a:gd name="T101" fmla="*/ 846 h 20000"/>
                        <a:gd name="T102" fmla="*/ 9815 w 20000"/>
                        <a:gd name="T103" fmla="*/ 2000 h 20000"/>
                        <a:gd name="T104" fmla="*/ 11979 w 20000"/>
                        <a:gd name="T105" fmla="*/ 84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274" name="Freeform 250">
                      <a:extLst>
                        <a:ext uri="{FF2B5EF4-FFF2-40B4-BE49-F238E27FC236}">
                          <a16:creationId xmlns:a16="http://schemas.microsoft.com/office/drawing/2014/main" id="{1F093DB4-4FF1-48E2-A47D-9E064FE85C46}"/>
                        </a:ext>
                      </a:extLst>
                    </p:cNvPr>
                    <p:cNvSpPr>
                      <a:spLocks/>
                    </p:cNvSpPr>
                    <p:nvPr/>
                  </p:nvSpPr>
                  <p:spPr bwMode="auto">
                    <a:xfrm>
                      <a:off x="4634784" y="3176093"/>
                      <a:ext cx="163079" cy="98150"/>
                    </a:xfrm>
                    <a:custGeom>
                      <a:avLst/>
                      <a:gdLst>
                        <a:gd name="T0" fmla="*/ 17630 w 20000"/>
                        <a:gd name="T1" fmla="*/ 1358 h 20000"/>
                        <a:gd name="T2" fmla="*/ 19926 w 20000"/>
                        <a:gd name="T3" fmla="*/ 3333 h 20000"/>
                        <a:gd name="T4" fmla="*/ 19185 w 20000"/>
                        <a:gd name="T5" fmla="*/ 3827 h 20000"/>
                        <a:gd name="T6" fmla="*/ 18000 w 20000"/>
                        <a:gd name="T7" fmla="*/ 5062 h 20000"/>
                        <a:gd name="T8" fmla="*/ 16889 w 20000"/>
                        <a:gd name="T9" fmla="*/ 7037 h 20000"/>
                        <a:gd name="T10" fmla="*/ 16148 w 20000"/>
                        <a:gd name="T11" fmla="*/ 11605 h 20000"/>
                        <a:gd name="T12" fmla="*/ 15704 w 20000"/>
                        <a:gd name="T13" fmla="*/ 13457 h 20000"/>
                        <a:gd name="T14" fmla="*/ 15704 w 20000"/>
                        <a:gd name="T15" fmla="*/ 14815 h 20000"/>
                        <a:gd name="T16" fmla="*/ 14519 w 20000"/>
                        <a:gd name="T17" fmla="*/ 15432 h 20000"/>
                        <a:gd name="T18" fmla="*/ 14519 w 20000"/>
                        <a:gd name="T19" fmla="*/ 16667 h 20000"/>
                        <a:gd name="T20" fmla="*/ 13037 w 20000"/>
                        <a:gd name="T21" fmla="*/ 16667 h 20000"/>
                        <a:gd name="T22" fmla="*/ 10741 w 20000"/>
                        <a:gd name="T23" fmla="*/ 16667 h 20000"/>
                        <a:gd name="T24" fmla="*/ 10000 w 20000"/>
                        <a:gd name="T25" fmla="*/ 17407 h 20000"/>
                        <a:gd name="T26" fmla="*/ 7704 w 20000"/>
                        <a:gd name="T27" fmla="*/ 17407 h 20000"/>
                        <a:gd name="T28" fmla="*/ 6889 w 20000"/>
                        <a:gd name="T29" fmla="*/ 18642 h 20000"/>
                        <a:gd name="T30" fmla="*/ 6519 w 20000"/>
                        <a:gd name="T31" fmla="*/ 19877 h 20000"/>
                        <a:gd name="T32" fmla="*/ 3778 w 20000"/>
                        <a:gd name="T33" fmla="*/ 18642 h 20000"/>
                        <a:gd name="T34" fmla="*/ 1926 w 20000"/>
                        <a:gd name="T35" fmla="*/ 16667 h 20000"/>
                        <a:gd name="T36" fmla="*/ 1481 w 20000"/>
                        <a:gd name="T37" fmla="*/ 16667 h 20000"/>
                        <a:gd name="T38" fmla="*/ 1481 w 20000"/>
                        <a:gd name="T39" fmla="*/ 14815 h 20000"/>
                        <a:gd name="T40" fmla="*/ 741 w 20000"/>
                        <a:gd name="T41" fmla="*/ 13457 h 20000"/>
                        <a:gd name="T42" fmla="*/ 741 w 20000"/>
                        <a:gd name="T43" fmla="*/ 11605 h 20000"/>
                        <a:gd name="T44" fmla="*/ 741 w 20000"/>
                        <a:gd name="T45" fmla="*/ 7037 h 20000"/>
                        <a:gd name="T46" fmla="*/ 0 w 20000"/>
                        <a:gd name="T47" fmla="*/ 6543 h 20000"/>
                        <a:gd name="T48" fmla="*/ 741 w 20000"/>
                        <a:gd name="T49" fmla="*/ 6543 h 20000"/>
                        <a:gd name="T50" fmla="*/ 1926 w 20000"/>
                        <a:gd name="T51" fmla="*/ 6543 h 20000"/>
                        <a:gd name="T52" fmla="*/ 2667 w 20000"/>
                        <a:gd name="T53" fmla="*/ 5062 h 20000"/>
                        <a:gd name="T54" fmla="*/ 2667 w 20000"/>
                        <a:gd name="T55" fmla="*/ 3827 h 20000"/>
                        <a:gd name="T56" fmla="*/ 3037 w 20000"/>
                        <a:gd name="T57" fmla="*/ 5062 h 20000"/>
                        <a:gd name="T58" fmla="*/ 5704 w 20000"/>
                        <a:gd name="T59" fmla="*/ 6543 h 20000"/>
                        <a:gd name="T60" fmla="*/ 7704 w 20000"/>
                        <a:gd name="T61" fmla="*/ 3827 h 20000"/>
                        <a:gd name="T62" fmla="*/ 10000 w 20000"/>
                        <a:gd name="T63" fmla="*/ 1975 h 20000"/>
                        <a:gd name="T64" fmla="*/ 10741 w 20000"/>
                        <a:gd name="T65" fmla="*/ 1975 h 20000"/>
                        <a:gd name="T66" fmla="*/ 13037 w 20000"/>
                        <a:gd name="T67" fmla="*/ 0 h 20000"/>
                        <a:gd name="T68" fmla="*/ 13778 w 20000"/>
                        <a:gd name="T69" fmla="*/ 0 h 20000"/>
                        <a:gd name="T70" fmla="*/ 15704 w 20000"/>
                        <a:gd name="T71" fmla="*/ 0 h 20000"/>
                        <a:gd name="T72" fmla="*/ 16148 w 20000"/>
                        <a:gd name="T73" fmla="*/ 1358 h 20000"/>
                        <a:gd name="T74" fmla="*/ 17630 w 20000"/>
                        <a:gd name="T75" fmla="*/ 135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277" name="Freeform 238">
                      <a:extLst>
                        <a:ext uri="{FF2B5EF4-FFF2-40B4-BE49-F238E27FC236}">
                          <a16:creationId xmlns:a16="http://schemas.microsoft.com/office/drawing/2014/main" id="{E388C8BC-8E6F-462F-9C73-511E92309DF0}"/>
                        </a:ext>
                      </a:extLst>
                    </p:cNvPr>
                    <p:cNvSpPr>
                      <a:spLocks/>
                    </p:cNvSpPr>
                    <p:nvPr/>
                  </p:nvSpPr>
                  <p:spPr bwMode="auto">
                    <a:xfrm>
                      <a:off x="4791822" y="2898255"/>
                      <a:ext cx="235558" cy="191769"/>
                    </a:xfrm>
                    <a:custGeom>
                      <a:avLst/>
                      <a:gdLst>
                        <a:gd name="T0" fmla="*/ 1902 w 20000"/>
                        <a:gd name="T1" fmla="*/ 18044 h 20000"/>
                        <a:gd name="T2" fmla="*/ 1337 w 20000"/>
                        <a:gd name="T3" fmla="*/ 16025 h 20000"/>
                        <a:gd name="T4" fmla="*/ 0 w 20000"/>
                        <a:gd name="T5" fmla="*/ 14385 h 20000"/>
                        <a:gd name="T6" fmla="*/ 1902 w 20000"/>
                        <a:gd name="T7" fmla="*/ 13123 h 20000"/>
                        <a:gd name="T8" fmla="*/ 1337 w 20000"/>
                        <a:gd name="T9" fmla="*/ 11104 h 20000"/>
                        <a:gd name="T10" fmla="*/ 514 w 20000"/>
                        <a:gd name="T11" fmla="*/ 9148 h 20000"/>
                        <a:gd name="T12" fmla="*/ 3445 w 20000"/>
                        <a:gd name="T13" fmla="*/ 7508 h 20000"/>
                        <a:gd name="T14" fmla="*/ 5347 w 20000"/>
                        <a:gd name="T15" fmla="*/ 5237 h 20000"/>
                        <a:gd name="T16" fmla="*/ 5861 w 20000"/>
                        <a:gd name="T17" fmla="*/ 1956 h 20000"/>
                        <a:gd name="T18" fmla="*/ 9049 w 20000"/>
                        <a:gd name="T19" fmla="*/ 631 h 20000"/>
                        <a:gd name="T20" fmla="*/ 10129 w 20000"/>
                        <a:gd name="T21" fmla="*/ 0 h 20000"/>
                        <a:gd name="T22" fmla="*/ 15681 w 20000"/>
                        <a:gd name="T23" fmla="*/ 1009 h 20000"/>
                        <a:gd name="T24" fmla="*/ 17326 w 20000"/>
                        <a:gd name="T25" fmla="*/ 6877 h 20000"/>
                        <a:gd name="T26" fmla="*/ 19177 w 20000"/>
                        <a:gd name="T27" fmla="*/ 9148 h 20000"/>
                        <a:gd name="T28" fmla="*/ 19949 w 20000"/>
                        <a:gd name="T29" fmla="*/ 12744 h 20000"/>
                        <a:gd name="T30" fmla="*/ 18098 w 20000"/>
                        <a:gd name="T31" fmla="*/ 11735 h 20000"/>
                        <a:gd name="T32" fmla="*/ 17326 w 20000"/>
                        <a:gd name="T33" fmla="*/ 12114 h 20000"/>
                        <a:gd name="T34" fmla="*/ 18612 w 20000"/>
                        <a:gd name="T35" fmla="*/ 15331 h 20000"/>
                        <a:gd name="T36" fmla="*/ 18098 w 20000"/>
                        <a:gd name="T37" fmla="*/ 18675 h 20000"/>
                        <a:gd name="T38" fmla="*/ 16504 w 20000"/>
                        <a:gd name="T39" fmla="*/ 18675 h 20000"/>
                        <a:gd name="T40" fmla="*/ 15681 w 20000"/>
                        <a:gd name="T41" fmla="*/ 19621 h 20000"/>
                        <a:gd name="T42" fmla="*/ 15681 w 20000"/>
                        <a:gd name="T43" fmla="*/ 19937 h 20000"/>
                        <a:gd name="T44" fmla="*/ 11671 w 20000"/>
                        <a:gd name="T45" fmla="*/ 18927 h 20000"/>
                        <a:gd name="T46" fmla="*/ 11671 w 20000"/>
                        <a:gd name="T47" fmla="*/ 18044 h 20000"/>
                        <a:gd name="T48" fmla="*/ 3445 w 20000"/>
                        <a:gd name="T49" fmla="*/ 18675 h 20000"/>
                        <a:gd name="T50" fmla="*/ 2674 w 20000"/>
                        <a:gd name="T51" fmla="*/ 18044 h 20000"/>
                        <a:gd name="T52" fmla="*/ 1902 w 20000"/>
                        <a:gd name="T53" fmla="*/ 1804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00" h="20000">
                          <a:moveTo>
                            <a:pt x="1902" y="18044"/>
                          </a:moveTo>
                          <a:lnTo>
                            <a:pt x="1337" y="16025"/>
                          </a:lnTo>
                          <a:lnTo>
                            <a:pt x="0" y="14385"/>
                          </a:lnTo>
                          <a:lnTo>
                            <a:pt x="1902" y="13123"/>
                          </a:lnTo>
                          <a:lnTo>
                            <a:pt x="1337" y="11104"/>
                          </a:lnTo>
                          <a:lnTo>
                            <a:pt x="514" y="9148"/>
                          </a:lnTo>
                          <a:lnTo>
                            <a:pt x="3445" y="7508"/>
                          </a:lnTo>
                          <a:lnTo>
                            <a:pt x="5347" y="5237"/>
                          </a:lnTo>
                          <a:lnTo>
                            <a:pt x="5861" y="1956"/>
                          </a:lnTo>
                          <a:lnTo>
                            <a:pt x="9049" y="631"/>
                          </a:lnTo>
                          <a:lnTo>
                            <a:pt x="10129" y="0"/>
                          </a:lnTo>
                          <a:lnTo>
                            <a:pt x="15681" y="1009"/>
                          </a:lnTo>
                          <a:lnTo>
                            <a:pt x="17326" y="6877"/>
                          </a:lnTo>
                          <a:lnTo>
                            <a:pt x="19177" y="9148"/>
                          </a:lnTo>
                          <a:lnTo>
                            <a:pt x="19949" y="12744"/>
                          </a:lnTo>
                          <a:lnTo>
                            <a:pt x="18098" y="11735"/>
                          </a:lnTo>
                          <a:lnTo>
                            <a:pt x="17326" y="12114"/>
                          </a:lnTo>
                          <a:lnTo>
                            <a:pt x="18612" y="15331"/>
                          </a:lnTo>
                          <a:lnTo>
                            <a:pt x="18098" y="18675"/>
                          </a:lnTo>
                          <a:lnTo>
                            <a:pt x="16504" y="18675"/>
                          </a:lnTo>
                          <a:lnTo>
                            <a:pt x="15681" y="19621"/>
                          </a:lnTo>
                          <a:lnTo>
                            <a:pt x="15681" y="19937"/>
                          </a:lnTo>
                          <a:lnTo>
                            <a:pt x="11671" y="18927"/>
                          </a:lnTo>
                          <a:lnTo>
                            <a:pt x="11671" y="18044"/>
                          </a:lnTo>
                          <a:lnTo>
                            <a:pt x="3445" y="18675"/>
                          </a:lnTo>
                          <a:lnTo>
                            <a:pt x="2674" y="18044"/>
                          </a:lnTo>
                          <a:lnTo>
                            <a:pt x="1902" y="18044"/>
                          </a:lnTo>
                          <a:close/>
                        </a:path>
                      </a:pathLst>
                    </a:custGeom>
                    <a:solidFill>
                      <a:srgbClr val="86C3A1"/>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278" name="Freeform 237">
                      <a:extLst>
                        <a:ext uri="{FF2B5EF4-FFF2-40B4-BE49-F238E27FC236}">
                          <a16:creationId xmlns:a16="http://schemas.microsoft.com/office/drawing/2014/main" id="{E69B4E41-21A8-4C4D-ACFB-9E258740E1FE}"/>
                        </a:ext>
                      </a:extLst>
                    </p:cNvPr>
                    <p:cNvSpPr>
                      <a:spLocks/>
                    </p:cNvSpPr>
                    <p:nvPr/>
                  </p:nvSpPr>
                  <p:spPr bwMode="auto">
                    <a:xfrm>
                      <a:off x="4772193" y="2750277"/>
                      <a:ext cx="107209" cy="81539"/>
                    </a:xfrm>
                    <a:custGeom>
                      <a:avLst/>
                      <a:gdLst>
                        <a:gd name="T0" fmla="*/ 4633 w 20000"/>
                        <a:gd name="T1" fmla="*/ 18235 h 20000"/>
                        <a:gd name="T2" fmla="*/ 4633 w 20000"/>
                        <a:gd name="T3" fmla="*/ 13824 h 20000"/>
                        <a:gd name="T4" fmla="*/ 3503 w 20000"/>
                        <a:gd name="T5" fmla="*/ 15294 h 20000"/>
                        <a:gd name="T6" fmla="*/ 1130 w 20000"/>
                        <a:gd name="T7" fmla="*/ 9853 h 20000"/>
                        <a:gd name="T8" fmla="*/ 0 w 20000"/>
                        <a:gd name="T9" fmla="*/ 5441 h 20000"/>
                        <a:gd name="T10" fmla="*/ 10621 w 20000"/>
                        <a:gd name="T11" fmla="*/ 0 h 20000"/>
                        <a:gd name="T12" fmla="*/ 16384 w 20000"/>
                        <a:gd name="T13" fmla="*/ 1471 h 20000"/>
                        <a:gd name="T14" fmla="*/ 15254 w 20000"/>
                        <a:gd name="T15" fmla="*/ 2353 h 20000"/>
                        <a:gd name="T16" fmla="*/ 16949 w 20000"/>
                        <a:gd name="T17" fmla="*/ 7500 h 20000"/>
                        <a:gd name="T18" fmla="*/ 16949 w 20000"/>
                        <a:gd name="T19" fmla="*/ 11471 h 20000"/>
                        <a:gd name="T20" fmla="*/ 19887 w 20000"/>
                        <a:gd name="T21" fmla="*/ 17500 h 20000"/>
                        <a:gd name="T22" fmla="*/ 15254 w 20000"/>
                        <a:gd name="T23" fmla="*/ 19853 h 20000"/>
                        <a:gd name="T24" fmla="*/ 8814 w 20000"/>
                        <a:gd name="T25" fmla="*/ 18235 h 20000"/>
                        <a:gd name="T26" fmla="*/ 4633 w 20000"/>
                        <a:gd name="T27" fmla="*/ 1823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279" name="Freeform 236">
                      <a:extLst>
                        <a:ext uri="{FF2B5EF4-FFF2-40B4-BE49-F238E27FC236}">
                          <a16:creationId xmlns:a16="http://schemas.microsoft.com/office/drawing/2014/main" id="{48FE191A-1348-4256-BF97-7BD503652AF7}"/>
                        </a:ext>
                      </a:extLst>
                    </p:cNvPr>
                    <p:cNvSpPr>
                      <a:spLocks/>
                    </p:cNvSpPr>
                    <p:nvPr/>
                  </p:nvSpPr>
                  <p:spPr bwMode="auto">
                    <a:xfrm>
                      <a:off x="5238779" y="3342192"/>
                      <a:ext cx="188749" cy="75499"/>
                    </a:xfrm>
                    <a:custGeom>
                      <a:avLst/>
                      <a:gdLst>
                        <a:gd name="T0" fmla="*/ 10641 w 20000"/>
                        <a:gd name="T1" fmla="*/ 18889 h 20000"/>
                        <a:gd name="T2" fmla="*/ 8654 w 20000"/>
                        <a:gd name="T3" fmla="*/ 14921 h 20000"/>
                        <a:gd name="T4" fmla="*/ 4615 w 20000"/>
                        <a:gd name="T5" fmla="*/ 16508 h 20000"/>
                        <a:gd name="T6" fmla="*/ 4615 w 20000"/>
                        <a:gd name="T7" fmla="*/ 10794 h 20000"/>
                        <a:gd name="T8" fmla="*/ 3013 w 20000"/>
                        <a:gd name="T9" fmla="*/ 4286 h 20000"/>
                        <a:gd name="T10" fmla="*/ 0 w 20000"/>
                        <a:gd name="T11" fmla="*/ 0 h 20000"/>
                        <a:gd name="T12" fmla="*/ 9615 w 20000"/>
                        <a:gd name="T13" fmla="*/ 0 h 20000"/>
                        <a:gd name="T14" fmla="*/ 17628 w 20000"/>
                        <a:gd name="T15" fmla="*/ 10794 h 20000"/>
                        <a:gd name="T16" fmla="*/ 19936 w 20000"/>
                        <a:gd name="T17" fmla="*/ 16508 h 20000"/>
                        <a:gd name="T18" fmla="*/ 19936 w 20000"/>
                        <a:gd name="T19" fmla="*/ 19841 h 20000"/>
                        <a:gd name="T20" fmla="*/ 10641 w 20000"/>
                        <a:gd name="T21" fmla="*/ 1888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0641" y="18889"/>
                          </a:moveTo>
                          <a:lnTo>
                            <a:pt x="8654" y="14921"/>
                          </a:lnTo>
                          <a:lnTo>
                            <a:pt x="4615" y="16508"/>
                          </a:lnTo>
                          <a:lnTo>
                            <a:pt x="4615" y="10794"/>
                          </a:lnTo>
                          <a:lnTo>
                            <a:pt x="3013" y="4286"/>
                          </a:lnTo>
                          <a:lnTo>
                            <a:pt x="0" y="0"/>
                          </a:lnTo>
                          <a:lnTo>
                            <a:pt x="9615" y="0"/>
                          </a:lnTo>
                          <a:lnTo>
                            <a:pt x="17628" y="10794"/>
                          </a:lnTo>
                          <a:lnTo>
                            <a:pt x="19936" y="16508"/>
                          </a:lnTo>
                          <a:lnTo>
                            <a:pt x="19936" y="19841"/>
                          </a:lnTo>
                          <a:lnTo>
                            <a:pt x="10641" y="18889"/>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280" name="Freeform 234">
                      <a:extLst>
                        <a:ext uri="{FF2B5EF4-FFF2-40B4-BE49-F238E27FC236}">
                          <a16:creationId xmlns:a16="http://schemas.microsoft.com/office/drawing/2014/main" id="{6AF93B66-9183-4618-8A4D-6623D0C87925}"/>
                        </a:ext>
                      </a:extLst>
                    </p:cNvPr>
                    <p:cNvSpPr>
                      <a:spLocks/>
                    </p:cNvSpPr>
                    <p:nvPr/>
                  </p:nvSpPr>
                  <p:spPr bwMode="auto">
                    <a:xfrm>
                      <a:off x="4701223" y="2883155"/>
                      <a:ext cx="160059" cy="104190"/>
                    </a:xfrm>
                    <a:custGeom>
                      <a:avLst/>
                      <a:gdLst>
                        <a:gd name="T0" fmla="*/ 12075 w 20000"/>
                        <a:gd name="T1" fmla="*/ 19884 h 20000"/>
                        <a:gd name="T2" fmla="*/ 10189 w 20000"/>
                        <a:gd name="T3" fmla="*/ 14419 h 20000"/>
                        <a:gd name="T4" fmla="*/ 0 w 20000"/>
                        <a:gd name="T5" fmla="*/ 14419 h 20000"/>
                        <a:gd name="T6" fmla="*/ 2038 w 20000"/>
                        <a:gd name="T7" fmla="*/ 12558 h 20000"/>
                        <a:gd name="T8" fmla="*/ 0 w 20000"/>
                        <a:gd name="T9" fmla="*/ 13953 h 20000"/>
                        <a:gd name="T10" fmla="*/ 830 w 20000"/>
                        <a:gd name="T11" fmla="*/ 12093 h 20000"/>
                        <a:gd name="T12" fmla="*/ 4679 w 20000"/>
                        <a:gd name="T13" fmla="*/ 12093 h 20000"/>
                        <a:gd name="T14" fmla="*/ 2792 w 20000"/>
                        <a:gd name="T15" fmla="*/ 1163 h 20000"/>
                        <a:gd name="T16" fmla="*/ 7849 w 20000"/>
                        <a:gd name="T17" fmla="*/ 0 h 20000"/>
                        <a:gd name="T18" fmla="*/ 10943 w 20000"/>
                        <a:gd name="T19" fmla="*/ 0 h 20000"/>
                        <a:gd name="T20" fmla="*/ 15321 w 20000"/>
                        <a:gd name="T21" fmla="*/ 1860 h 20000"/>
                        <a:gd name="T22" fmla="*/ 17208 w 20000"/>
                        <a:gd name="T23" fmla="*/ 4186 h 20000"/>
                        <a:gd name="T24" fmla="*/ 18415 w 20000"/>
                        <a:gd name="T25" fmla="*/ 4767 h 20000"/>
                        <a:gd name="T26" fmla="*/ 19925 w 20000"/>
                        <a:gd name="T27" fmla="*/ 6628 h 20000"/>
                        <a:gd name="T28" fmla="*/ 19170 w 20000"/>
                        <a:gd name="T29" fmla="*/ 12558 h 20000"/>
                        <a:gd name="T30" fmla="*/ 16377 w 20000"/>
                        <a:gd name="T31" fmla="*/ 16860 h 20000"/>
                        <a:gd name="T32" fmla="*/ 12075 w 20000"/>
                        <a:gd name="T33" fmla="*/ 1988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281" name="Freeform 232">
                      <a:extLst>
                        <a:ext uri="{FF2B5EF4-FFF2-40B4-BE49-F238E27FC236}">
                          <a16:creationId xmlns:a16="http://schemas.microsoft.com/office/drawing/2014/main" id="{35802E5A-4E0A-4E63-9C32-0369A3F28BDC}"/>
                        </a:ext>
                      </a:extLst>
                    </p:cNvPr>
                    <p:cNvSpPr>
                      <a:spLocks/>
                    </p:cNvSpPr>
                    <p:nvPr/>
                  </p:nvSpPr>
                  <p:spPr bwMode="auto">
                    <a:xfrm>
                      <a:off x="4838632" y="1635905"/>
                      <a:ext cx="3587733" cy="1769707"/>
                    </a:xfrm>
                    <a:custGeom>
                      <a:avLst/>
                      <a:gdLst>
                        <a:gd name="T0" fmla="*/ 1603 w 20000"/>
                        <a:gd name="T1" fmla="*/ 8692 h 20000"/>
                        <a:gd name="T2" fmla="*/ 1148 w 20000"/>
                        <a:gd name="T3" fmla="*/ 9710 h 20000"/>
                        <a:gd name="T4" fmla="*/ 1741 w 20000"/>
                        <a:gd name="T5" fmla="*/ 7948 h 20000"/>
                        <a:gd name="T6" fmla="*/ 2875 w 20000"/>
                        <a:gd name="T7" fmla="*/ 7812 h 20000"/>
                        <a:gd name="T8" fmla="*/ 3380 w 20000"/>
                        <a:gd name="T9" fmla="*/ 7661 h 20000"/>
                        <a:gd name="T10" fmla="*/ 4586 w 20000"/>
                        <a:gd name="T11" fmla="*/ 7033 h 20000"/>
                        <a:gd name="T12" fmla="*/ 4391 w 20000"/>
                        <a:gd name="T13" fmla="*/ 5579 h 20000"/>
                        <a:gd name="T14" fmla="*/ 5178 w 20000"/>
                        <a:gd name="T15" fmla="*/ 8228 h 20000"/>
                        <a:gd name="T16" fmla="*/ 6118 w 20000"/>
                        <a:gd name="T17" fmla="*/ 7491 h 20000"/>
                        <a:gd name="T18" fmla="*/ 4983 w 20000"/>
                        <a:gd name="T19" fmla="*/ 4841 h 20000"/>
                        <a:gd name="T20" fmla="*/ 5859 w 20000"/>
                        <a:gd name="T21" fmla="*/ 5189 h 20000"/>
                        <a:gd name="T22" fmla="*/ 6259 w 20000"/>
                        <a:gd name="T23" fmla="*/ 5934 h 20000"/>
                        <a:gd name="T24" fmla="*/ 6222 w 20000"/>
                        <a:gd name="T25" fmla="*/ 3988 h 20000"/>
                        <a:gd name="T26" fmla="*/ 6051 w 20000"/>
                        <a:gd name="T27" fmla="*/ 3073 h 20000"/>
                        <a:gd name="T28" fmla="*/ 6902 w 20000"/>
                        <a:gd name="T29" fmla="*/ 2219 h 20000"/>
                        <a:gd name="T30" fmla="*/ 7165 w 20000"/>
                        <a:gd name="T31" fmla="*/ 1311 h 20000"/>
                        <a:gd name="T32" fmla="*/ 7549 w 20000"/>
                        <a:gd name="T33" fmla="*/ 990 h 20000"/>
                        <a:gd name="T34" fmla="*/ 8700 w 20000"/>
                        <a:gd name="T35" fmla="*/ 1379 h 20000"/>
                        <a:gd name="T36" fmla="*/ 8316 w 20000"/>
                        <a:gd name="T37" fmla="*/ 2970 h 20000"/>
                        <a:gd name="T38" fmla="*/ 8818 w 20000"/>
                        <a:gd name="T39" fmla="*/ 2684 h 20000"/>
                        <a:gd name="T40" fmla="*/ 9414 w 20000"/>
                        <a:gd name="T41" fmla="*/ 2506 h 20000"/>
                        <a:gd name="T42" fmla="*/ 10202 w 20000"/>
                        <a:gd name="T43" fmla="*/ 1939 h 20000"/>
                        <a:gd name="T44" fmla="*/ 11246 w 20000"/>
                        <a:gd name="T45" fmla="*/ 2608 h 20000"/>
                        <a:gd name="T46" fmla="*/ 12364 w 20000"/>
                        <a:gd name="T47" fmla="*/ 2048 h 20000"/>
                        <a:gd name="T48" fmla="*/ 13040 w 20000"/>
                        <a:gd name="T49" fmla="*/ 990 h 20000"/>
                        <a:gd name="T50" fmla="*/ 13407 w 20000"/>
                        <a:gd name="T51" fmla="*/ 990 h 20000"/>
                        <a:gd name="T52" fmla="*/ 15502 w 20000"/>
                        <a:gd name="T53" fmla="*/ 1550 h 20000"/>
                        <a:gd name="T54" fmla="*/ 16475 w 20000"/>
                        <a:gd name="T55" fmla="*/ 669 h 20000"/>
                        <a:gd name="T56" fmla="*/ 18657 w 20000"/>
                        <a:gd name="T57" fmla="*/ 526 h 20000"/>
                        <a:gd name="T58" fmla="*/ 19354 w 20000"/>
                        <a:gd name="T59" fmla="*/ 635 h 20000"/>
                        <a:gd name="T60" fmla="*/ 19997 w 20000"/>
                        <a:gd name="T61" fmla="*/ 2581 h 20000"/>
                        <a:gd name="T62" fmla="*/ 18966 w 20000"/>
                        <a:gd name="T63" fmla="*/ 2219 h 20000"/>
                        <a:gd name="T64" fmla="*/ 18532 w 20000"/>
                        <a:gd name="T65" fmla="*/ 2970 h 20000"/>
                        <a:gd name="T66" fmla="*/ 19108 w 20000"/>
                        <a:gd name="T67" fmla="*/ 3878 h 20000"/>
                        <a:gd name="T68" fmla="*/ 18848 w 20000"/>
                        <a:gd name="T69" fmla="*/ 5900 h 20000"/>
                        <a:gd name="T70" fmla="*/ 18290 w 20000"/>
                        <a:gd name="T71" fmla="*/ 6958 h 20000"/>
                        <a:gd name="T72" fmla="*/ 18098 w 20000"/>
                        <a:gd name="T73" fmla="*/ 8863 h 20000"/>
                        <a:gd name="T74" fmla="*/ 18465 w 20000"/>
                        <a:gd name="T75" fmla="*/ 10953 h 20000"/>
                        <a:gd name="T76" fmla="*/ 17384 w 20000"/>
                        <a:gd name="T77" fmla="*/ 9990 h 20000"/>
                        <a:gd name="T78" fmla="*/ 17663 w 20000"/>
                        <a:gd name="T79" fmla="*/ 5756 h 20000"/>
                        <a:gd name="T80" fmla="*/ 17242 w 20000"/>
                        <a:gd name="T81" fmla="*/ 7060 h 20000"/>
                        <a:gd name="T82" fmla="*/ 16599 w 20000"/>
                        <a:gd name="T83" fmla="*/ 8720 h 20000"/>
                        <a:gd name="T84" fmla="*/ 15916 w 20000"/>
                        <a:gd name="T85" fmla="*/ 8904 h 20000"/>
                        <a:gd name="T86" fmla="*/ 15131 w 20000"/>
                        <a:gd name="T87" fmla="*/ 12571 h 20000"/>
                        <a:gd name="T88" fmla="*/ 15778 w 20000"/>
                        <a:gd name="T89" fmla="*/ 12714 h 20000"/>
                        <a:gd name="T90" fmla="*/ 15185 w 20000"/>
                        <a:gd name="T91" fmla="*/ 18334 h 20000"/>
                        <a:gd name="T92" fmla="*/ 15131 w 20000"/>
                        <a:gd name="T93" fmla="*/ 15575 h 20000"/>
                        <a:gd name="T94" fmla="*/ 13721 w 20000"/>
                        <a:gd name="T95" fmla="*/ 13424 h 20000"/>
                        <a:gd name="T96" fmla="*/ 12990 w 20000"/>
                        <a:gd name="T97" fmla="*/ 14906 h 20000"/>
                        <a:gd name="T98" fmla="*/ 11488 w 20000"/>
                        <a:gd name="T99" fmla="*/ 15541 h 20000"/>
                        <a:gd name="T100" fmla="*/ 10148 w 20000"/>
                        <a:gd name="T101" fmla="*/ 15753 h 20000"/>
                        <a:gd name="T102" fmla="*/ 8771 w 20000"/>
                        <a:gd name="T103" fmla="*/ 16217 h 20000"/>
                        <a:gd name="T104" fmla="*/ 4758 w 20000"/>
                        <a:gd name="T105" fmla="*/ 14660 h 20000"/>
                        <a:gd name="T106" fmla="*/ 3118 w 20000"/>
                        <a:gd name="T107" fmla="*/ 18791 h 20000"/>
                        <a:gd name="T108" fmla="*/ 2091 w 20000"/>
                        <a:gd name="T109" fmla="*/ 19078 h 20000"/>
                        <a:gd name="T110" fmla="*/ 1832 w 20000"/>
                        <a:gd name="T111" fmla="*/ 16886 h 20000"/>
                        <a:gd name="T112" fmla="*/ 455 w 20000"/>
                        <a:gd name="T113" fmla="*/ 13745 h 20000"/>
                        <a:gd name="T114" fmla="*/ 313 w 20000"/>
                        <a:gd name="T115" fmla="*/ 12332 h 20000"/>
                        <a:gd name="T116" fmla="*/ 276 w 20000"/>
                        <a:gd name="T117" fmla="*/ 999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138" y="7702"/>
                          </a:moveTo>
                          <a:lnTo>
                            <a:pt x="192" y="7702"/>
                          </a:lnTo>
                          <a:lnTo>
                            <a:pt x="259" y="7702"/>
                          </a:lnTo>
                          <a:lnTo>
                            <a:pt x="226" y="7661"/>
                          </a:lnTo>
                          <a:lnTo>
                            <a:pt x="488" y="7661"/>
                          </a:lnTo>
                          <a:lnTo>
                            <a:pt x="401" y="7702"/>
                          </a:lnTo>
                          <a:lnTo>
                            <a:pt x="542" y="7771"/>
                          </a:lnTo>
                          <a:lnTo>
                            <a:pt x="542" y="7948"/>
                          </a:lnTo>
                          <a:lnTo>
                            <a:pt x="556" y="7812"/>
                          </a:lnTo>
                          <a:lnTo>
                            <a:pt x="785" y="7812"/>
                          </a:lnTo>
                          <a:lnTo>
                            <a:pt x="1377" y="8262"/>
                          </a:lnTo>
                          <a:lnTo>
                            <a:pt x="1603" y="8692"/>
                          </a:lnTo>
                          <a:lnTo>
                            <a:pt x="1465" y="9082"/>
                          </a:lnTo>
                          <a:lnTo>
                            <a:pt x="1273" y="9252"/>
                          </a:lnTo>
                          <a:lnTo>
                            <a:pt x="488" y="8795"/>
                          </a:lnTo>
                          <a:lnTo>
                            <a:pt x="872" y="9430"/>
                          </a:lnTo>
                          <a:lnTo>
                            <a:pt x="852" y="9710"/>
                          </a:lnTo>
                          <a:lnTo>
                            <a:pt x="923" y="10174"/>
                          </a:lnTo>
                          <a:lnTo>
                            <a:pt x="1273" y="10454"/>
                          </a:lnTo>
                          <a:lnTo>
                            <a:pt x="1360" y="10386"/>
                          </a:lnTo>
                          <a:lnTo>
                            <a:pt x="1290" y="10174"/>
                          </a:lnTo>
                          <a:lnTo>
                            <a:pt x="1219" y="10099"/>
                          </a:lnTo>
                          <a:lnTo>
                            <a:pt x="1094" y="9894"/>
                          </a:lnTo>
                          <a:lnTo>
                            <a:pt x="1148" y="9710"/>
                          </a:lnTo>
                          <a:lnTo>
                            <a:pt x="1323" y="9894"/>
                          </a:lnTo>
                          <a:lnTo>
                            <a:pt x="1323" y="9990"/>
                          </a:lnTo>
                          <a:lnTo>
                            <a:pt x="1636" y="9990"/>
                          </a:lnTo>
                          <a:lnTo>
                            <a:pt x="1498" y="9464"/>
                          </a:lnTo>
                          <a:lnTo>
                            <a:pt x="1586" y="9252"/>
                          </a:lnTo>
                          <a:lnTo>
                            <a:pt x="1727" y="8972"/>
                          </a:lnTo>
                          <a:lnTo>
                            <a:pt x="1879" y="8972"/>
                          </a:lnTo>
                          <a:lnTo>
                            <a:pt x="2003" y="9150"/>
                          </a:lnTo>
                          <a:lnTo>
                            <a:pt x="2003" y="8720"/>
                          </a:lnTo>
                          <a:lnTo>
                            <a:pt x="1879" y="8549"/>
                          </a:lnTo>
                          <a:lnTo>
                            <a:pt x="1865" y="8051"/>
                          </a:lnTo>
                          <a:lnTo>
                            <a:pt x="1741" y="7948"/>
                          </a:lnTo>
                          <a:lnTo>
                            <a:pt x="2091" y="7982"/>
                          </a:lnTo>
                          <a:lnTo>
                            <a:pt x="2195" y="8228"/>
                          </a:lnTo>
                          <a:lnTo>
                            <a:pt x="2024" y="8330"/>
                          </a:lnTo>
                          <a:lnTo>
                            <a:pt x="2024" y="8440"/>
                          </a:lnTo>
                          <a:lnTo>
                            <a:pt x="2229" y="8720"/>
                          </a:lnTo>
                          <a:lnTo>
                            <a:pt x="2370" y="8617"/>
                          </a:lnTo>
                          <a:lnTo>
                            <a:pt x="2370" y="8330"/>
                          </a:lnTo>
                          <a:lnTo>
                            <a:pt x="2475" y="8262"/>
                          </a:lnTo>
                          <a:lnTo>
                            <a:pt x="2424" y="8160"/>
                          </a:lnTo>
                          <a:lnTo>
                            <a:pt x="2788" y="7771"/>
                          </a:lnTo>
                          <a:lnTo>
                            <a:pt x="2842" y="7948"/>
                          </a:lnTo>
                          <a:lnTo>
                            <a:pt x="2875" y="7812"/>
                          </a:lnTo>
                          <a:lnTo>
                            <a:pt x="2822" y="7771"/>
                          </a:lnTo>
                          <a:lnTo>
                            <a:pt x="2980" y="7525"/>
                          </a:lnTo>
                          <a:lnTo>
                            <a:pt x="3051" y="7525"/>
                          </a:lnTo>
                          <a:lnTo>
                            <a:pt x="2966" y="7593"/>
                          </a:lnTo>
                          <a:lnTo>
                            <a:pt x="3013" y="7812"/>
                          </a:lnTo>
                          <a:lnTo>
                            <a:pt x="2966" y="7982"/>
                          </a:lnTo>
                          <a:lnTo>
                            <a:pt x="2980" y="8051"/>
                          </a:lnTo>
                          <a:lnTo>
                            <a:pt x="3104" y="7880"/>
                          </a:lnTo>
                          <a:lnTo>
                            <a:pt x="3155" y="7948"/>
                          </a:lnTo>
                          <a:lnTo>
                            <a:pt x="3155" y="7702"/>
                          </a:lnTo>
                          <a:lnTo>
                            <a:pt x="3242" y="7661"/>
                          </a:lnTo>
                          <a:lnTo>
                            <a:pt x="3380" y="7661"/>
                          </a:lnTo>
                          <a:lnTo>
                            <a:pt x="3606" y="7422"/>
                          </a:lnTo>
                          <a:lnTo>
                            <a:pt x="3660" y="7702"/>
                          </a:lnTo>
                          <a:lnTo>
                            <a:pt x="3710" y="7702"/>
                          </a:lnTo>
                          <a:lnTo>
                            <a:pt x="3710" y="7525"/>
                          </a:lnTo>
                          <a:lnTo>
                            <a:pt x="3801" y="7422"/>
                          </a:lnTo>
                          <a:lnTo>
                            <a:pt x="3660" y="7060"/>
                          </a:lnTo>
                          <a:lnTo>
                            <a:pt x="3697" y="6958"/>
                          </a:lnTo>
                          <a:lnTo>
                            <a:pt x="4219" y="7060"/>
                          </a:lnTo>
                          <a:lnTo>
                            <a:pt x="4569" y="7238"/>
                          </a:lnTo>
                          <a:lnTo>
                            <a:pt x="4758" y="7525"/>
                          </a:lnTo>
                          <a:lnTo>
                            <a:pt x="4791" y="7129"/>
                          </a:lnTo>
                          <a:lnTo>
                            <a:pt x="4586" y="7033"/>
                          </a:lnTo>
                          <a:lnTo>
                            <a:pt x="4586" y="6849"/>
                          </a:lnTo>
                          <a:lnTo>
                            <a:pt x="4428" y="6849"/>
                          </a:lnTo>
                          <a:lnTo>
                            <a:pt x="4391" y="6671"/>
                          </a:lnTo>
                          <a:lnTo>
                            <a:pt x="4428" y="6671"/>
                          </a:lnTo>
                          <a:lnTo>
                            <a:pt x="4444" y="6637"/>
                          </a:lnTo>
                          <a:lnTo>
                            <a:pt x="4377" y="6221"/>
                          </a:lnTo>
                          <a:lnTo>
                            <a:pt x="4306" y="6323"/>
                          </a:lnTo>
                          <a:lnTo>
                            <a:pt x="4306" y="6111"/>
                          </a:lnTo>
                          <a:lnTo>
                            <a:pt x="4253" y="6180"/>
                          </a:lnTo>
                          <a:lnTo>
                            <a:pt x="4290" y="6002"/>
                          </a:lnTo>
                          <a:lnTo>
                            <a:pt x="4377" y="5900"/>
                          </a:lnTo>
                          <a:lnTo>
                            <a:pt x="4391" y="5579"/>
                          </a:lnTo>
                          <a:lnTo>
                            <a:pt x="4343" y="5012"/>
                          </a:lnTo>
                          <a:lnTo>
                            <a:pt x="4758" y="5012"/>
                          </a:lnTo>
                          <a:lnTo>
                            <a:pt x="4811" y="5299"/>
                          </a:lnTo>
                          <a:lnTo>
                            <a:pt x="4811" y="5722"/>
                          </a:lnTo>
                          <a:lnTo>
                            <a:pt x="4983" y="6043"/>
                          </a:lnTo>
                          <a:lnTo>
                            <a:pt x="5212" y="7060"/>
                          </a:lnTo>
                          <a:lnTo>
                            <a:pt x="5387" y="7204"/>
                          </a:lnTo>
                          <a:lnTo>
                            <a:pt x="5316" y="7313"/>
                          </a:lnTo>
                          <a:lnTo>
                            <a:pt x="5387" y="7593"/>
                          </a:lnTo>
                          <a:lnTo>
                            <a:pt x="5266" y="7982"/>
                          </a:lnTo>
                          <a:lnTo>
                            <a:pt x="5300" y="8119"/>
                          </a:lnTo>
                          <a:lnTo>
                            <a:pt x="5178" y="8228"/>
                          </a:lnTo>
                          <a:lnTo>
                            <a:pt x="5074" y="8051"/>
                          </a:lnTo>
                          <a:lnTo>
                            <a:pt x="4933" y="8160"/>
                          </a:lnTo>
                          <a:lnTo>
                            <a:pt x="5162" y="8330"/>
                          </a:lnTo>
                          <a:lnTo>
                            <a:pt x="5438" y="8262"/>
                          </a:lnTo>
                          <a:lnTo>
                            <a:pt x="5404" y="8119"/>
                          </a:lnTo>
                          <a:lnTo>
                            <a:pt x="5542" y="7880"/>
                          </a:lnTo>
                          <a:lnTo>
                            <a:pt x="5576" y="7525"/>
                          </a:lnTo>
                          <a:lnTo>
                            <a:pt x="5438" y="7060"/>
                          </a:lnTo>
                          <a:lnTo>
                            <a:pt x="5667" y="6849"/>
                          </a:lnTo>
                          <a:lnTo>
                            <a:pt x="5805" y="7033"/>
                          </a:lnTo>
                          <a:lnTo>
                            <a:pt x="5859" y="7422"/>
                          </a:lnTo>
                          <a:lnTo>
                            <a:pt x="6118" y="7491"/>
                          </a:lnTo>
                          <a:lnTo>
                            <a:pt x="5912" y="7422"/>
                          </a:lnTo>
                          <a:lnTo>
                            <a:pt x="5892" y="7204"/>
                          </a:lnTo>
                          <a:lnTo>
                            <a:pt x="5912" y="7129"/>
                          </a:lnTo>
                          <a:lnTo>
                            <a:pt x="5805" y="6849"/>
                          </a:lnTo>
                          <a:lnTo>
                            <a:pt x="5525" y="6740"/>
                          </a:lnTo>
                          <a:lnTo>
                            <a:pt x="5316" y="6924"/>
                          </a:lnTo>
                          <a:lnTo>
                            <a:pt x="5212" y="6501"/>
                          </a:lnTo>
                          <a:lnTo>
                            <a:pt x="5178" y="6002"/>
                          </a:lnTo>
                          <a:lnTo>
                            <a:pt x="4949" y="5722"/>
                          </a:lnTo>
                          <a:lnTo>
                            <a:pt x="4949" y="5469"/>
                          </a:lnTo>
                          <a:lnTo>
                            <a:pt x="5037" y="5367"/>
                          </a:lnTo>
                          <a:lnTo>
                            <a:pt x="4983" y="4841"/>
                          </a:lnTo>
                          <a:lnTo>
                            <a:pt x="5162" y="5189"/>
                          </a:lnTo>
                          <a:lnTo>
                            <a:pt x="5162" y="5442"/>
                          </a:lnTo>
                          <a:lnTo>
                            <a:pt x="5212" y="5654"/>
                          </a:lnTo>
                          <a:lnTo>
                            <a:pt x="5316" y="5722"/>
                          </a:lnTo>
                          <a:lnTo>
                            <a:pt x="5721" y="5831"/>
                          </a:lnTo>
                          <a:lnTo>
                            <a:pt x="5246" y="5367"/>
                          </a:lnTo>
                          <a:lnTo>
                            <a:pt x="5266" y="5258"/>
                          </a:lnTo>
                          <a:lnTo>
                            <a:pt x="5492" y="5258"/>
                          </a:lnTo>
                          <a:lnTo>
                            <a:pt x="5387" y="5189"/>
                          </a:lnTo>
                          <a:lnTo>
                            <a:pt x="5438" y="5012"/>
                          </a:lnTo>
                          <a:lnTo>
                            <a:pt x="5542" y="4978"/>
                          </a:lnTo>
                          <a:lnTo>
                            <a:pt x="5859" y="5189"/>
                          </a:lnTo>
                          <a:lnTo>
                            <a:pt x="6084" y="5189"/>
                          </a:lnTo>
                          <a:lnTo>
                            <a:pt x="6084" y="5367"/>
                          </a:lnTo>
                          <a:lnTo>
                            <a:pt x="6030" y="5442"/>
                          </a:lnTo>
                          <a:lnTo>
                            <a:pt x="6051" y="5579"/>
                          </a:lnTo>
                          <a:lnTo>
                            <a:pt x="6135" y="5756"/>
                          </a:lnTo>
                          <a:lnTo>
                            <a:pt x="6135" y="5654"/>
                          </a:lnTo>
                          <a:lnTo>
                            <a:pt x="6222" y="6043"/>
                          </a:lnTo>
                          <a:lnTo>
                            <a:pt x="6347" y="6111"/>
                          </a:lnTo>
                          <a:lnTo>
                            <a:pt x="6505" y="6221"/>
                          </a:lnTo>
                          <a:lnTo>
                            <a:pt x="6572" y="6111"/>
                          </a:lnTo>
                          <a:lnTo>
                            <a:pt x="6347" y="6043"/>
                          </a:lnTo>
                          <a:lnTo>
                            <a:pt x="6259" y="5934"/>
                          </a:lnTo>
                          <a:lnTo>
                            <a:pt x="6313" y="5756"/>
                          </a:lnTo>
                          <a:lnTo>
                            <a:pt x="6135" y="5469"/>
                          </a:lnTo>
                          <a:lnTo>
                            <a:pt x="6084" y="5162"/>
                          </a:lnTo>
                          <a:lnTo>
                            <a:pt x="5980" y="5087"/>
                          </a:lnTo>
                          <a:lnTo>
                            <a:pt x="5892" y="4910"/>
                          </a:lnTo>
                          <a:lnTo>
                            <a:pt x="5684" y="4841"/>
                          </a:lnTo>
                          <a:lnTo>
                            <a:pt x="5542" y="4561"/>
                          </a:lnTo>
                          <a:lnTo>
                            <a:pt x="5492" y="4268"/>
                          </a:lnTo>
                          <a:lnTo>
                            <a:pt x="6135" y="3878"/>
                          </a:lnTo>
                          <a:lnTo>
                            <a:pt x="6168" y="3960"/>
                          </a:lnTo>
                          <a:lnTo>
                            <a:pt x="6135" y="4063"/>
                          </a:lnTo>
                          <a:lnTo>
                            <a:pt x="6222" y="3988"/>
                          </a:lnTo>
                          <a:lnTo>
                            <a:pt x="6118" y="3708"/>
                          </a:lnTo>
                          <a:lnTo>
                            <a:pt x="6222" y="3776"/>
                          </a:lnTo>
                          <a:lnTo>
                            <a:pt x="6209" y="3708"/>
                          </a:lnTo>
                          <a:lnTo>
                            <a:pt x="5946" y="3598"/>
                          </a:lnTo>
                          <a:lnTo>
                            <a:pt x="6051" y="3496"/>
                          </a:lnTo>
                          <a:lnTo>
                            <a:pt x="5912" y="3428"/>
                          </a:lnTo>
                          <a:lnTo>
                            <a:pt x="5912" y="3319"/>
                          </a:lnTo>
                          <a:lnTo>
                            <a:pt x="5980" y="3319"/>
                          </a:lnTo>
                          <a:lnTo>
                            <a:pt x="5997" y="3141"/>
                          </a:lnTo>
                          <a:lnTo>
                            <a:pt x="6051" y="3141"/>
                          </a:lnTo>
                          <a:lnTo>
                            <a:pt x="5912" y="3073"/>
                          </a:lnTo>
                          <a:lnTo>
                            <a:pt x="6051" y="3073"/>
                          </a:lnTo>
                          <a:lnTo>
                            <a:pt x="6084" y="2684"/>
                          </a:lnTo>
                          <a:lnTo>
                            <a:pt x="6118" y="2786"/>
                          </a:lnTo>
                          <a:lnTo>
                            <a:pt x="6209" y="2608"/>
                          </a:lnTo>
                          <a:lnTo>
                            <a:pt x="6397" y="2581"/>
                          </a:lnTo>
                          <a:lnTo>
                            <a:pt x="6397" y="2472"/>
                          </a:lnTo>
                          <a:lnTo>
                            <a:pt x="6589" y="2301"/>
                          </a:lnTo>
                          <a:lnTo>
                            <a:pt x="6451" y="2219"/>
                          </a:lnTo>
                          <a:lnTo>
                            <a:pt x="6623" y="2117"/>
                          </a:lnTo>
                          <a:lnTo>
                            <a:pt x="6801" y="2048"/>
                          </a:lnTo>
                          <a:lnTo>
                            <a:pt x="6801" y="2219"/>
                          </a:lnTo>
                          <a:lnTo>
                            <a:pt x="6902" y="2117"/>
                          </a:lnTo>
                          <a:lnTo>
                            <a:pt x="6902" y="2219"/>
                          </a:lnTo>
                          <a:lnTo>
                            <a:pt x="6953" y="2048"/>
                          </a:lnTo>
                          <a:lnTo>
                            <a:pt x="6993" y="2048"/>
                          </a:lnTo>
                          <a:lnTo>
                            <a:pt x="7007" y="1728"/>
                          </a:lnTo>
                          <a:lnTo>
                            <a:pt x="7044" y="1871"/>
                          </a:lnTo>
                          <a:lnTo>
                            <a:pt x="7131" y="1837"/>
                          </a:lnTo>
                          <a:lnTo>
                            <a:pt x="6902" y="1482"/>
                          </a:lnTo>
                          <a:lnTo>
                            <a:pt x="7044" y="1550"/>
                          </a:lnTo>
                          <a:lnTo>
                            <a:pt x="7165" y="1407"/>
                          </a:lnTo>
                          <a:lnTo>
                            <a:pt x="7357" y="1482"/>
                          </a:lnTo>
                          <a:lnTo>
                            <a:pt x="7357" y="1202"/>
                          </a:lnTo>
                          <a:lnTo>
                            <a:pt x="7236" y="1379"/>
                          </a:lnTo>
                          <a:lnTo>
                            <a:pt x="7165" y="1311"/>
                          </a:lnTo>
                          <a:lnTo>
                            <a:pt x="7044" y="1093"/>
                          </a:lnTo>
                          <a:lnTo>
                            <a:pt x="7007" y="457"/>
                          </a:lnTo>
                          <a:lnTo>
                            <a:pt x="7077" y="348"/>
                          </a:lnTo>
                          <a:lnTo>
                            <a:pt x="7215" y="389"/>
                          </a:lnTo>
                          <a:lnTo>
                            <a:pt x="7269" y="560"/>
                          </a:lnTo>
                          <a:lnTo>
                            <a:pt x="7182" y="737"/>
                          </a:lnTo>
                          <a:lnTo>
                            <a:pt x="7303" y="813"/>
                          </a:lnTo>
                          <a:lnTo>
                            <a:pt x="7323" y="737"/>
                          </a:lnTo>
                          <a:lnTo>
                            <a:pt x="7374" y="813"/>
                          </a:lnTo>
                          <a:lnTo>
                            <a:pt x="7407" y="990"/>
                          </a:lnTo>
                          <a:lnTo>
                            <a:pt x="7461" y="847"/>
                          </a:lnTo>
                          <a:lnTo>
                            <a:pt x="7549" y="990"/>
                          </a:lnTo>
                          <a:lnTo>
                            <a:pt x="7586" y="1311"/>
                          </a:lnTo>
                          <a:lnTo>
                            <a:pt x="7670" y="1202"/>
                          </a:lnTo>
                          <a:lnTo>
                            <a:pt x="7636" y="1017"/>
                          </a:lnTo>
                          <a:lnTo>
                            <a:pt x="7862" y="847"/>
                          </a:lnTo>
                          <a:lnTo>
                            <a:pt x="7949" y="990"/>
                          </a:lnTo>
                          <a:lnTo>
                            <a:pt x="7949" y="847"/>
                          </a:lnTo>
                          <a:lnTo>
                            <a:pt x="8141" y="737"/>
                          </a:lnTo>
                          <a:lnTo>
                            <a:pt x="8455" y="915"/>
                          </a:lnTo>
                          <a:lnTo>
                            <a:pt x="8508" y="1017"/>
                          </a:lnTo>
                          <a:lnTo>
                            <a:pt x="8508" y="915"/>
                          </a:lnTo>
                          <a:lnTo>
                            <a:pt x="8680" y="1093"/>
                          </a:lnTo>
                          <a:lnTo>
                            <a:pt x="8700" y="1379"/>
                          </a:lnTo>
                          <a:lnTo>
                            <a:pt x="8542" y="1270"/>
                          </a:lnTo>
                          <a:lnTo>
                            <a:pt x="8630" y="1482"/>
                          </a:lnTo>
                          <a:lnTo>
                            <a:pt x="8680" y="1407"/>
                          </a:lnTo>
                          <a:lnTo>
                            <a:pt x="8785" y="1550"/>
                          </a:lnTo>
                          <a:lnTo>
                            <a:pt x="8771" y="1939"/>
                          </a:lnTo>
                          <a:lnTo>
                            <a:pt x="8785" y="2008"/>
                          </a:lnTo>
                          <a:lnTo>
                            <a:pt x="8700" y="2048"/>
                          </a:lnTo>
                          <a:lnTo>
                            <a:pt x="8680" y="2328"/>
                          </a:lnTo>
                          <a:lnTo>
                            <a:pt x="8542" y="2397"/>
                          </a:lnTo>
                          <a:lnTo>
                            <a:pt x="8630" y="2472"/>
                          </a:lnTo>
                          <a:lnTo>
                            <a:pt x="8404" y="2970"/>
                          </a:lnTo>
                          <a:lnTo>
                            <a:pt x="8316" y="2970"/>
                          </a:lnTo>
                          <a:lnTo>
                            <a:pt x="8333" y="3039"/>
                          </a:lnTo>
                          <a:lnTo>
                            <a:pt x="8316" y="3530"/>
                          </a:lnTo>
                          <a:lnTo>
                            <a:pt x="8475" y="3428"/>
                          </a:lnTo>
                          <a:lnTo>
                            <a:pt x="8404" y="3360"/>
                          </a:lnTo>
                          <a:lnTo>
                            <a:pt x="8542" y="3141"/>
                          </a:lnTo>
                          <a:lnTo>
                            <a:pt x="8562" y="3209"/>
                          </a:lnTo>
                          <a:lnTo>
                            <a:pt x="8562" y="3073"/>
                          </a:lnTo>
                          <a:lnTo>
                            <a:pt x="8700" y="3039"/>
                          </a:lnTo>
                          <a:lnTo>
                            <a:pt x="8680" y="2895"/>
                          </a:lnTo>
                          <a:lnTo>
                            <a:pt x="8818" y="2970"/>
                          </a:lnTo>
                          <a:lnTo>
                            <a:pt x="8963" y="2684"/>
                          </a:lnTo>
                          <a:lnTo>
                            <a:pt x="8818" y="2684"/>
                          </a:lnTo>
                          <a:lnTo>
                            <a:pt x="8700" y="2786"/>
                          </a:lnTo>
                          <a:lnTo>
                            <a:pt x="8680" y="2684"/>
                          </a:lnTo>
                          <a:lnTo>
                            <a:pt x="8700" y="2506"/>
                          </a:lnTo>
                          <a:lnTo>
                            <a:pt x="8963" y="2472"/>
                          </a:lnTo>
                          <a:lnTo>
                            <a:pt x="8963" y="2581"/>
                          </a:lnTo>
                          <a:lnTo>
                            <a:pt x="9101" y="2581"/>
                          </a:lnTo>
                          <a:lnTo>
                            <a:pt x="9101" y="2472"/>
                          </a:lnTo>
                          <a:lnTo>
                            <a:pt x="9205" y="2581"/>
                          </a:lnTo>
                          <a:lnTo>
                            <a:pt x="9327" y="2895"/>
                          </a:lnTo>
                          <a:lnTo>
                            <a:pt x="9380" y="2752"/>
                          </a:lnTo>
                          <a:lnTo>
                            <a:pt x="9273" y="2608"/>
                          </a:lnTo>
                          <a:lnTo>
                            <a:pt x="9414" y="2506"/>
                          </a:lnTo>
                          <a:lnTo>
                            <a:pt x="9781" y="2328"/>
                          </a:lnTo>
                          <a:lnTo>
                            <a:pt x="9798" y="2397"/>
                          </a:lnTo>
                          <a:lnTo>
                            <a:pt x="9747" y="2472"/>
                          </a:lnTo>
                          <a:lnTo>
                            <a:pt x="9781" y="2581"/>
                          </a:lnTo>
                          <a:lnTo>
                            <a:pt x="10007" y="2581"/>
                          </a:lnTo>
                          <a:lnTo>
                            <a:pt x="9973" y="2506"/>
                          </a:lnTo>
                          <a:lnTo>
                            <a:pt x="10057" y="2472"/>
                          </a:lnTo>
                          <a:lnTo>
                            <a:pt x="10236" y="2397"/>
                          </a:lnTo>
                          <a:lnTo>
                            <a:pt x="10340" y="2151"/>
                          </a:lnTo>
                          <a:lnTo>
                            <a:pt x="10148" y="2048"/>
                          </a:lnTo>
                          <a:lnTo>
                            <a:pt x="10148" y="1871"/>
                          </a:lnTo>
                          <a:lnTo>
                            <a:pt x="10202" y="1939"/>
                          </a:lnTo>
                          <a:lnTo>
                            <a:pt x="10202" y="1837"/>
                          </a:lnTo>
                          <a:lnTo>
                            <a:pt x="10286" y="1728"/>
                          </a:lnTo>
                          <a:lnTo>
                            <a:pt x="10428" y="1837"/>
                          </a:lnTo>
                          <a:lnTo>
                            <a:pt x="10933" y="1769"/>
                          </a:lnTo>
                          <a:lnTo>
                            <a:pt x="10966" y="1871"/>
                          </a:lnTo>
                          <a:lnTo>
                            <a:pt x="10879" y="2008"/>
                          </a:lnTo>
                          <a:lnTo>
                            <a:pt x="10896" y="2117"/>
                          </a:lnTo>
                          <a:lnTo>
                            <a:pt x="10791" y="2397"/>
                          </a:lnTo>
                          <a:lnTo>
                            <a:pt x="10896" y="2608"/>
                          </a:lnTo>
                          <a:lnTo>
                            <a:pt x="10966" y="2608"/>
                          </a:lnTo>
                          <a:lnTo>
                            <a:pt x="10879" y="2397"/>
                          </a:lnTo>
                          <a:lnTo>
                            <a:pt x="11246" y="2608"/>
                          </a:lnTo>
                          <a:lnTo>
                            <a:pt x="11246" y="2472"/>
                          </a:lnTo>
                          <a:lnTo>
                            <a:pt x="11350" y="2581"/>
                          </a:lnTo>
                          <a:lnTo>
                            <a:pt x="11296" y="2684"/>
                          </a:lnTo>
                          <a:lnTo>
                            <a:pt x="11751" y="3039"/>
                          </a:lnTo>
                          <a:lnTo>
                            <a:pt x="11785" y="2970"/>
                          </a:lnTo>
                          <a:lnTo>
                            <a:pt x="11751" y="2608"/>
                          </a:lnTo>
                          <a:lnTo>
                            <a:pt x="11626" y="2219"/>
                          </a:lnTo>
                          <a:lnTo>
                            <a:pt x="11889" y="2472"/>
                          </a:lnTo>
                          <a:lnTo>
                            <a:pt x="11993" y="2397"/>
                          </a:lnTo>
                          <a:lnTo>
                            <a:pt x="12081" y="2151"/>
                          </a:lnTo>
                          <a:lnTo>
                            <a:pt x="12431" y="2301"/>
                          </a:lnTo>
                          <a:lnTo>
                            <a:pt x="12364" y="2048"/>
                          </a:lnTo>
                          <a:lnTo>
                            <a:pt x="12397" y="1939"/>
                          </a:lnTo>
                          <a:lnTo>
                            <a:pt x="12515" y="2048"/>
                          </a:lnTo>
                          <a:lnTo>
                            <a:pt x="12569" y="1871"/>
                          </a:lnTo>
                          <a:lnTo>
                            <a:pt x="12397" y="1769"/>
                          </a:lnTo>
                          <a:lnTo>
                            <a:pt x="12431" y="1728"/>
                          </a:lnTo>
                          <a:lnTo>
                            <a:pt x="12364" y="1591"/>
                          </a:lnTo>
                          <a:lnTo>
                            <a:pt x="12310" y="1659"/>
                          </a:lnTo>
                          <a:lnTo>
                            <a:pt x="12256" y="1482"/>
                          </a:lnTo>
                          <a:lnTo>
                            <a:pt x="12397" y="1379"/>
                          </a:lnTo>
                          <a:lnTo>
                            <a:pt x="12256" y="1127"/>
                          </a:lnTo>
                          <a:lnTo>
                            <a:pt x="12256" y="1093"/>
                          </a:lnTo>
                          <a:lnTo>
                            <a:pt x="13040" y="990"/>
                          </a:lnTo>
                          <a:lnTo>
                            <a:pt x="13108" y="1093"/>
                          </a:lnTo>
                          <a:lnTo>
                            <a:pt x="12936" y="1017"/>
                          </a:lnTo>
                          <a:lnTo>
                            <a:pt x="12902" y="1270"/>
                          </a:lnTo>
                          <a:lnTo>
                            <a:pt x="13024" y="1127"/>
                          </a:lnTo>
                          <a:lnTo>
                            <a:pt x="13074" y="1270"/>
                          </a:lnTo>
                          <a:lnTo>
                            <a:pt x="12990" y="1311"/>
                          </a:lnTo>
                          <a:lnTo>
                            <a:pt x="13108" y="1482"/>
                          </a:lnTo>
                          <a:lnTo>
                            <a:pt x="13128" y="915"/>
                          </a:lnTo>
                          <a:lnTo>
                            <a:pt x="13444" y="847"/>
                          </a:lnTo>
                          <a:lnTo>
                            <a:pt x="13545" y="990"/>
                          </a:lnTo>
                          <a:lnTo>
                            <a:pt x="13545" y="1017"/>
                          </a:lnTo>
                          <a:lnTo>
                            <a:pt x="13407" y="990"/>
                          </a:lnTo>
                          <a:lnTo>
                            <a:pt x="13444" y="1093"/>
                          </a:lnTo>
                          <a:lnTo>
                            <a:pt x="13754" y="1202"/>
                          </a:lnTo>
                          <a:lnTo>
                            <a:pt x="13774" y="1379"/>
                          </a:lnTo>
                          <a:lnTo>
                            <a:pt x="13808" y="1202"/>
                          </a:lnTo>
                          <a:lnTo>
                            <a:pt x="14051" y="1311"/>
                          </a:lnTo>
                          <a:lnTo>
                            <a:pt x="14000" y="1379"/>
                          </a:lnTo>
                          <a:lnTo>
                            <a:pt x="14175" y="1407"/>
                          </a:lnTo>
                          <a:lnTo>
                            <a:pt x="14505" y="915"/>
                          </a:lnTo>
                          <a:lnTo>
                            <a:pt x="14785" y="847"/>
                          </a:lnTo>
                          <a:lnTo>
                            <a:pt x="15081" y="990"/>
                          </a:lnTo>
                          <a:lnTo>
                            <a:pt x="15273" y="1407"/>
                          </a:lnTo>
                          <a:lnTo>
                            <a:pt x="15502" y="1550"/>
                          </a:lnTo>
                          <a:lnTo>
                            <a:pt x="15502" y="1379"/>
                          </a:lnTo>
                          <a:lnTo>
                            <a:pt x="15586" y="1550"/>
                          </a:lnTo>
                          <a:lnTo>
                            <a:pt x="15586" y="1311"/>
                          </a:lnTo>
                          <a:lnTo>
                            <a:pt x="15778" y="1093"/>
                          </a:lnTo>
                          <a:lnTo>
                            <a:pt x="15916" y="1127"/>
                          </a:lnTo>
                          <a:lnTo>
                            <a:pt x="16145" y="1017"/>
                          </a:lnTo>
                          <a:lnTo>
                            <a:pt x="16178" y="813"/>
                          </a:lnTo>
                          <a:lnTo>
                            <a:pt x="16404" y="1017"/>
                          </a:lnTo>
                          <a:lnTo>
                            <a:pt x="16791" y="1127"/>
                          </a:lnTo>
                          <a:lnTo>
                            <a:pt x="16700" y="847"/>
                          </a:lnTo>
                          <a:lnTo>
                            <a:pt x="16562" y="635"/>
                          </a:lnTo>
                          <a:lnTo>
                            <a:pt x="16475" y="669"/>
                          </a:lnTo>
                          <a:lnTo>
                            <a:pt x="16475" y="526"/>
                          </a:lnTo>
                          <a:lnTo>
                            <a:pt x="16370" y="280"/>
                          </a:lnTo>
                          <a:lnTo>
                            <a:pt x="16771" y="280"/>
                          </a:lnTo>
                          <a:lnTo>
                            <a:pt x="17017" y="0"/>
                          </a:lnTo>
                          <a:lnTo>
                            <a:pt x="17101" y="68"/>
                          </a:lnTo>
                          <a:lnTo>
                            <a:pt x="17067" y="0"/>
                          </a:lnTo>
                          <a:lnTo>
                            <a:pt x="17801" y="178"/>
                          </a:lnTo>
                          <a:lnTo>
                            <a:pt x="17835" y="68"/>
                          </a:lnTo>
                          <a:lnTo>
                            <a:pt x="18098" y="280"/>
                          </a:lnTo>
                          <a:lnTo>
                            <a:pt x="18532" y="457"/>
                          </a:lnTo>
                          <a:lnTo>
                            <a:pt x="18670" y="635"/>
                          </a:lnTo>
                          <a:lnTo>
                            <a:pt x="18657" y="526"/>
                          </a:lnTo>
                          <a:lnTo>
                            <a:pt x="18882" y="669"/>
                          </a:lnTo>
                          <a:lnTo>
                            <a:pt x="19074" y="1093"/>
                          </a:lnTo>
                          <a:lnTo>
                            <a:pt x="19249" y="1270"/>
                          </a:lnTo>
                          <a:lnTo>
                            <a:pt x="19249" y="1127"/>
                          </a:lnTo>
                          <a:lnTo>
                            <a:pt x="19303" y="1311"/>
                          </a:lnTo>
                          <a:lnTo>
                            <a:pt x="19249" y="1017"/>
                          </a:lnTo>
                          <a:lnTo>
                            <a:pt x="19020" y="737"/>
                          </a:lnTo>
                          <a:lnTo>
                            <a:pt x="19108" y="737"/>
                          </a:lnTo>
                          <a:lnTo>
                            <a:pt x="19212" y="813"/>
                          </a:lnTo>
                          <a:lnTo>
                            <a:pt x="19266" y="737"/>
                          </a:lnTo>
                          <a:lnTo>
                            <a:pt x="19212" y="669"/>
                          </a:lnTo>
                          <a:lnTo>
                            <a:pt x="19354" y="635"/>
                          </a:lnTo>
                          <a:lnTo>
                            <a:pt x="19859" y="990"/>
                          </a:lnTo>
                          <a:lnTo>
                            <a:pt x="19805" y="1270"/>
                          </a:lnTo>
                          <a:lnTo>
                            <a:pt x="19896" y="1482"/>
                          </a:lnTo>
                          <a:lnTo>
                            <a:pt x="19700" y="1311"/>
                          </a:lnTo>
                          <a:lnTo>
                            <a:pt x="19859" y="1659"/>
                          </a:lnTo>
                          <a:lnTo>
                            <a:pt x="19579" y="1591"/>
                          </a:lnTo>
                          <a:lnTo>
                            <a:pt x="19717" y="1728"/>
                          </a:lnTo>
                          <a:lnTo>
                            <a:pt x="19751" y="1837"/>
                          </a:lnTo>
                          <a:lnTo>
                            <a:pt x="19717" y="1939"/>
                          </a:lnTo>
                          <a:lnTo>
                            <a:pt x="19842" y="2048"/>
                          </a:lnTo>
                          <a:lnTo>
                            <a:pt x="19791" y="2328"/>
                          </a:lnTo>
                          <a:lnTo>
                            <a:pt x="19997" y="2581"/>
                          </a:lnTo>
                          <a:lnTo>
                            <a:pt x="19929" y="2506"/>
                          </a:lnTo>
                          <a:lnTo>
                            <a:pt x="19943" y="2752"/>
                          </a:lnTo>
                          <a:lnTo>
                            <a:pt x="19805" y="2506"/>
                          </a:lnTo>
                          <a:lnTo>
                            <a:pt x="19859" y="2752"/>
                          </a:lnTo>
                          <a:lnTo>
                            <a:pt x="19579" y="2397"/>
                          </a:lnTo>
                          <a:lnTo>
                            <a:pt x="19562" y="2506"/>
                          </a:lnTo>
                          <a:lnTo>
                            <a:pt x="19421" y="2397"/>
                          </a:lnTo>
                          <a:lnTo>
                            <a:pt x="19266" y="2048"/>
                          </a:lnTo>
                          <a:lnTo>
                            <a:pt x="19125" y="2048"/>
                          </a:lnTo>
                          <a:lnTo>
                            <a:pt x="19108" y="1939"/>
                          </a:lnTo>
                          <a:lnTo>
                            <a:pt x="19108" y="2151"/>
                          </a:lnTo>
                          <a:lnTo>
                            <a:pt x="18966" y="2219"/>
                          </a:lnTo>
                          <a:lnTo>
                            <a:pt x="18795" y="1939"/>
                          </a:lnTo>
                          <a:lnTo>
                            <a:pt x="18710" y="1550"/>
                          </a:lnTo>
                          <a:lnTo>
                            <a:pt x="18744" y="1769"/>
                          </a:lnTo>
                          <a:lnTo>
                            <a:pt x="18657" y="1659"/>
                          </a:lnTo>
                          <a:lnTo>
                            <a:pt x="18670" y="1769"/>
                          </a:lnTo>
                          <a:lnTo>
                            <a:pt x="18657" y="1837"/>
                          </a:lnTo>
                          <a:lnTo>
                            <a:pt x="18882" y="2328"/>
                          </a:lnTo>
                          <a:lnTo>
                            <a:pt x="18899" y="2970"/>
                          </a:lnTo>
                          <a:lnTo>
                            <a:pt x="18882" y="3209"/>
                          </a:lnTo>
                          <a:lnTo>
                            <a:pt x="18848" y="3141"/>
                          </a:lnTo>
                          <a:lnTo>
                            <a:pt x="18761" y="3209"/>
                          </a:lnTo>
                          <a:lnTo>
                            <a:pt x="18532" y="2970"/>
                          </a:lnTo>
                          <a:lnTo>
                            <a:pt x="18481" y="3073"/>
                          </a:lnTo>
                          <a:lnTo>
                            <a:pt x="18603" y="3039"/>
                          </a:lnTo>
                          <a:lnTo>
                            <a:pt x="18620" y="3141"/>
                          </a:lnTo>
                          <a:lnTo>
                            <a:pt x="18519" y="3141"/>
                          </a:lnTo>
                          <a:lnTo>
                            <a:pt x="18566" y="3496"/>
                          </a:lnTo>
                          <a:lnTo>
                            <a:pt x="18657" y="3209"/>
                          </a:lnTo>
                          <a:lnTo>
                            <a:pt x="18828" y="3496"/>
                          </a:lnTo>
                          <a:lnTo>
                            <a:pt x="18882" y="3360"/>
                          </a:lnTo>
                          <a:lnTo>
                            <a:pt x="18966" y="3530"/>
                          </a:lnTo>
                          <a:lnTo>
                            <a:pt x="18966" y="3639"/>
                          </a:lnTo>
                          <a:lnTo>
                            <a:pt x="19020" y="3639"/>
                          </a:lnTo>
                          <a:lnTo>
                            <a:pt x="19108" y="3878"/>
                          </a:lnTo>
                          <a:lnTo>
                            <a:pt x="19074" y="3878"/>
                          </a:lnTo>
                          <a:lnTo>
                            <a:pt x="19074" y="3988"/>
                          </a:lnTo>
                          <a:lnTo>
                            <a:pt x="19125" y="3988"/>
                          </a:lnTo>
                          <a:lnTo>
                            <a:pt x="19421" y="4452"/>
                          </a:lnTo>
                          <a:lnTo>
                            <a:pt x="19441" y="4841"/>
                          </a:lnTo>
                          <a:lnTo>
                            <a:pt x="19158" y="4630"/>
                          </a:lnTo>
                          <a:lnTo>
                            <a:pt x="19195" y="4800"/>
                          </a:lnTo>
                          <a:lnTo>
                            <a:pt x="18987" y="5189"/>
                          </a:lnTo>
                          <a:lnTo>
                            <a:pt x="18966" y="5545"/>
                          </a:lnTo>
                          <a:lnTo>
                            <a:pt x="18899" y="5654"/>
                          </a:lnTo>
                          <a:lnTo>
                            <a:pt x="18848" y="5579"/>
                          </a:lnTo>
                          <a:lnTo>
                            <a:pt x="18848" y="5900"/>
                          </a:lnTo>
                          <a:lnTo>
                            <a:pt x="18828" y="5900"/>
                          </a:lnTo>
                          <a:lnTo>
                            <a:pt x="18848" y="5934"/>
                          </a:lnTo>
                          <a:lnTo>
                            <a:pt x="18828" y="6002"/>
                          </a:lnTo>
                          <a:lnTo>
                            <a:pt x="18848" y="6180"/>
                          </a:lnTo>
                          <a:lnTo>
                            <a:pt x="18795" y="6180"/>
                          </a:lnTo>
                          <a:lnTo>
                            <a:pt x="18828" y="6221"/>
                          </a:lnTo>
                          <a:lnTo>
                            <a:pt x="18744" y="6740"/>
                          </a:lnTo>
                          <a:lnTo>
                            <a:pt x="18795" y="7060"/>
                          </a:lnTo>
                          <a:lnTo>
                            <a:pt x="18710" y="7033"/>
                          </a:lnTo>
                          <a:lnTo>
                            <a:pt x="18519" y="6671"/>
                          </a:lnTo>
                          <a:lnTo>
                            <a:pt x="18394" y="6740"/>
                          </a:lnTo>
                          <a:lnTo>
                            <a:pt x="18290" y="6958"/>
                          </a:lnTo>
                          <a:lnTo>
                            <a:pt x="18256" y="7491"/>
                          </a:lnTo>
                          <a:lnTo>
                            <a:pt x="18168" y="6958"/>
                          </a:lnTo>
                          <a:lnTo>
                            <a:pt x="18098" y="7525"/>
                          </a:lnTo>
                          <a:lnTo>
                            <a:pt x="18010" y="7422"/>
                          </a:lnTo>
                          <a:lnTo>
                            <a:pt x="17926" y="7491"/>
                          </a:lnTo>
                          <a:lnTo>
                            <a:pt x="17886" y="7593"/>
                          </a:lnTo>
                          <a:lnTo>
                            <a:pt x="18010" y="8051"/>
                          </a:lnTo>
                          <a:lnTo>
                            <a:pt x="17939" y="8051"/>
                          </a:lnTo>
                          <a:lnTo>
                            <a:pt x="17976" y="8617"/>
                          </a:lnTo>
                          <a:lnTo>
                            <a:pt x="18064" y="8904"/>
                          </a:lnTo>
                          <a:lnTo>
                            <a:pt x="18114" y="8972"/>
                          </a:lnTo>
                          <a:lnTo>
                            <a:pt x="18098" y="8863"/>
                          </a:lnTo>
                          <a:lnTo>
                            <a:pt x="18236" y="8904"/>
                          </a:lnTo>
                          <a:lnTo>
                            <a:pt x="18290" y="9464"/>
                          </a:lnTo>
                          <a:lnTo>
                            <a:pt x="18306" y="9607"/>
                          </a:lnTo>
                          <a:lnTo>
                            <a:pt x="18374" y="9539"/>
                          </a:lnTo>
                          <a:lnTo>
                            <a:pt x="18465" y="9894"/>
                          </a:lnTo>
                          <a:lnTo>
                            <a:pt x="18428" y="9990"/>
                          </a:lnTo>
                          <a:lnTo>
                            <a:pt x="18374" y="9921"/>
                          </a:lnTo>
                          <a:lnTo>
                            <a:pt x="18374" y="9642"/>
                          </a:lnTo>
                          <a:lnTo>
                            <a:pt x="18306" y="9751"/>
                          </a:lnTo>
                          <a:lnTo>
                            <a:pt x="18374" y="10563"/>
                          </a:lnTo>
                          <a:lnTo>
                            <a:pt x="18481" y="10741"/>
                          </a:lnTo>
                          <a:lnTo>
                            <a:pt x="18465" y="10953"/>
                          </a:lnTo>
                          <a:lnTo>
                            <a:pt x="18374" y="10912"/>
                          </a:lnTo>
                          <a:lnTo>
                            <a:pt x="18290" y="11192"/>
                          </a:lnTo>
                          <a:lnTo>
                            <a:pt x="18306" y="11512"/>
                          </a:lnTo>
                          <a:lnTo>
                            <a:pt x="18428" y="11833"/>
                          </a:lnTo>
                          <a:lnTo>
                            <a:pt x="18340" y="11833"/>
                          </a:lnTo>
                          <a:lnTo>
                            <a:pt x="18256" y="11970"/>
                          </a:lnTo>
                          <a:lnTo>
                            <a:pt x="18202" y="11943"/>
                          </a:lnTo>
                          <a:lnTo>
                            <a:pt x="18290" y="12571"/>
                          </a:lnTo>
                          <a:lnTo>
                            <a:pt x="18290" y="12864"/>
                          </a:lnTo>
                          <a:lnTo>
                            <a:pt x="18202" y="13247"/>
                          </a:lnTo>
                          <a:lnTo>
                            <a:pt x="17556" y="10843"/>
                          </a:lnTo>
                          <a:lnTo>
                            <a:pt x="17384" y="9990"/>
                          </a:lnTo>
                          <a:lnTo>
                            <a:pt x="17438" y="9539"/>
                          </a:lnTo>
                          <a:lnTo>
                            <a:pt x="17367" y="9184"/>
                          </a:lnTo>
                          <a:lnTo>
                            <a:pt x="17438" y="9252"/>
                          </a:lnTo>
                          <a:lnTo>
                            <a:pt x="17438" y="9082"/>
                          </a:lnTo>
                          <a:lnTo>
                            <a:pt x="17505" y="9013"/>
                          </a:lnTo>
                          <a:lnTo>
                            <a:pt x="17609" y="7880"/>
                          </a:lnTo>
                          <a:lnTo>
                            <a:pt x="17609" y="7238"/>
                          </a:lnTo>
                          <a:lnTo>
                            <a:pt x="17781" y="6849"/>
                          </a:lnTo>
                          <a:lnTo>
                            <a:pt x="17697" y="6780"/>
                          </a:lnTo>
                          <a:lnTo>
                            <a:pt x="17731" y="6637"/>
                          </a:lnTo>
                          <a:lnTo>
                            <a:pt x="17556" y="5900"/>
                          </a:lnTo>
                          <a:lnTo>
                            <a:pt x="17663" y="5756"/>
                          </a:lnTo>
                          <a:lnTo>
                            <a:pt x="17697" y="5722"/>
                          </a:lnTo>
                          <a:lnTo>
                            <a:pt x="17522" y="5579"/>
                          </a:lnTo>
                          <a:lnTo>
                            <a:pt x="17418" y="5756"/>
                          </a:lnTo>
                          <a:lnTo>
                            <a:pt x="17522" y="6323"/>
                          </a:lnTo>
                          <a:lnTo>
                            <a:pt x="17576" y="6391"/>
                          </a:lnTo>
                          <a:lnTo>
                            <a:pt x="17556" y="6501"/>
                          </a:lnTo>
                          <a:lnTo>
                            <a:pt x="17505" y="6391"/>
                          </a:lnTo>
                          <a:lnTo>
                            <a:pt x="17471" y="6460"/>
                          </a:lnTo>
                          <a:lnTo>
                            <a:pt x="17384" y="7129"/>
                          </a:lnTo>
                          <a:lnTo>
                            <a:pt x="17330" y="7238"/>
                          </a:lnTo>
                          <a:lnTo>
                            <a:pt x="17293" y="7033"/>
                          </a:lnTo>
                          <a:lnTo>
                            <a:pt x="17242" y="7060"/>
                          </a:lnTo>
                          <a:lnTo>
                            <a:pt x="17141" y="6391"/>
                          </a:lnTo>
                          <a:lnTo>
                            <a:pt x="17067" y="6637"/>
                          </a:lnTo>
                          <a:lnTo>
                            <a:pt x="16963" y="6501"/>
                          </a:lnTo>
                          <a:lnTo>
                            <a:pt x="16879" y="6740"/>
                          </a:lnTo>
                          <a:lnTo>
                            <a:pt x="16791" y="6671"/>
                          </a:lnTo>
                          <a:lnTo>
                            <a:pt x="16700" y="8119"/>
                          </a:lnTo>
                          <a:lnTo>
                            <a:pt x="16737" y="8412"/>
                          </a:lnTo>
                          <a:lnTo>
                            <a:pt x="16845" y="8330"/>
                          </a:lnTo>
                          <a:lnTo>
                            <a:pt x="16912" y="8515"/>
                          </a:lnTo>
                          <a:lnTo>
                            <a:pt x="16687" y="8549"/>
                          </a:lnTo>
                          <a:lnTo>
                            <a:pt x="16650" y="8795"/>
                          </a:lnTo>
                          <a:lnTo>
                            <a:pt x="16599" y="8720"/>
                          </a:lnTo>
                          <a:lnTo>
                            <a:pt x="16458" y="8904"/>
                          </a:lnTo>
                          <a:lnTo>
                            <a:pt x="16404" y="8795"/>
                          </a:lnTo>
                          <a:lnTo>
                            <a:pt x="16549" y="8617"/>
                          </a:lnTo>
                          <a:lnTo>
                            <a:pt x="16370" y="8515"/>
                          </a:lnTo>
                          <a:lnTo>
                            <a:pt x="16320" y="8515"/>
                          </a:lnTo>
                          <a:lnTo>
                            <a:pt x="16320" y="8617"/>
                          </a:lnTo>
                          <a:lnTo>
                            <a:pt x="16108" y="8515"/>
                          </a:lnTo>
                          <a:lnTo>
                            <a:pt x="16054" y="8617"/>
                          </a:lnTo>
                          <a:lnTo>
                            <a:pt x="16054" y="8795"/>
                          </a:lnTo>
                          <a:lnTo>
                            <a:pt x="16040" y="8863"/>
                          </a:lnTo>
                          <a:lnTo>
                            <a:pt x="15970" y="8795"/>
                          </a:lnTo>
                          <a:lnTo>
                            <a:pt x="15916" y="8904"/>
                          </a:lnTo>
                          <a:lnTo>
                            <a:pt x="15744" y="8863"/>
                          </a:lnTo>
                          <a:lnTo>
                            <a:pt x="15724" y="9013"/>
                          </a:lnTo>
                          <a:lnTo>
                            <a:pt x="15673" y="8904"/>
                          </a:lnTo>
                          <a:lnTo>
                            <a:pt x="15310" y="9082"/>
                          </a:lnTo>
                          <a:lnTo>
                            <a:pt x="15013" y="10843"/>
                          </a:lnTo>
                          <a:lnTo>
                            <a:pt x="15013" y="10953"/>
                          </a:lnTo>
                          <a:lnTo>
                            <a:pt x="15081" y="11021"/>
                          </a:lnTo>
                          <a:lnTo>
                            <a:pt x="14993" y="11089"/>
                          </a:lnTo>
                          <a:lnTo>
                            <a:pt x="14822" y="12113"/>
                          </a:lnTo>
                          <a:lnTo>
                            <a:pt x="14939" y="12154"/>
                          </a:lnTo>
                          <a:lnTo>
                            <a:pt x="15081" y="12113"/>
                          </a:lnTo>
                          <a:lnTo>
                            <a:pt x="15131" y="12571"/>
                          </a:lnTo>
                          <a:lnTo>
                            <a:pt x="15185" y="12434"/>
                          </a:lnTo>
                          <a:lnTo>
                            <a:pt x="15152" y="12332"/>
                          </a:lnTo>
                          <a:lnTo>
                            <a:pt x="15219" y="12223"/>
                          </a:lnTo>
                          <a:lnTo>
                            <a:pt x="15239" y="12612"/>
                          </a:lnTo>
                          <a:lnTo>
                            <a:pt x="15360" y="12400"/>
                          </a:lnTo>
                          <a:lnTo>
                            <a:pt x="15377" y="12612"/>
                          </a:lnTo>
                          <a:lnTo>
                            <a:pt x="15414" y="12434"/>
                          </a:lnTo>
                          <a:lnTo>
                            <a:pt x="15360" y="12154"/>
                          </a:lnTo>
                          <a:lnTo>
                            <a:pt x="15515" y="12113"/>
                          </a:lnTo>
                          <a:lnTo>
                            <a:pt x="15832" y="12612"/>
                          </a:lnTo>
                          <a:lnTo>
                            <a:pt x="15832" y="12714"/>
                          </a:lnTo>
                          <a:lnTo>
                            <a:pt x="15778" y="12714"/>
                          </a:lnTo>
                          <a:lnTo>
                            <a:pt x="15953" y="13172"/>
                          </a:lnTo>
                          <a:lnTo>
                            <a:pt x="15916" y="13602"/>
                          </a:lnTo>
                          <a:lnTo>
                            <a:pt x="16108" y="15193"/>
                          </a:lnTo>
                          <a:lnTo>
                            <a:pt x="16007" y="15862"/>
                          </a:lnTo>
                          <a:lnTo>
                            <a:pt x="16007" y="16422"/>
                          </a:lnTo>
                          <a:lnTo>
                            <a:pt x="15811" y="17596"/>
                          </a:lnTo>
                          <a:lnTo>
                            <a:pt x="15640" y="17986"/>
                          </a:lnTo>
                          <a:lnTo>
                            <a:pt x="15515" y="18054"/>
                          </a:lnTo>
                          <a:lnTo>
                            <a:pt x="15414" y="17986"/>
                          </a:lnTo>
                          <a:lnTo>
                            <a:pt x="15377" y="17876"/>
                          </a:lnTo>
                          <a:lnTo>
                            <a:pt x="15310" y="17876"/>
                          </a:lnTo>
                          <a:lnTo>
                            <a:pt x="15185" y="18334"/>
                          </a:lnTo>
                          <a:lnTo>
                            <a:pt x="15185" y="18266"/>
                          </a:lnTo>
                          <a:lnTo>
                            <a:pt x="15185" y="18156"/>
                          </a:lnTo>
                          <a:lnTo>
                            <a:pt x="15219" y="17801"/>
                          </a:lnTo>
                          <a:lnTo>
                            <a:pt x="15098" y="17132"/>
                          </a:lnTo>
                          <a:lnTo>
                            <a:pt x="15185" y="16886"/>
                          </a:lnTo>
                          <a:lnTo>
                            <a:pt x="15360" y="17023"/>
                          </a:lnTo>
                          <a:lnTo>
                            <a:pt x="15360" y="16033"/>
                          </a:lnTo>
                          <a:lnTo>
                            <a:pt x="15377" y="15930"/>
                          </a:lnTo>
                          <a:lnTo>
                            <a:pt x="15377" y="15644"/>
                          </a:lnTo>
                          <a:lnTo>
                            <a:pt x="15377" y="15364"/>
                          </a:lnTo>
                          <a:lnTo>
                            <a:pt x="15273" y="15473"/>
                          </a:lnTo>
                          <a:lnTo>
                            <a:pt x="15131" y="15575"/>
                          </a:lnTo>
                          <a:lnTo>
                            <a:pt x="15081" y="15753"/>
                          </a:lnTo>
                          <a:lnTo>
                            <a:pt x="14939" y="15821"/>
                          </a:lnTo>
                          <a:lnTo>
                            <a:pt x="14872" y="15821"/>
                          </a:lnTo>
                          <a:lnTo>
                            <a:pt x="14731" y="15261"/>
                          </a:lnTo>
                          <a:lnTo>
                            <a:pt x="14505" y="15015"/>
                          </a:lnTo>
                          <a:lnTo>
                            <a:pt x="14421" y="15015"/>
                          </a:lnTo>
                          <a:lnTo>
                            <a:pt x="14279" y="15015"/>
                          </a:lnTo>
                          <a:lnTo>
                            <a:pt x="14229" y="14906"/>
                          </a:lnTo>
                          <a:lnTo>
                            <a:pt x="14175" y="14735"/>
                          </a:lnTo>
                          <a:lnTo>
                            <a:pt x="14088" y="14374"/>
                          </a:lnTo>
                          <a:lnTo>
                            <a:pt x="13983" y="14162"/>
                          </a:lnTo>
                          <a:lnTo>
                            <a:pt x="13721" y="13424"/>
                          </a:lnTo>
                          <a:lnTo>
                            <a:pt x="13670" y="13349"/>
                          </a:lnTo>
                          <a:lnTo>
                            <a:pt x="13582" y="13315"/>
                          </a:lnTo>
                          <a:lnTo>
                            <a:pt x="13407" y="13247"/>
                          </a:lnTo>
                          <a:lnTo>
                            <a:pt x="13320" y="13172"/>
                          </a:lnTo>
                          <a:lnTo>
                            <a:pt x="13253" y="13247"/>
                          </a:lnTo>
                          <a:lnTo>
                            <a:pt x="12990" y="13452"/>
                          </a:lnTo>
                          <a:lnTo>
                            <a:pt x="12936" y="13745"/>
                          </a:lnTo>
                          <a:lnTo>
                            <a:pt x="12990" y="13745"/>
                          </a:lnTo>
                          <a:lnTo>
                            <a:pt x="13040" y="13882"/>
                          </a:lnTo>
                          <a:lnTo>
                            <a:pt x="13074" y="13991"/>
                          </a:lnTo>
                          <a:lnTo>
                            <a:pt x="13024" y="14551"/>
                          </a:lnTo>
                          <a:lnTo>
                            <a:pt x="12990" y="14906"/>
                          </a:lnTo>
                          <a:lnTo>
                            <a:pt x="13040" y="15084"/>
                          </a:lnTo>
                          <a:lnTo>
                            <a:pt x="12902" y="15364"/>
                          </a:lnTo>
                          <a:lnTo>
                            <a:pt x="12798" y="15295"/>
                          </a:lnTo>
                          <a:lnTo>
                            <a:pt x="12727" y="15295"/>
                          </a:lnTo>
                          <a:lnTo>
                            <a:pt x="12569" y="15295"/>
                          </a:lnTo>
                          <a:lnTo>
                            <a:pt x="12310" y="15125"/>
                          </a:lnTo>
                          <a:lnTo>
                            <a:pt x="12219" y="15541"/>
                          </a:lnTo>
                          <a:lnTo>
                            <a:pt x="11923" y="15753"/>
                          </a:lnTo>
                          <a:lnTo>
                            <a:pt x="11717" y="15753"/>
                          </a:lnTo>
                          <a:lnTo>
                            <a:pt x="11626" y="15753"/>
                          </a:lnTo>
                          <a:lnTo>
                            <a:pt x="11525" y="15644"/>
                          </a:lnTo>
                          <a:lnTo>
                            <a:pt x="11488" y="15541"/>
                          </a:lnTo>
                          <a:lnTo>
                            <a:pt x="11246" y="15364"/>
                          </a:lnTo>
                          <a:lnTo>
                            <a:pt x="11125" y="15295"/>
                          </a:lnTo>
                          <a:lnTo>
                            <a:pt x="10879" y="15473"/>
                          </a:lnTo>
                          <a:lnTo>
                            <a:pt x="10741" y="15473"/>
                          </a:lnTo>
                          <a:lnTo>
                            <a:pt x="10532" y="15015"/>
                          </a:lnTo>
                          <a:lnTo>
                            <a:pt x="10094" y="14804"/>
                          </a:lnTo>
                          <a:lnTo>
                            <a:pt x="10094" y="14906"/>
                          </a:lnTo>
                          <a:lnTo>
                            <a:pt x="10024" y="15084"/>
                          </a:lnTo>
                          <a:lnTo>
                            <a:pt x="10007" y="15125"/>
                          </a:lnTo>
                          <a:lnTo>
                            <a:pt x="10057" y="15405"/>
                          </a:lnTo>
                          <a:lnTo>
                            <a:pt x="10094" y="15575"/>
                          </a:lnTo>
                          <a:lnTo>
                            <a:pt x="10148" y="15753"/>
                          </a:lnTo>
                          <a:lnTo>
                            <a:pt x="9886" y="15821"/>
                          </a:lnTo>
                          <a:lnTo>
                            <a:pt x="9694" y="15821"/>
                          </a:lnTo>
                          <a:lnTo>
                            <a:pt x="9569" y="15753"/>
                          </a:lnTo>
                          <a:lnTo>
                            <a:pt x="9556" y="15575"/>
                          </a:lnTo>
                          <a:lnTo>
                            <a:pt x="9380" y="15644"/>
                          </a:lnTo>
                          <a:lnTo>
                            <a:pt x="9327" y="15541"/>
                          </a:lnTo>
                          <a:lnTo>
                            <a:pt x="9155" y="15575"/>
                          </a:lnTo>
                          <a:lnTo>
                            <a:pt x="9067" y="15685"/>
                          </a:lnTo>
                          <a:lnTo>
                            <a:pt x="9047" y="15753"/>
                          </a:lnTo>
                          <a:lnTo>
                            <a:pt x="8963" y="15930"/>
                          </a:lnTo>
                          <a:lnTo>
                            <a:pt x="8963" y="16033"/>
                          </a:lnTo>
                          <a:lnTo>
                            <a:pt x="8771" y="16217"/>
                          </a:lnTo>
                          <a:lnTo>
                            <a:pt x="8734" y="16320"/>
                          </a:lnTo>
                          <a:lnTo>
                            <a:pt x="8646" y="16395"/>
                          </a:lnTo>
                          <a:lnTo>
                            <a:pt x="8404" y="16285"/>
                          </a:lnTo>
                          <a:lnTo>
                            <a:pt x="8141" y="16033"/>
                          </a:lnTo>
                          <a:lnTo>
                            <a:pt x="7737" y="15930"/>
                          </a:lnTo>
                          <a:lnTo>
                            <a:pt x="7441" y="15295"/>
                          </a:lnTo>
                          <a:lnTo>
                            <a:pt x="6953" y="14660"/>
                          </a:lnTo>
                          <a:lnTo>
                            <a:pt x="6505" y="14804"/>
                          </a:lnTo>
                          <a:lnTo>
                            <a:pt x="6209" y="14271"/>
                          </a:lnTo>
                          <a:lnTo>
                            <a:pt x="5805" y="14483"/>
                          </a:lnTo>
                          <a:lnTo>
                            <a:pt x="5387" y="14442"/>
                          </a:lnTo>
                          <a:lnTo>
                            <a:pt x="4758" y="14660"/>
                          </a:lnTo>
                          <a:lnTo>
                            <a:pt x="4653" y="15821"/>
                          </a:lnTo>
                          <a:lnTo>
                            <a:pt x="4758" y="16320"/>
                          </a:lnTo>
                          <a:lnTo>
                            <a:pt x="3835" y="16108"/>
                          </a:lnTo>
                          <a:lnTo>
                            <a:pt x="3488" y="15930"/>
                          </a:lnTo>
                          <a:lnTo>
                            <a:pt x="3189" y="16033"/>
                          </a:lnTo>
                          <a:lnTo>
                            <a:pt x="3013" y="17064"/>
                          </a:lnTo>
                          <a:lnTo>
                            <a:pt x="3155" y="17064"/>
                          </a:lnTo>
                          <a:lnTo>
                            <a:pt x="3330" y="18054"/>
                          </a:lnTo>
                          <a:lnTo>
                            <a:pt x="3468" y="18054"/>
                          </a:lnTo>
                          <a:lnTo>
                            <a:pt x="3347" y="18266"/>
                          </a:lnTo>
                          <a:lnTo>
                            <a:pt x="3209" y="18334"/>
                          </a:lnTo>
                          <a:lnTo>
                            <a:pt x="3118" y="18791"/>
                          </a:lnTo>
                          <a:lnTo>
                            <a:pt x="3209" y="18791"/>
                          </a:lnTo>
                          <a:lnTo>
                            <a:pt x="3155" y="18826"/>
                          </a:lnTo>
                          <a:lnTo>
                            <a:pt x="3242" y="18976"/>
                          </a:lnTo>
                          <a:lnTo>
                            <a:pt x="3276" y="19078"/>
                          </a:lnTo>
                          <a:lnTo>
                            <a:pt x="3276" y="19358"/>
                          </a:lnTo>
                          <a:lnTo>
                            <a:pt x="3347" y="19577"/>
                          </a:lnTo>
                          <a:lnTo>
                            <a:pt x="3488" y="19925"/>
                          </a:lnTo>
                          <a:lnTo>
                            <a:pt x="3276" y="19993"/>
                          </a:lnTo>
                          <a:lnTo>
                            <a:pt x="3155" y="19747"/>
                          </a:lnTo>
                          <a:lnTo>
                            <a:pt x="2737" y="19283"/>
                          </a:lnTo>
                          <a:lnTo>
                            <a:pt x="2229" y="19283"/>
                          </a:lnTo>
                          <a:lnTo>
                            <a:pt x="2091" y="19078"/>
                          </a:lnTo>
                          <a:lnTo>
                            <a:pt x="1970" y="18894"/>
                          </a:lnTo>
                          <a:lnTo>
                            <a:pt x="1778" y="18655"/>
                          </a:lnTo>
                          <a:lnTo>
                            <a:pt x="1778" y="18546"/>
                          </a:lnTo>
                          <a:lnTo>
                            <a:pt x="1970" y="18054"/>
                          </a:lnTo>
                          <a:lnTo>
                            <a:pt x="2057" y="18054"/>
                          </a:lnTo>
                          <a:lnTo>
                            <a:pt x="2091" y="17801"/>
                          </a:lnTo>
                          <a:lnTo>
                            <a:pt x="2024" y="17692"/>
                          </a:lnTo>
                          <a:lnTo>
                            <a:pt x="1879" y="17876"/>
                          </a:lnTo>
                          <a:lnTo>
                            <a:pt x="1832" y="17692"/>
                          </a:lnTo>
                          <a:lnTo>
                            <a:pt x="2162" y="17487"/>
                          </a:lnTo>
                          <a:lnTo>
                            <a:pt x="2057" y="16886"/>
                          </a:lnTo>
                          <a:lnTo>
                            <a:pt x="1832" y="16886"/>
                          </a:lnTo>
                          <a:lnTo>
                            <a:pt x="1586" y="16497"/>
                          </a:lnTo>
                          <a:lnTo>
                            <a:pt x="1239" y="16422"/>
                          </a:lnTo>
                          <a:lnTo>
                            <a:pt x="923" y="16285"/>
                          </a:lnTo>
                          <a:lnTo>
                            <a:pt x="956" y="15930"/>
                          </a:lnTo>
                          <a:lnTo>
                            <a:pt x="872" y="15575"/>
                          </a:lnTo>
                          <a:lnTo>
                            <a:pt x="923" y="15541"/>
                          </a:lnTo>
                          <a:lnTo>
                            <a:pt x="1044" y="15644"/>
                          </a:lnTo>
                          <a:lnTo>
                            <a:pt x="993" y="15261"/>
                          </a:lnTo>
                          <a:lnTo>
                            <a:pt x="872" y="15015"/>
                          </a:lnTo>
                          <a:lnTo>
                            <a:pt x="764" y="14374"/>
                          </a:lnTo>
                          <a:lnTo>
                            <a:pt x="401" y="14271"/>
                          </a:lnTo>
                          <a:lnTo>
                            <a:pt x="455" y="13745"/>
                          </a:lnTo>
                          <a:lnTo>
                            <a:pt x="330" y="13452"/>
                          </a:lnTo>
                          <a:lnTo>
                            <a:pt x="226" y="13424"/>
                          </a:lnTo>
                          <a:lnTo>
                            <a:pt x="138" y="13144"/>
                          </a:lnTo>
                          <a:lnTo>
                            <a:pt x="138" y="12960"/>
                          </a:lnTo>
                          <a:lnTo>
                            <a:pt x="88" y="12714"/>
                          </a:lnTo>
                          <a:lnTo>
                            <a:pt x="121" y="12680"/>
                          </a:lnTo>
                          <a:lnTo>
                            <a:pt x="192" y="12680"/>
                          </a:lnTo>
                          <a:lnTo>
                            <a:pt x="192" y="12571"/>
                          </a:lnTo>
                          <a:lnTo>
                            <a:pt x="330" y="12434"/>
                          </a:lnTo>
                          <a:lnTo>
                            <a:pt x="488" y="12503"/>
                          </a:lnTo>
                          <a:lnTo>
                            <a:pt x="418" y="12332"/>
                          </a:lnTo>
                          <a:lnTo>
                            <a:pt x="313" y="12332"/>
                          </a:lnTo>
                          <a:lnTo>
                            <a:pt x="259" y="12045"/>
                          </a:lnTo>
                          <a:lnTo>
                            <a:pt x="172" y="12154"/>
                          </a:lnTo>
                          <a:lnTo>
                            <a:pt x="455" y="11478"/>
                          </a:lnTo>
                          <a:lnTo>
                            <a:pt x="626" y="10912"/>
                          </a:lnTo>
                          <a:lnTo>
                            <a:pt x="542" y="10775"/>
                          </a:lnTo>
                          <a:lnTo>
                            <a:pt x="488" y="10741"/>
                          </a:lnTo>
                          <a:lnTo>
                            <a:pt x="364" y="10563"/>
                          </a:lnTo>
                          <a:lnTo>
                            <a:pt x="401" y="10283"/>
                          </a:lnTo>
                          <a:lnTo>
                            <a:pt x="330" y="10208"/>
                          </a:lnTo>
                          <a:lnTo>
                            <a:pt x="330" y="10099"/>
                          </a:lnTo>
                          <a:lnTo>
                            <a:pt x="330" y="9990"/>
                          </a:lnTo>
                          <a:lnTo>
                            <a:pt x="276" y="9990"/>
                          </a:lnTo>
                          <a:lnTo>
                            <a:pt x="276" y="9894"/>
                          </a:lnTo>
                          <a:lnTo>
                            <a:pt x="276" y="9819"/>
                          </a:lnTo>
                          <a:lnTo>
                            <a:pt x="313" y="9464"/>
                          </a:lnTo>
                          <a:lnTo>
                            <a:pt x="138" y="8863"/>
                          </a:lnTo>
                          <a:lnTo>
                            <a:pt x="192" y="8549"/>
                          </a:lnTo>
                          <a:lnTo>
                            <a:pt x="138" y="8440"/>
                          </a:lnTo>
                          <a:lnTo>
                            <a:pt x="54" y="8330"/>
                          </a:lnTo>
                          <a:lnTo>
                            <a:pt x="34" y="8160"/>
                          </a:lnTo>
                          <a:lnTo>
                            <a:pt x="0" y="8051"/>
                          </a:lnTo>
                          <a:lnTo>
                            <a:pt x="138" y="7702"/>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282" name="Freeform 231">
                      <a:extLst>
                        <a:ext uri="{FF2B5EF4-FFF2-40B4-BE49-F238E27FC236}">
                          <a16:creationId xmlns:a16="http://schemas.microsoft.com/office/drawing/2014/main" id="{B9ADF4FE-0715-48CF-9CDD-98FC4CA0B14C}"/>
                        </a:ext>
                      </a:extLst>
                    </p:cNvPr>
                    <p:cNvSpPr>
                      <a:spLocks/>
                    </p:cNvSpPr>
                    <p:nvPr/>
                  </p:nvSpPr>
                  <p:spPr bwMode="auto">
                    <a:xfrm>
                      <a:off x="4779742" y="3070394"/>
                      <a:ext cx="448467" cy="244618"/>
                    </a:xfrm>
                    <a:custGeom>
                      <a:avLst/>
                      <a:gdLst>
                        <a:gd name="T0" fmla="*/ 15364 w 20000"/>
                        <a:gd name="T1" fmla="*/ 13531 h 20000"/>
                        <a:gd name="T2" fmla="*/ 15067 w 20000"/>
                        <a:gd name="T3" fmla="*/ 14074 h 20000"/>
                        <a:gd name="T4" fmla="*/ 14124 w 20000"/>
                        <a:gd name="T5" fmla="*/ 16593 h 20000"/>
                        <a:gd name="T6" fmla="*/ 16496 w 20000"/>
                        <a:gd name="T7" fmla="*/ 17630 h 20000"/>
                        <a:gd name="T8" fmla="*/ 15364 w 20000"/>
                        <a:gd name="T9" fmla="*/ 17630 h 20000"/>
                        <a:gd name="T10" fmla="*/ 13531 w 20000"/>
                        <a:gd name="T11" fmla="*/ 19951 h 20000"/>
                        <a:gd name="T12" fmla="*/ 12992 w 20000"/>
                        <a:gd name="T13" fmla="*/ 18123 h 20000"/>
                        <a:gd name="T14" fmla="*/ 11752 w 20000"/>
                        <a:gd name="T15" fmla="*/ 16840 h 20000"/>
                        <a:gd name="T16" fmla="*/ 12992 w 20000"/>
                        <a:gd name="T17" fmla="*/ 15605 h 20000"/>
                        <a:gd name="T18" fmla="*/ 11024 w 20000"/>
                        <a:gd name="T19" fmla="*/ 14815 h 20000"/>
                        <a:gd name="T20" fmla="*/ 11024 w 20000"/>
                        <a:gd name="T21" fmla="*/ 14074 h 20000"/>
                        <a:gd name="T22" fmla="*/ 10755 w 20000"/>
                        <a:gd name="T23" fmla="*/ 12790 h 20000"/>
                        <a:gd name="T24" fmla="*/ 10620 w 20000"/>
                        <a:gd name="T25" fmla="*/ 13284 h 20000"/>
                        <a:gd name="T26" fmla="*/ 9650 w 20000"/>
                        <a:gd name="T27" fmla="*/ 13531 h 20000"/>
                        <a:gd name="T28" fmla="*/ 8518 w 20000"/>
                        <a:gd name="T29" fmla="*/ 16840 h 20000"/>
                        <a:gd name="T30" fmla="*/ 7008 w 20000"/>
                        <a:gd name="T31" fmla="*/ 16840 h 20000"/>
                        <a:gd name="T32" fmla="*/ 7844 w 20000"/>
                        <a:gd name="T33" fmla="*/ 14815 h 20000"/>
                        <a:gd name="T34" fmla="*/ 8248 w 20000"/>
                        <a:gd name="T35" fmla="*/ 13284 h 20000"/>
                        <a:gd name="T36" fmla="*/ 7412 w 20000"/>
                        <a:gd name="T37" fmla="*/ 10173 h 20000"/>
                        <a:gd name="T38" fmla="*/ 5310 w 20000"/>
                        <a:gd name="T39" fmla="*/ 9432 h 20000"/>
                        <a:gd name="T40" fmla="*/ 3369 w 20000"/>
                        <a:gd name="T41" fmla="*/ 10667 h 20000"/>
                        <a:gd name="T42" fmla="*/ 836 w 20000"/>
                        <a:gd name="T43" fmla="*/ 9975 h 20000"/>
                        <a:gd name="T44" fmla="*/ 431 w 20000"/>
                        <a:gd name="T45" fmla="*/ 6864 h 20000"/>
                        <a:gd name="T46" fmla="*/ 431 w 20000"/>
                        <a:gd name="T47" fmla="*/ 5333 h 20000"/>
                        <a:gd name="T48" fmla="*/ 1563 w 20000"/>
                        <a:gd name="T49" fmla="*/ 0 h 20000"/>
                        <a:gd name="T50" fmla="*/ 2372 w 20000"/>
                        <a:gd name="T51" fmla="*/ 494 h 20000"/>
                        <a:gd name="T52" fmla="*/ 6685 w 20000"/>
                        <a:gd name="T53" fmla="*/ 741 h 20000"/>
                        <a:gd name="T54" fmla="*/ 8787 w 20000"/>
                        <a:gd name="T55" fmla="*/ 1284 h 20000"/>
                        <a:gd name="T56" fmla="*/ 10054 w 20000"/>
                        <a:gd name="T57" fmla="*/ 494 h 20000"/>
                        <a:gd name="T58" fmla="*/ 15364 w 20000"/>
                        <a:gd name="T59" fmla="*/ 2025 h 20000"/>
                        <a:gd name="T60" fmla="*/ 19137 w 20000"/>
                        <a:gd name="T61" fmla="*/ 4840 h 20000"/>
                        <a:gd name="T62" fmla="*/ 17332 w 20000"/>
                        <a:gd name="T63" fmla="*/ 1066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17709" y="12000"/>
                          </a:moveTo>
                          <a:lnTo>
                            <a:pt x="15364" y="13531"/>
                          </a:lnTo>
                          <a:lnTo>
                            <a:pt x="15499" y="15605"/>
                          </a:lnTo>
                          <a:lnTo>
                            <a:pt x="15067" y="14074"/>
                          </a:lnTo>
                          <a:lnTo>
                            <a:pt x="13962" y="15309"/>
                          </a:lnTo>
                          <a:lnTo>
                            <a:pt x="14124" y="16593"/>
                          </a:lnTo>
                          <a:lnTo>
                            <a:pt x="16199" y="17333"/>
                          </a:lnTo>
                          <a:lnTo>
                            <a:pt x="16496" y="17630"/>
                          </a:lnTo>
                          <a:lnTo>
                            <a:pt x="15903" y="17630"/>
                          </a:lnTo>
                          <a:lnTo>
                            <a:pt x="15364" y="17630"/>
                          </a:lnTo>
                          <a:lnTo>
                            <a:pt x="14663" y="18617"/>
                          </a:lnTo>
                          <a:lnTo>
                            <a:pt x="13531" y="19951"/>
                          </a:lnTo>
                          <a:lnTo>
                            <a:pt x="12857" y="19407"/>
                          </a:lnTo>
                          <a:lnTo>
                            <a:pt x="12992" y="18123"/>
                          </a:lnTo>
                          <a:lnTo>
                            <a:pt x="12156" y="17333"/>
                          </a:lnTo>
                          <a:lnTo>
                            <a:pt x="11752" y="16840"/>
                          </a:lnTo>
                          <a:lnTo>
                            <a:pt x="12156" y="16593"/>
                          </a:lnTo>
                          <a:lnTo>
                            <a:pt x="12992" y="15605"/>
                          </a:lnTo>
                          <a:lnTo>
                            <a:pt x="12857" y="15309"/>
                          </a:lnTo>
                          <a:lnTo>
                            <a:pt x="11024" y="14815"/>
                          </a:lnTo>
                          <a:lnTo>
                            <a:pt x="10755" y="14074"/>
                          </a:lnTo>
                          <a:lnTo>
                            <a:pt x="11024" y="14074"/>
                          </a:lnTo>
                          <a:lnTo>
                            <a:pt x="11159" y="14074"/>
                          </a:lnTo>
                          <a:lnTo>
                            <a:pt x="10755" y="12790"/>
                          </a:lnTo>
                          <a:lnTo>
                            <a:pt x="10755" y="13531"/>
                          </a:lnTo>
                          <a:lnTo>
                            <a:pt x="10620" y="13284"/>
                          </a:lnTo>
                          <a:lnTo>
                            <a:pt x="10323" y="13284"/>
                          </a:lnTo>
                          <a:lnTo>
                            <a:pt x="9650" y="13531"/>
                          </a:lnTo>
                          <a:lnTo>
                            <a:pt x="8949" y="15605"/>
                          </a:lnTo>
                          <a:lnTo>
                            <a:pt x="8518" y="16840"/>
                          </a:lnTo>
                          <a:lnTo>
                            <a:pt x="7412" y="17630"/>
                          </a:lnTo>
                          <a:lnTo>
                            <a:pt x="7008" y="16840"/>
                          </a:lnTo>
                          <a:lnTo>
                            <a:pt x="7412" y="15605"/>
                          </a:lnTo>
                          <a:lnTo>
                            <a:pt x="7844" y="14815"/>
                          </a:lnTo>
                          <a:lnTo>
                            <a:pt x="9218" y="14568"/>
                          </a:lnTo>
                          <a:lnTo>
                            <a:pt x="8248" y="13284"/>
                          </a:lnTo>
                          <a:lnTo>
                            <a:pt x="8113" y="12247"/>
                          </a:lnTo>
                          <a:lnTo>
                            <a:pt x="7412" y="10173"/>
                          </a:lnTo>
                          <a:lnTo>
                            <a:pt x="6685" y="10173"/>
                          </a:lnTo>
                          <a:lnTo>
                            <a:pt x="5310" y="9432"/>
                          </a:lnTo>
                          <a:lnTo>
                            <a:pt x="4474" y="9975"/>
                          </a:lnTo>
                          <a:lnTo>
                            <a:pt x="3369" y="10667"/>
                          </a:lnTo>
                          <a:lnTo>
                            <a:pt x="1267" y="9975"/>
                          </a:lnTo>
                          <a:lnTo>
                            <a:pt x="836" y="9975"/>
                          </a:lnTo>
                          <a:lnTo>
                            <a:pt x="0" y="9185"/>
                          </a:lnTo>
                          <a:lnTo>
                            <a:pt x="431" y="6864"/>
                          </a:lnTo>
                          <a:lnTo>
                            <a:pt x="566" y="6617"/>
                          </a:lnTo>
                          <a:lnTo>
                            <a:pt x="431" y="5333"/>
                          </a:lnTo>
                          <a:lnTo>
                            <a:pt x="1995" y="1481"/>
                          </a:lnTo>
                          <a:lnTo>
                            <a:pt x="1563" y="0"/>
                          </a:lnTo>
                          <a:lnTo>
                            <a:pt x="1995" y="0"/>
                          </a:lnTo>
                          <a:lnTo>
                            <a:pt x="2372" y="494"/>
                          </a:lnTo>
                          <a:lnTo>
                            <a:pt x="6685" y="0"/>
                          </a:lnTo>
                          <a:lnTo>
                            <a:pt x="6685" y="741"/>
                          </a:lnTo>
                          <a:lnTo>
                            <a:pt x="8787" y="1481"/>
                          </a:lnTo>
                          <a:lnTo>
                            <a:pt x="8787" y="1284"/>
                          </a:lnTo>
                          <a:lnTo>
                            <a:pt x="9218" y="494"/>
                          </a:lnTo>
                          <a:lnTo>
                            <a:pt x="10054" y="494"/>
                          </a:lnTo>
                          <a:lnTo>
                            <a:pt x="12588" y="1481"/>
                          </a:lnTo>
                          <a:lnTo>
                            <a:pt x="15364" y="2025"/>
                          </a:lnTo>
                          <a:lnTo>
                            <a:pt x="17332" y="4840"/>
                          </a:lnTo>
                          <a:lnTo>
                            <a:pt x="19137" y="4840"/>
                          </a:lnTo>
                          <a:lnTo>
                            <a:pt x="19973" y="9185"/>
                          </a:lnTo>
                          <a:lnTo>
                            <a:pt x="17332" y="10667"/>
                          </a:lnTo>
                          <a:lnTo>
                            <a:pt x="17709" y="12000"/>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grpSp>
            </p:grpSp>
          </p:grpSp>
        </p:grpSp>
        <p:grpSp>
          <p:nvGrpSpPr>
            <p:cNvPr id="10" name="Groupe 153">
              <a:extLst>
                <a:ext uri="{FF2B5EF4-FFF2-40B4-BE49-F238E27FC236}">
                  <a16:creationId xmlns:a16="http://schemas.microsoft.com/office/drawing/2014/main" id="{F44BAD15-1C1A-448C-BDE6-A92DA8FCCF35}"/>
                </a:ext>
              </a:extLst>
            </p:cNvPr>
            <p:cNvGrpSpPr/>
            <p:nvPr/>
          </p:nvGrpSpPr>
          <p:grpSpPr>
            <a:xfrm>
              <a:off x="6426213" y="2317866"/>
              <a:ext cx="607988" cy="459157"/>
              <a:chOff x="4109308" y="2945066"/>
              <a:chExt cx="579835" cy="437896"/>
            </a:xfrm>
            <a:solidFill>
              <a:schemeClr val="accent2"/>
            </a:solidFill>
            <a:effectLst/>
          </p:grpSpPr>
          <p:sp>
            <p:nvSpPr>
              <p:cNvPr id="331" name="Freeform 295">
                <a:extLst>
                  <a:ext uri="{FF2B5EF4-FFF2-40B4-BE49-F238E27FC236}">
                    <a16:creationId xmlns:a16="http://schemas.microsoft.com/office/drawing/2014/main" id="{0CDCFA2F-F546-4BE2-9AEE-8F732BE700BD}"/>
                  </a:ext>
                </a:extLst>
              </p:cNvPr>
              <p:cNvSpPr>
                <a:spLocks/>
              </p:cNvSpPr>
              <p:nvPr/>
            </p:nvSpPr>
            <p:spPr bwMode="auto">
              <a:xfrm>
                <a:off x="4298057" y="3076434"/>
                <a:ext cx="92109" cy="66439"/>
              </a:xfrm>
              <a:custGeom>
                <a:avLst/>
                <a:gdLst>
                  <a:gd name="T0" fmla="*/ 0 w 20000"/>
                  <a:gd name="T1" fmla="*/ 3670 h 20000"/>
                  <a:gd name="T2" fmla="*/ 3421 w 20000"/>
                  <a:gd name="T3" fmla="*/ 734 h 20000"/>
                  <a:gd name="T4" fmla="*/ 4868 w 20000"/>
                  <a:gd name="T5" fmla="*/ 734 h 20000"/>
                  <a:gd name="T6" fmla="*/ 5395 w 20000"/>
                  <a:gd name="T7" fmla="*/ 2936 h 20000"/>
                  <a:gd name="T8" fmla="*/ 6711 w 20000"/>
                  <a:gd name="T9" fmla="*/ 734 h 20000"/>
                  <a:gd name="T10" fmla="*/ 8816 w 20000"/>
                  <a:gd name="T11" fmla="*/ 0 h 20000"/>
                  <a:gd name="T12" fmla="*/ 10921 w 20000"/>
                  <a:gd name="T13" fmla="*/ 0 h 20000"/>
                  <a:gd name="T14" fmla="*/ 13684 w 20000"/>
                  <a:gd name="T15" fmla="*/ 734 h 20000"/>
                  <a:gd name="T16" fmla="*/ 16447 w 20000"/>
                  <a:gd name="T17" fmla="*/ 2936 h 20000"/>
                  <a:gd name="T18" fmla="*/ 15789 w 20000"/>
                  <a:gd name="T19" fmla="*/ 5688 h 20000"/>
                  <a:gd name="T20" fmla="*/ 19079 w 20000"/>
                  <a:gd name="T21" fmla="*/ 7523 h 20000"/>
                  <a:gd name="T22" fmla="*/ 19868 w 20000"/>
                  <a:gd name="T23" fmla="*/ 12294 h 20000"/>
                  <a:gd name="T24" fmla="*/ 17763 w 20000"/>
                  <a:gd name="T25" fmla="*/ 13211 h 20000"/>
                  <a:gd name="T26" fmla="*/ 16447 w 20000"/>
                  <a:gd name="T27" fmla="*/ 15046 h 20000"/>
                  <a:gd name="T28" fmla="*/ 16447 w 20000"/>
                  <a:gd name="T29" fmla="*/ 19817 h 20000"/>
                  <a:gd name="T30" fmla="*/ 15789 w 20000"/>
                  <a:gd name="T31" fmla="*/ 19817 h 20000"/>
                  <a:gd name="T32" fmla="*/ 12368 w 20000"/>
                  <a:gd name="T33" fmla="*/ 17982 h 20000"/>
                  <a:gd name="T34" fmla="*/ 10921 w 20000"/>
                  <a:gd name="T35" fmla="*/ 13211 h 20000"/>
                  <a:gd name="T36" fmla="*/ 10263 w 20000"/>
                  <a:gd name="T37" fmla="*/ 16147 h 20000"/>
                  <a:gd name="T38" fmla="*/ 5395 w 20000"/>
                  <a:gd name="T39" fmla="*/ 10459 h 20000"/>
                  <a:gd name="T40" fmla="*/ 4868 w 20000"/>
                  <a:gd name="T41" fmla="*/ 8624 h 20000"/>
                  <a:gd name="T42" fmla="*/ 3421 w 20000"/>
                  <a:gd name="T43" fmla="*/ 5688 h 20000"/>
                  <a:gd name="T44" fmla="*/ 2105 w 20000"/>
                  <a:gd name="T45" fmla="*/ 7523 h 20000"/>
                  <a:gd name="T46" fmla="*/ 0 w 20000"/>
                  <a:gd name="T47" fmla="*/ 5688 h 20000"/>
                  <a:gd name="T48" fmla="*/ 0 w 20000"/>
                  <a:gd name="T49" fmla="*/ 367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332" name="Freeform 289">
                <a:extLst>
                  <a:ext uri="{FF2B5EF4-FFF2-40B4-BE49-F238E27FC236}">
                    <a16:creationId xmlns:a16="http://schemas.microsoft.com/office/drawing/2014/main" id="{5A07B26E-7760-4CCB-AA38-50F722CC5EB3}"/>
                  </a:ext>
                </a:extLst>
              </p:cNvPr>
              <p:cNvSpPr>
                <a:spLocks/>
              </p:cNvSpPr>
              <p:nvPr/>
            </p:nvSpPr>
            <p:spPr bwMode="auto">
              <a:xfrm>
                <a:off x="4378085" y="2945066"/>
                <a:ext cx="223478" cy="271798"/>
              </a:xfrm>
              <a:custGeom>
                <a:avLst/>
                <a:gdLst>
                  <a:gd name="T0" fmla="*/ 6450 w 20000"/>
                  <a:gd name="T1" fmla="*/ 177 h 20000"/>
                  <a:gd name="T2" fmla="*/ 8130 w 20000"/>
                  <a:gd name="T3" fmla="*/ 710 h 20000"/>
                  <a:gd name="T4" fmla="*/ 8130 w 20000"/>
                  <a:gd name="T5" fmla="*/ 1375 h 20000"/>
                  <a:gd name="T6" fmla="*/ 9539 w 20000"/>
                  <a:gd name="T7" fmla="*/ 1818 h 20000"/>
                  <a:gd name="T8" fmla="*/ 10081 w 20000"/>
                  <a:gd name="T9" fmla="*/ 2971 h 20000"/>
                  <a:gd name="T10" fmla="*/ 11762 w 20000"/>
                  <a:gd name="T11" fmla="*/ 2084 h 20000"/>
                  <a:gd name="T12" fmla="*/ 14038 w 20000"/>
                  <a:gd name="T13" fmla="*/ 1818 h 20000"/>
                  <a:gd name="T14" fmla="*/ 16260 w 20000"/>
                  <a:gd name="T15" fmla="*/ 2971 h 20000"/>
                  <a:gd name="T16" fmla="*/ 18266 w 20000"/>
                  <a:gd name="T17" fmla="*/ 4789 h 20000"/>
                  <a:gd name="T18" fmla="*/ 17073 w 20000"/>
                  <a:gd name="T19" fmla="*/ 5721 h 20000"/>
                  <a:gd name="T20" fmla="*/ 18266 w 20000"/>
                  <a:gd name="T21" fmla="*/ 6874 h 20000"/>
                  <a:gd name="T22" fmla="*/ 19079 w 20000"/>
                  <a:gd name="T23" fmla="*/ 7982 h 20000"/>
                  <a:gd name="T24" fmla="*/ 19350 w 20000"/>
                  <a:gd name="T25" fmla="*/ 9623 h 20000"/>
                  <a:gd name="T26" fmla="*/ 19350 w 20000"/>
                  <a:gd name="T27" fmla="*/ 10510 h 20000"/>
                  <a:gd name="T28" fmla="*/ 18266 w 20000"/>
                  <a:gd name="T29" fmla="*/ 10998 h 20000"/>
                  <a:gd name="T30" fmla="*/ 13496 w 20000"/>
                  <a:gd name="T31" fmla="*/ 12151 h 20000"/>
                  <a:gd name="T32" fmla="*/ 13496 w 20000"/>
                  <a:gd name="T33" fmla="*/ 13304 h 20000"/>
                  <a:gd name="T34" fmla="*/ 14580 w 20000"/>
                  <a:gd name="T35" fmla="*/ 14412 h 20000"/>
                  <a:gd name="T36" fmla="*/ 16260 w 20000"/>
                  <a:gd name="T37" fmla="*/ 15344 h 20000"/>
                  <a:gd name="T38" fmla="*/ 17073 w 20000"/>
                  <a:gd name="T39" fmla="*/ 16497 h 20000"/>
                  <a:gd name="T40" fmla="*/ 15393 w 20000"/>
                  <a:gd name="T41" fmla="*/ 17650 h 20000"/>
                  <a:gd name="T42" fmla="*/ 15989 w 20000"/>
                  <a:gd name="T43" fmla="*/ 19468 h 20000"/>
                  <a:gd name="T44" fmla="*/ 14038 w 20000"/>
                  <a:gd name="T45" fmla="*/ 19246 h 20000"/>
                  <a:gd name="T46" fmla="*/ 12629 w 20000"/>
                  <a:gd name="T47" fmla="*/ 19468 h 20000"/>
                  <a:gd name="T48" fmla="*/ 10949 w 20000"/>
                  <a:gd name="T49" fmla="*/ 19468 h 20000"/>
                  <a:gd name="T50" fmla="*/ 10081 w 20000"/>
                  <a:gd name="T51" fmla="*/ 19956 h 20000"/>
                  <a:gd name="T52" fmla="*/ 8130 w 20000"/>
                  <a:gd name="T53" fmla="*/ 19246 h 20000"/>
                  <a:gd name="T54" fmla="*/ 7317 w 20000"/>
                  <a:gd name="T55" fmla="*/ 19246 h 20000"/>
                  <a:gd name="T56" fmla="*/ 6721 w 20000"/>
                  <a:gd name="T57" fmla="*/ 18758 h 20000"/>
                  <a:gd name="T58" fmla="*/ 5854 w 20000"/>
                  <a:gd name="T59" fmla="*/ 18758 h 20000"/>
                  <a:gd name="T60" fmla="*/ 5312 w 20000"/>
                  <a:gd name="T61" fmla="*/ 19468 h 20000"/>
                  <a:gd name="T62" fmla="*/ 4444 w 20000"/>
                  <a:gd name="T63" fmla="*/ 19468 h 20000"/>
                  <a:gd name="T64" fmla="*/ 3631 w 20000"/>
                  <a:gd name="T65" fmla="*/ 19468 h 20000"/>
                  <a:gd name="T66" fmla="*/ 3089 w 20000"/>
                  <a:gd name="T67" fmla="*/ 18315 h 20000"/>
                  <a:gd name="T68" fmla="*/ 5041 w 20000"/>
                  <a:gd name="T69" fmla="*/ 15787 h 20000"/>
                  <a:gd name="T70" fmla="*/ 1409 w 20000"/>
                  <a:gd name="T71" fmla="*/ 14412 h 20000"/>
                  <a:gd name="T72" fmla="*/ 542 w 20000"/>
                  <a:gd name="T73" fmla="*/ 13304 h 20000"/>
                  <a:gd name="T74" fmla="*/ 542 w 20000"/>
                  <a:gd name="T75" fmla="*/ 11441 h 20000"/>
                  <a:gd name="T76" fmla="*/ 867 w 20000"/>
                  <a:gd name="T77" fmla="*/ 9623 h 20000"/>
                  <a:gd name="T78" fmla="*/ 867 w 20000"/>
                  <a:gd name="T79" fmla="*/ 7982 h 20000"/>
                  <a:gd name="T80" fmla="*/ 1409 w 20000"/>
                  <a:gd name="T81" fmla="*/ 6164 h 20000"/>
                  <a:gd name="T82" fmla="*/ 2764 w 20000"/>
                  <a:gd name="T83" fmla="*/ 5055 h 20000"/>
                  <a:gd name="T84" fmla="*/ 4228 w 20000"/>
                  <a:gd name="T85" fmla="*/ 3636 h 20000"/>
                  <a:gd name="T86" fmla="*/ 5041 w 20000"/>
                  <a:gd name="T87" fmla="*/ 3193 h 20000"/>
                  <a:gd name="T88" fmla="*/ 5312 w 20000"/>
                  <a:gd name="T89" fmla="*/ 2971 h 20000"/>
                  <a:gd name="T90" fmla="*/ 5312 w 20000"/>
                  <a:gd name="T91" fmla="*/ 2084 h 20000"/>
                  <a:gd name="T92" fmla="*/ 5312 w 20000"/>
                  <a:gd name="T93" fmla="*/ 887 h 20000"/>
                  <a:gd name="T94" fmla="*/ 4228 w 20000"/>
                  <a:gd name="T95" fmla="*/ 177 h 20000"/>
                  <a:gd name="T96" fmla="*/ 5041 w 20000"/>
                  <a:gd name="T97"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333" name="Freeform 287">
                <a:extLst>
                  <a:ext uri="{FF2B5EF4-FFF2-40B4-BE49-F238E27FC236}">
                    <a16:creationId xmlns:a16="http://schemas.microsoft.com/office/drawing/2014/main" id="{C43C3BA5-AEA9-4F96-9A04-01F8029857F5}"/>
                  </a:ext>
                </a:extLst>
              </p:cNvPr>
              <p:cNvSpPr>
                <a:spLocks/>
              </p:cNvSpPr>
              <p:nvPr/>
            </p:nvSpPr>
            <p:spPr bwMode="auto">
              <a:xfrm>
                <a:off x="4109308" y="3088514"/>
                <a:ext cx="326158" cy="294448"/>
              </a:xfrm>
              <a:custGeom>
                <a:avLst/>
                <a:gdLst>
                  <a:gd name="T0" fmla="*/ 11519 w 20000"/>
                  <a:gd name="T1" fmla="*/ 451 h 20000"/>
                  <a:gd name="T2" fmla="*/ 12481 w 20000"/>
                  <a:gd name="T3" fmla="*/ 451 h 20000"/>
                  <a:gd name="T4" fmla="*/ 13074 w 20000"/>
                  <a:gd name="T5" fmla="*/ 1516 h 20000"/>
                  <a:gd name="T6" fmla="*/ 14593 w 20000"/>
                  <a:gd name="T7" fmla="*/ 2131 h 20000"/>
                  <a:gd name="T8" fmla="*/ 15963 w 20000"/>
                  <a:gd name="T9" fmla="*/ 3607 h 20000"/>
                  <a:gd name="T10" fmla="*/ 16889 w 20000"/>
                  <a:gd name="T11" fmla="*/ 3607 h 20000"/>
                  <a:gd name="T12" fmla="*/ 19000 w 20000"/>
                  <a:gd name="T13" fmla="*/ 4467 h 20000"/>
                  <a:gd name="T14" fmla="*/ 19407 w 20000"/>
                  <a:gd name="T15" fmla="*/ 5943 h 20000"/>
                  <a:gd name="T16" fmla="*/ 18630 w 20000"/>
                  <a:gd name="T17" fmla="*/ 8279 h 20000"/>
                  <a:gd name="T18" fmla="*/ 18074 w 20000"/>
                  <a:gd name="T19" fmla="*/ 8893 h 20000"/>
                  <a:gd name="T20" fmla="*/ 16889 w 20000"/>
                  <a:gd name="T21" fmla="*/ 10820 h 20000"/>
                  <a:gd name="T22" fmla="*/ 17481 w 20000"/>
                  <a:gd name="T23" fmla="*/ 10820 h 20000"/>
                  <a:gd name="T24" fmla="*/ 18444 w 20000"/>
                  <a:gd name="T25" fmla="*/ 12090 h 20000"/>
                  <a:gd name="T26" fmla="*/ 18444 w 20000"/>
                  <a:gd name="T27" fmla="*/ 13770 h 20000"/>
                  <a:gd name="T28" fmla="*/ 18074 w 20000"/>
                  <a:gd name="T29" fmla="*/ 14221 h 20000"/>
                  <a:gd name="T30" fmla="*/ 19000 w 20000"/>
                  <a:gd name="T31" fmla="*/ 16107 h 20000"/>
                  <a:gd name="T32" fmla="*/ 19407 w 20000"/>
                  <a:gd name="T33" fmla="*/ 16516 h 20000"/>
                  <a:gd name="T34" fmla="*/ 19000 w 20000"/>
                  <a:gd name="T35" fmla="*/ 17172 h 20000"/>
                  <a:gd name="T36" fmla="*/ 18630 w 20000"/>
                  <a:gd name="T37" fmla="*/ 17172 h 20000"/>
                  <a:gd name="T38" fmla="*/ 18074 w 20000"/>
                  <a:gd name="T39" fmla="*/ 17623 h 20000"/>
                  <a:gd name="T40" fmla="*/ 17481 w 20000"/>
                  <a:gd name="T41" fmla="*/ 18689 h 20000"/>
                  <a:gd name="T42" fmla="*/ 15593 w 20000"/>
                  <a:gd name="T43" fmla="*/ 18279 h 20000"/>
                  <a:gd name="T44" fmla="*/ 15000 w 20000"/>
                  <a:gd name="T45" fmla="*/ 17828 h 20000"/>
                  <a:gd name="T46" fmla="*/ 14407 w 20000"/>
                  <a:gd name="T47" fmla="*/ 17623 h 20000"/>
                  <a:gd name="T48" fmla="*/ 13444 w 20000"/>
                  <a:gd name="T49" fmla="*/ 17623 h 20000"/>
                  <a:gd name="T50" fmla="*/ 12111 w 20000"/>
                  <a:gd name="T51" fmla="*/ 18689 h 20000"/>
                  <a:gd name="T52" fmla="*/ 11519 w 20000"/>
                  <a:gd name="T53" fmla="*/ 19959 h 20000"/>
                  <a:gd name="T54" fmla="*/ 9407 w 20000"/>
                  <a:gd name="T55" fmla="*/ 19303 h 20000"/>
                  <a:gd name="T56" fmla="*/ 8481 w 20000"/>
                  <a:gd name="T57" fmla="*/ 19303 h 20000"/>
                  <a:gd name="T58" fmla="*/ 5370 w 20000"/>
                  <a:gd name="T59" fmla="*/ 18689 h 20000"/>
                  <a:gd name="T60" fmla="*/ 5370 w 20000"/>
                  <a:gd name="T61" fmla="*/ 15287 h 20000"/>
                  <a:gd name="T62" fmla="*/ 5370 w 20000"/>
                  <a:gd name="T63" fmla="*/ 14426 h 20000"/>
                  <a:gd name="T64" fmla="*/ 6370 w 20000"/>
                  <a:gd name="T65" fmla="*/ 13770 h 20000"/>
                  <a:gd name="T66" fmla="*/ 5370 w 20000"/>
                  <a:gd name="T67" fmla="*/ 12500 h 20000"/>
                  <a:gd name="T68" fmla="*/ 4037 w 20000"/>
                  <a:gd name="T69" fmla="*/ 10000 h 20000"/>
                  <a:gd name="T70" fmla="*/ 3481 w 20000"/>
                  <a:gd name="T71" fmla="*/ 8730 h 20000"/>
                  <a:gd name="T72" fmla="*/ 778 w 20000"/>
                  <a:gd name="T73" fmla="*/ 7623 h 20000"/>
                  <a:gd name="T74" fmla="*/ 778 w 20000"/>
                  <a:gd name="T75" fmla="*/ 7049 h 20000"/>
                  <a:gd name="T76" fmla="*/ 1000 w 20000"/>
                  <a:gd name="T77" fmla="*/ 6557 h 20000"/>
                  <a:gd name="T78" fmla="*/ 0 w 20000"/>
                  <a:gd name="T79" fmla="*/ 6393 h 20000"/>
                  <a:gd name="T80" fmla="*/ 1370 w 20000"/>
                  <a:gd name="T81" fmla="*/ 5533 h 20000"/>
                  <a:gd name="T82" fmla="*/ 2519 w 20000"/>
                  <a:gd name="T83" fmla="*/ 5533 h 20000"/>
                  <a:gd name="T84" fmla="*/ 3852 w 20000"/>
                  <a:gd name="T85" fmla="*/ 5943 h 20000"/>
                  <a:gd name="T86" fmla="*/ 5000 w 20000"/>
                  <a:gd name="T87" fmla="*/ 5943 h 20000"/>
                  <a:gd name="T88" fmla="*/ 4407 w 20000"/>
                  <a:gd name="T89" fmla="*/ 3197 h 20000"/>
                  <a:gd name="T90" fmla="*/ 5593 w 20000"/>
                  <a:gd name="T91" fmla="*/ 3197 h 20000"/>
                  <a:gd name="T92" fmla="*/ 6370 w 20000"/>
                  <a:gd name="T93" fmla="*/ 4262 h 20000"/>
                  <a:gd name="T94" fmla="*/ 7481 w 20000"/>
                  <a:gd name="T95" fmla="*/ 3607 h 20000"/>
                  <a:gd name="T96" fmla="*/ 9407 w 20000"/>
                  <a:gd name="T97" fmla="*/ 2787 h 20000"/>
                  <a:gd name="T98" fmla="*/ 9630 w 20000"/>
                  <a:gd name="T99" fmla="*/ 45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334" name="Freeform 271">
                <a:extLst>
                  <a:ext uri="{FF2B5EF4-FFF2-40B4-BE49-F238E27FC236}">
                    <a16:creationId xmlns:a16="http://schemas.microsoft.com/office/drawing/2014/main" id="{356E4932-57A7-4492-9B73-D12CF6313E5F}"/>
                  </a:ext>
                </a:extLst>
              </p:cNvPr>
              <p:cNvSpPr>
                <a:spLocks/>
              </p:cNvSpPr>
              <p:nvPr/>
            </p:nvSpPr>
            <p:spPr bwMode="auto">
              <a:xfrm>
                <a:off x="4372046" y="3115694"/>
                <a:ext cx="22650" cy="25670"/>
              </a:xfrm>
              <a:custGeom>
                <a:avLst/>
                <a:gdLst>
                  <a:gd name="T0" fmla="*/ 0 w 20000"/>
                  <a:gd name="T1" fmla="*/ 19524 h 20000"/>
                  <a:gd name="T2" fmla="*/ 0 w 20000"/>
                  <a:gd name="T3" fmla="*/ 7143 h 20000"/>
                  <a:gd name="T4" fmla="*/ 5405 w 20000"/>
                  <a:gd name="T5" fmla="*/ 2857 h 20000"/>
                  <a:gd name="T6" fmla="*/ 14054 w 20000"/>
                  <a:gd name="T7" fmla="*/ 0 h 20000"/>
                  <a:gd name="T8" fmla="*/ 10811 w 20000"/>
                  <a:gd name="T9" fmla="*/ 7143 h 20000"/>
                  <a:gd name="T10" fmla="*/ 19459 w 20000"/>
                  <a:gd name="T11" fmla="*/ 10000 h 20000"/>
                  <a:gd name="T12" fmla="*/ 19459 w 20000"/>
                  <a:gd name="T13" fmla="*/ 19524 h 20000"/>
                  <a:gd name="T14" fmla="*/ 10811 w 20000"/>
                  <a:gd name="T15" fmla="*/ 19524 h 20000"/>
                  <a:gd name="T16" fmla="*/ 0 w 20000"/>
                  <a:gd name="T17"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335" name="Freeform 269">
                <a:extLst>
                  <a:ext uri="{FF2B5EF4-FFF2-40B4-BE49-F238E27FC236}">
                    <a16:creationId xmlns:a16="http://schemas.microsoft.com/office/drawing/2014/main" id="{AC3A4F0B-F18C-4CAB-9507-8CDE6FAA51AA}"/>
                  </a:ext>
                </a:extLst>
              </p:cNvPr>
              <p:cNvSpPr>
                <a:spLocks/>
              </p:cNvSpPr>
              <p:nvPr/>
            </p:nvSpPr>
            <p:spPr bwMode="auto">
              <a:xfrm>
                <a:off x="4319196" y="2994895"/>
                <a:ext cx="90599" cy="107210"/>
              </a:xfrm>
              <a:custGeom>
                <a:avLst/>
                <a:gdLst>
                  <a:gd name="T0" fmla="*/ 0 w 20000"/>
                  <a:gd name="T1" fmla="*/ 15706 h 20000"/>
                  <a:gd name="T2" fmla="*/ 0 w 20000"/>
                  <a:gd name="T3" fmla="*/ 14124 h 20000"/>
                  <a:gd name="T4" fmla="*/ 1867 w 20000"/>
                  <a:gd name="T5" fmla="*/ 12881 h 20000"/>
                  <a:gd name="T6" fmla="*/ 5467 w 20000"/>
                  <a:gd name="T7" fmla="*/ 12881 h 20000"/>
                  <a:gd name="T8" fmla="*/ 2667 w 20000"/>
                  <a:gd name="T9" fmla="*/ 12316 h 20000"/>
                  <a:gd name="T10" fmla="*/ 1867 w 20000"/>
                  <a:gd name="T11" fmla="*/ 11073 h 20000"/>
                  <a:gd name="T12" fmla="*/ 4000 w 20000"/>
                  <a:gd name="T13" fmla="*/ 8136 h 20000"/>
                  <a:gd name="T14" fmla="*/ 5467 w 20000"/>
                  <a:gd name="T15" fmla="*/ 3503 h 20000"/>
                  <a:gd name="T16" fmla="*/ 7600 w 20000"/>
                  <a:gd name="T17" fmla="*/ 6441 h 20000"/>
                  <a:gd name="T18" fmla="*/ 8933 w 20000"/>
                  <a:gd name="T19" fmla="*/ 9266 h 20000"/>
                  <a:gd name="T20" fmla="*/ 10933 w 20000"/>
                  <a:gd name="T21" fmla="*/ 10621 h 20000"/>
                  <a:gd name="T22" fmla="*/ 9600 w 20000"/>
                  <a:gd name="T23" fmla="*/ 7571 h 20000"/>
                  <a:gd name="T24" fmla="*/ 10933 w 20000"/>
                  <a:gd name="T25" fmla="*/ 5311 h 20000"/>
                  <a:gd name="T26" fmla="*/ 9600 w 20000"/>
                  <a:gd name="T27" fmla="*/ 5311 h 20000"/>
                  <a:gd name="T28" fmla="*/ 9600 w 20000"/>
                  <a:gd name="T29" fmla="*/ 3503 h 20000"/>
                  <a:gd name="T30" fmla="*/ 13067 w 20000"/>
                  <a:gd name="T31" fmla="*/ 1808 h 20000"/>
                  <a:gd name="T32" fmla="*/ 16400 w 20000"/>
                  <a:gd name="T33" fmla="*/ 678 h 20000"/>
                  <a:gd name="T34" fmla="*/ 17200 w 20000"/>
                  <a:gd name="T35" fmla="*/ 2938 h 20000"/>
                  <a:gd name="T36" fmla="*/ 17200 w 20000"/>
                  <a:gd name="T37" fmla="*/ 1808 h 20000"/>
                  <a:gd name="T38" fmla="*/ 18533 w 20000"/>
                  <a:gd name="T39" fmla="*/ 0 h 20000"/>
                  <a:gd name="T40" fmla="*/ 19867 w 20000"/>
                  <a:gd name="T41" fmla="*/ 3503 h 20000"/>
                  <a:gd name="T42" fmla="*/ 18533 w 20000"/>
                  <a:gd name="T43" fmla="*/ 6441 h 20000"/>
                  <a:gd name="T44" fmla="*/ 16400 w 20000"/>
                  <a:gd name="T45" fmla="*/ 6441 h 20000"/>
                  <a:gd name="T46" fmla="*/ 17200 w 20000"/>
                  <a:gd name="T47" fmla="*/ 11073 h 20000"/>
                  <a:gd name="T48" fmla="*/ 15067 w 20000"/>
                  <a:gd name="T49" fmla="*/ 11073 h 20000"/>
                  <a:gd name="T50" fmla="*/ 13067 w 20000"/>
                  <a:gd name="T51" fmla="*/ 12316 h 20000"/>
                  <a:gd name="T52" fmla="*/ 15067 w 20000"/>
                  <a:gd name="T53" fmla="*/ 15254 h 20000"/>
                  <a:gd name="T54" fmla="*/ 14400 w 20000"/>
                  <a:gd name="T55" fmla="*/ 17514 h 20000"/>
                  <a:gd name="T56" fmla="*/ 14400 w 20000"/>
                  <a:gd name="T57" fmla="*/ 19887 h 20000"/>
                  <a:gd name="T58" fmla="*/ 10933 w 20000"/>
                  <a:gd name="T59" fmla="*/ 18757 h 20000"/>
                  <a:gd name="T60" fmla="*/ 11733 w 20000"/>
                  <a:gd name="T61" fmla="*/ 16949 h 20000"/>
                  <a:gd name="T62" fmla="*/ 8933 w 20000"/>
                  <a:gd name="T63" fmla="*/ 15706 h 20000"/>
                  <a:gd name="T64" fmla="*/ 6133 w 20000"/>
                  <a:gd name="T65" fmla="*/ 15254 h 20000"/>
                  <a:gd name="T66" fmla="*/ 4000 w 20000"/>
                  <a:gd name="T67" fmla="*/ 15254 h 20000"/>
                  <a:gd name="T68" fmla="*/ 1867 w 20000"/>
                  <a:gd name="T69" fmla="*/ 15706 h 20000"/>
                  <a:gd name="T70" fmla="*/ 533 w 20000"/>
                  <a:gd name="T71" fmla="*/ 16949 h 20000"/>
                  <a:gd name="T72" fmla="*/ 0 w 20000"/>
                  <a:gd name="T73" fmla="*/ 157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336" name="Freeform 265">
                <a:extLst>
                  <a:ext uri="{FF2B5EF4-FFF2-40B4-BE49-F238E27FC236}">
                    <a16:creationId xmlns:a16="http://schemas.microsoft.com/office/drawing/2014/main" id="{2BE3A040-55C0-4704-8366-79604DBC15A2}"/>
                  </a:ext>
                </a:extLst>
              </p:cNvPr>
              <p:cNvSpPr>
                <a:spLocks/>
              </p:cNvSpPr>
              <p:nvPr/>
            </p:nvSpPr>
            <p:spPr bwMode="auto">
              <a:xfrm>
                <a:off x="4470195" y="3160993"/>
                <a:ext cx="187239" cy="87579"/>
              </a:xfrm>
              <a:custGeom>
                <a:avLst/>
                <a:gdLst>
                  <a:gd name="T0" fmla="*/ 10611 w 20000"/>
                  <a:gd name="T1" fmla="*/ 2192 h 20000"/>
                  <a:gd name="T2" fmla="*/ 12283 w 20000"/>
                  <a:gd name="T3" fmla="*/ 3562 h 20000"/>
                  <a:gd name="T4" fmla="*/ 13248 w 20000"/>
                  <a:gd name="T5" fmla="*/ 3562 h 20000"/>
                  <a:gd name="T6" fmla="*/ 14598 w 20000"/>
                  <a:gd name="T7" fmla="*/ 0 h 20000"/>
                  <a:gd name="T8" fmla="*/ 16270 w 20000"/>
                  <a:gd name="T9" fmla="*/ 1370 h 20000"/>
                  <a:gd name="T10" fmla="*/ 18907 w 20000"/>
                  <a:gd name="T11" fmla="*/ 2192 h 20000"/>
                  <a:gd name="T12" fmla="*/ 18907 w 20000"/>
                  <a:gd name="T13" fmla="*/ 5616 h 20000"/>
                  <a:gd name="T14" fmla="*/ 19936 w 20000"/>
                  <a:gd name="T15" fmla="*/ 7808 h 20000"/>
                  <a:gd name="T16" fmla="*/ 19936 w 20000"/>
                  <a:gd name="T17" fmla="*/ 9178 h 20000"/>
                  <a:gd name="T18" fmla="*/ 19293 w 20000"/>
                  <a:gd name="T19" fmla="*/ 10685 h 20000"/>
                  <a:gd name="T20" fmla="*/ 18264 w 20000"/>
                  <a:gd name="T21" fmla="*/ 10685 h 20000"/>
                  <a:gd name="T22" fmla="*/ 17621 w 20000"/>
                  <a:gd name="T23" fmla="*/ 10685 h 20000"/>
                  <a:gd name="T24" fmla="*/ 18264 w 20000"/>
                  <a:gd name="T25" fmla="*/ 11233 h 20000"/>
                  <a:gd name="T26" fmla="*/ 18264 w 20000"/>
                  <a:gd name="T27" fmla="*/ 16301 h 20000"/>
                  <a:gd name="T28" fmla="*/ 17299 w 20000"/>
                  <a:gd name="T29" fmla="*/ 17123 h 20000"/>
                  <a:gd name="T30" fmla="*/ 17299 w 20000"/>
                  <a:gd name="T31" fmla="*/ 18493 h 20000"/>
                  <a:gd name="T32" fmla="*/ 16270 w 20000"/>
                  <a:gd name="T33" fmla="*/ 18493 h 20000"/>
                  <a:gd name="T34" fmla="*/ 13248 w 20000"/>
                  <a:gd name="T35" fmla="*/ 19863 h 20000"/>
                  <a:gd name="T36" fmla="*/ 10611 w 20000"/>
                  <a:gd name="T37" fmla="*/ 19863 h 20000"/>
                  <a:gd name="T38" fmla="*/ 10354 w 20000"/>
                  <a:gd name="T39" fmla="*/ 19863 h 20000"/>
                  <a:gd name="T40" fmla="*/ 8617 w 20000"/>
                  <a:gd name="T41" fmla="*/ 17123 h 20000"/>
                  <a:gd name="T42" fmla="*/ 6945 w 20000"/>
                  <a:gd name="T43" fmla="*/ 14932 h 20000"/>
                  <a:gd name="T44" fmla="*/ 5981 w 20000"/>
                  <a:gd name="T45" fmla="*/ 14932 h 20000"/>
                  <a:gd name="T46" fmla="*/ 4309 w 20000"/>
                  <a:gd name="T47" fmla="*/ 14932 h 20000"/>
                  <a:gd name="T48" fmla="*/ 4309 w 20000"/>
                  <a:gd name="T49" fmla="*/ 17123 h 20000"/>
                  <a:gd name="T50" fmla="*/ 2637 w 20000"/>
                  <a:gd name="T51" fmla="*/ 17123 h 20000"/>
                  <a:gd name="T52" fmla="*/ 2315 w 20000"/>
                  <a:gd name="T53" fmla="*/ 17123 h 20000"/>
                  <a:gd name="T54" fmla="*/ 2315 w 20000"/>
                  <a:gd name="T55" fmla="*/ 16301 h 20000"/>
                  <a:gd name="T56" fmla="*/ 900 w 20000"/>
                  <a:gd name="T57" fmla="*/ 16301 h 20000"/>
                  <a:gd name="T58" fmla="*/ 900 w 20000"/>
                  <a:gd name="T59" fmla="*/ 14932 h 20000"/>
                  <a:gd name="T60" fmla="*/ 643 w 20000"/>
                  <a:gd name="T61" fmla="*/ 14932 h 20000"/>
                  <a:gd name="T62" fmla="*/ 0 w 20000"/>
                  <a:gd name="T63" fmla="*/ 13425 h 20000"/>
                  <a:gd name="T64" fmla="*/ 0 w 20000"/>
                  <a:gd name="T65" fmla="*/ 12877 h 20000"/>
                  <a:gd name="T66" fmla="*/ 643 w 20000"/>
                  <a:gd name="T67" fmla="*/ 11233 h 20000"/>
                  <a:gd name="T68" fmla="*/ 2315 w 20000"/>
                  <a:gd name="T69" fmla="*/ 12877 h 20000"/>
                  <a:gd name="T70" fmla="*/ 2315 w 20000"/>
                  <a:gd name="T71" fmla="*/ 11233 h 20000"/>
                  <a:gd name="T72" fmla="*/ 3280 w 20000"/>
                  <a:gd name="T73" fmla="*/ 11233 h 20000"/>
                  <a:gd name="T74" fmla="*/ 3666 w 20000"/>
                  <a:gd name="T75" fmla="*/ 12877 h 20000"/>
                  <a:gd name="T76" fmla="*/ 5273 w 20000"/>
                  <a:gd name="T77" fmla="*/ 11233 h 20000"/>
                  <a:gd name="T78" fmla="*/ 6302 w 20000"/>
                  <a:gd name="T79" fmla="*/ 11233 h 20000"/>
                  <a:gd name="T80" fmla="*/ 6945 w 20000"/>
                  <a:gd name="T81" fmla="*/ 10685 h 20000"/>
                  <a:gd name="T82" fmla="*/ 8617 w 20000"/>
                  <a:gd name="T83" fmla="*/ 10685 h 20000"/>
                  <a:gd name="T84" fmla="*/ 9325 w 20000"/>
                  <a:gd name="T85" fmla="*/ 11233 h 20000"/>
                  <a:gd name="T86" fmla="*/ 8617 w 20000"/>
                  <a:gd name="T87" fmla="*/ 9178 h 20000"/>
                  <a:gd name="T88" fmla="*/ 8617 w 20000"/>
                  <a:gd name="T89" fmla="*/ 5616 h 20000"/>
                  <a:gd name="T90" fmla="*/ 10611 w 20000"/>
                  <a:gd name="T91" fmla="*/ 5068 h 20000"/>
                  <a:gd name="T92" fmla="*/ 10611 w 20000"/>
                  <a:gd name="T93" fmla="*/ 219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337" name="Freeform 257">
                <a:extLst>
                  <a:ext uri="{FF2B5EF4-FFF2-40B4-BE49-F238E27FC236}">
                    <a16:creationId xmlns:a16="http://schemas.microsoft.com/office/drawing/2014/main" id="{08699658-E2B3-46F1-8868-7CD32512BDA0}"/>
                  </a:ext>
                </a:extLst>
              </p:cNvPr>
              <p:cNvSpPr>
                <a:spLocks/>
              </p:cNvSpPr>
              <p:nvPr/>
            </p:nvSpPr>
            <p:spPr bwMode="auto">
              <a:xfrm>
                <a:off x="4384125" y="3200253"/>
                <a:ext cx="110230" cy="66439"/>
              </a:xfrm>
              <a:custGeom>
                <a:avLst/>
                <a:gdLst>
                  <a:gd name="T0" fmla="*/ 5137 w 20000"/>
                  <a:gd name="T1" fmla="*/ 2909 h 20000"/>
                  <a:gd name="T2" fmla="*/ 6230 w 20000"/>
                  <a:gd name="T3" fmla="*/ 2909 h 20000"/>
                  <a:gd name="T4" fmla="*/ 7432 w 20000"/>
                  <a:gd name="T5" fmla="*/ 2909 h 20000"/>
                  <a:gd name="T6" fmla="*/ 7978 w 20000"/>
                  <a:gd name="T7" fmla="*/ 2909 h 20000"/>
                  <a:gd name="T8" fmla="*/ 9071 w 20000"/>
                  <a:gd name="T9" fmla="*/ 2909 h 20000"/>
                  <a:gd name="T10" fmla="*/ 9617 w 20000"/>
                  <a:gd name="T11" fmla="*/ 2909 h 20000"/>
                  <a:gd name="T12" fmla="*/ 9617 w 20000"/>
                  <a:gd name="T13" fmla="*/ 2000 h 20000"/>
                  <a:gd name="T14" fmla="*/ 10710 w 20000"/>
                  <a:gd name="T15" fmla="*/ 0 h 20000"/>
                  <a:gd name="T16" fmla="*/ 11913 w 20000"/>
                  <a:gd name="T17" fmla="*/ 0 h 20000"/>
                  <a:gd name="T18" fmla="*/ 12459 w 20000"/>
                  <a:gd name="T19" fmla="*/ 0 h 20000"/>
                  <a:gd name="T20" fmla="*/ 12459 w 20000"/>
                  <a:gd name="T21" fmla="*/ 2000 h 20000"/>
                  <a:gd name="T22" fmla="*/ 13661 w 20000"/>
                  <a:gd name="T23" fmla="*/ 2000 h 20000"/>
                  <a:gd name="T24" fmla="*/ 14098 w 20000"/>
                  <a:gd name="T25" fmla="*/ 2000 h 20000"/>
                  <a:gd name="T26" fmla="*/ 15410 w 20000"/>
                  <a:gd name="T27" fmla="*/ 2000 h 20000"/>
                  <a:gd name="T28" fmla="*/ 16503 w 20000"/>
                  <a:gd name="T29" fmla="*/ 2909 h 20000"/>
                  <a:gd name="T30" fmla="*/ 15410 w 20000"/>
                  <a:gd name="T31" fmla="*/ 4909 h 20000"/>
                  <a:gd name="T32" fmla="*/ 15410 w 20000"/>
                  <a:gd name="T33" fmla="*/ 5636 h 20000"/>
                  <a:gd name="T34" fmla="*/ 16503 w 20000"/>
                  <a:gd name="T35" fmla="*/ 7636 h 20000"/>
                  <a:gd name="T36" fmla="*/ 16940 w 20000"/>
                  <a:gd name="T37" fmla="*/ 7636 h 20000"/>
                  <a:gd name="T38" fmla="*/ 16940 w 20000"/>
                  <a:gd name="T39" fmla="*/ 9455 h 20000"/>
                  <a:gd name="T40" fmla="*/ 18142 w 20000"/>
                  <a:gd name="T41" fmla="*/ 9455 h 20000"/>
                  <a:gd name="T42" fmla="*/ 19235 w 20000"/>
                  <a:gd name="T43" fmla="*/ 10545 h 20000"/>
                  <a:gd name="T44" fmla="*/ 19891 w 20000"/>
                  <a:gd name="T45" fmla="*/ 10545 h 20000"/>
                  <a:gd name="T46" fmla="*/ 19235 w 20000"/>
                  <a:gd name="T47" fmla="*/ 14182 h 20000"/>
                  <a:gd name="T48" fmla="*/ 18142 w 20000"/>
                  <a:gd name="T49" fmla="*/ 14182 h 20000"/>
                  <a:gd name="T50" fmla="*/ 18142 w 20000"/>
                  <a:gd name="T51" fmla="*/ 16909 h 20000"/>
                  <a:gd name="T52" fmla="*/ 16940 w 20000"/>
                  <a:gd name="T53" fmla="*/ 15091 h 20000"/>
                  <a:gd name="T54" fmla="*/ 16503 w 20000"/>
                  <a:gd name="T55" fmla="*/ 15091 h 20000"/>
                  <a:gd name="T56" fmla="*/ 15410 w 20000"/>
                  <a:gd name="T57" fmla="*/ 14182 h 20000"/>
                  <a:gd name="T58" fmla="*/ 14098 w 20000"/>
                  <a:gd name="T59" fmla="*/ 14182 h 20000"/>
                  <a:gd name="T60" fmla="*/ 14098 w 20000"/>
                  <a:gd name="T61" fmla="*/ 16909 h 20000"/>
                  <a:gd name="T62" fmla="*/ 13661 w 20000"/>
                  <a:gd name="T63" fmla="*/ 18000 h 20000"/>
                  <a:gd name="T64" fmla="*/ 9617 w 20000"/>
                  <a:gd name="T65" fmla="*/ 16909 h 20000"/>
                  <a:gd name="T66" fmla="*/ 7978 w 20000"/>
                  <a:gd name="T67" fmla="*/ 19818 h 20000"/>
                  <a:gd name="T68" fmla="*/ 7432 w 20000"/>
                  <a:gd name="T69" fmla="*/ 18000 h 20000"/>
                  <a:gd name="T70" fmla="*/ 4481 w 20000"/>
                  <a:gd name="T71" fmla="*/ 19818 h 20000"/>
                  <a:gd name="T72" fmla="*/ 3388 w 20000"/>
                  <a:gd name="T73" fmla="*/ 16909 h 20000"/>
                  <a:gd name="T74" fmla="*/ 1749 w 20000"/>
                  <a:gd name="T75" fmla="*/ 14182 h 20000"/>
                  <a:gd name="T76" fmla="*/ 0 w 20000"/>
                  <a:gd name="T77" fmla="*/ 15091 h 20000"/>
                  <a:gd name="T78" fmla="*/ 0 w 20000"/>
                  <a:gd name="T79" fmla="*/ 14182 h 20000"/>
                  <a:gd name="T80" fmla="*/ 1749 w 20000"/>
                  <a:gd name="T81" fmla="*/ 9455 h 20000"/>
                  <a:gd name="T82" fmla="*/ 3388 w 20000"/>
                  <a:gd name="T83" fmla="*/ 5636 h 20000"/>
                  <a:gd name="T84" fmla="*/ 3388 w 20000"/>
                  <a:gd name="T85" fmla="*/ 2909 h 20000"/>
                  <a:gd name="T86" fmla="*/ 5137 w 20000"/>
                  <a:gd name="T87" fmla="*/ 290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338" name="Freeform 221">
                <a:extLst>
                  <a:ext uri="{FF2B5EF4-FFF2-40B4-BE49-F238E27FC236}">
                    <a16:creationId xmlns:a16="http://schemas.microsoft.com/office/drawing/2014/main" id="{BAB63DF3-C870-4D2A-93C0-229D6B3010D9}"/>
                  </a:ext>
                </a:extLst>
              </p:cNvPr>
              <p:cNvSpPr>
                <a:spLocks/>
              </p:cNvSpPr>
              <p:nvPr/>
            </p:nvSpPr>
            <p:spPr bwMode="auto">
              <a:xfrm>
                <a:off x="4529084" y="3088514"/>
                <a:ext cx="160059" cy="87579"/>
              </a:xfrm>
              <a:custGeom>
                <a:avLst/>
                <a:gdLst>
                  <a:gd name="T0" fmla="*/ 6943 w 20000"/>
                  <a:gd name="T1" fmla="*/ 0 h 20000"/>
                  <a:gd name="T2" fmla="*/ 8151 w 20000"/>
                  <a:gd name="T3" fmla="*/ 0 h 20000"/>
                  <a:gd name="T4" fmla="*/ 8981 w 20000"/>
                  <a:gd name="T5" fmla="*/ 0 h 20000"/>
                  <a:gd name="T6" fmla="*/ 10189 w 20000"/>
                  <a:gd name="T7" fmla="*/ 0 h 20000"/>
                  <a:gd name="T8" fmla="*/ 10189 w 20000"/>
                  <a:gd name="T9" fmla="*/ 1507 h 20000"/>
                  <a:gd name="T10" fmla="*/ 12075 w 20000"/>
                  <a:gd name="T11" fmla="*/ 2877 h 20000"/>
                  <a:gd name="T12" fmla="*/ 12830 w 20000"/>
                  <a:gd name="T13" fmla="*/ 2877 h 20000"/>
                  <a:gd name="T14" fmla="*/ 12830 w 20000"/>
                  <a:gd name="T15" fmla="*/ 3699 h 20000"/>
                  <a:gd name="T16" fmla="*/ 12830 w 20000"/>
                  <a:gd name="T17" fmla="*/ 5068 h 20000"/>
                  <a:gd name="T18" fmla="*/ 14038 w 20000"/>
                  <a:gd name="T19" fmla="*/ 6438 h 20000"/>
                  <a:gd name="T20" fmla="*/ 14792 w 20000"/>
                  <a:gd name="T21" fmla="*/ 6438 h 20000"/>
                  <a:gd name="T22" fmla="*/ 16000 w 20000"/>
                  <a:gd name="T23" fmla="*/ 5068 h 20000"/>
                  <a:gd name="T24" fmla="*/ 17132 w 20000"/>
                  <a:gd name="T25" fmla="*/ 6438 h 20000"/>
                  <a:gd name="T26" fmla="*/ 17132 w 20000"/>
                  <a:gd name="T27" fmla="*/ 7123 h 20000"/>
                  <a:gd name="T28" fmla="*/ 19925 w 20000"/>
                  <a:gd name="T29" fmla="*/ 8493 h 20000"/>
                  <a:gd name="T30" fmla="*/ 19925 w 20000"/>
                  <a:gd name="T31" fmla="*/ 9315 h 20000"/>
                  <a:gd name="T32" fmla="*/ 14792 w 20000"/>
                  <a:gd name="T33" fmla="*/ 18493 h 20000"/>
                  <a:gd name="T34" fmla="*/ 11698 w 20000"/>
                  <a:gd name="T35" fmla="*/ 17671 h 20000"/>
                  <a:gd name="T36" fmla="*/ 9736 w 20000"/>
                  <a:gd name="T37" fmla="*/ 16301 h 20000"/>
                  <a:gd name="T38" fmla="*/ 8151 w 20000"/>
                  <a:gd name="T39" fmla="*/ 19863 h 20000"/>
                  <a:gd name="T40" fmla="*/ 6943 w 20000"/>
                  <a:gd name="T41" fmla="*/ 19863 h 20000"/>
                  <a:gd name="T42" fmla="*/ 5057 w 20000"/>
                  <a:gd name="T43" fmla="*/ 18493 h 20000"/>
                  <a:gd name="T44" fmla="*/ 5057 w 20000"/>
                  <a:gd name="T45" fmla="*/ 17671 h 20000"/>
                  <a:gd name="T46" fmla="*/ 3849 w 20000"/>
                  <a:gd name="T47" fmla="*/ 14932 h 20000"/>
                  <a:gd name="T48" fmla="*/ 3547 w 20000"/>
                  <a:gd name="T49" fmla="*/ 14247 h 20000"/>
                  <a:gd name="T50" fmla="*/ 1509 w 20000"/>
                  <a:gd name="T51" fmla="*/ 12055 h 20000"/>
                  <a:gd name="T52" fmla="*/ 1509 w 20000"/>
                  <a:gd name="T53" fmla="*/ 9315 h 20000"/>
                  <a:gd name="T54" fmla="*/ 0 w 20000"/>
                  <a:gd name="T55" fmla="*/ 8493 h 20000"/>
                  <a:gd name="T56" fmla="*/ 0 w 20000"/>
                  <a:gd name="T57" fmla="*/ 6438 h 20000"/>
                  <a:gd name="T58" fmla="*/ 0 w 20000"/>
                  <a:gd name="T59" fmla="*/ 5068 h 20000"/>
                  <a:gd name="T60" fmla="*/ 755 w 20000"/>
                  <a:gd name="T61" fmla="*/ 6438 h 20000"/>
                  <a:gd name="T62" fmla="*/ 6642 w 20000"/>
                  <a:gd name="T63" fmla="*/ 1507 h 20000"/>
                  <a:gd name="T64" fmla="*/ 6943 w 20000"/>
                  <a:gd name="T6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grpSp>
        <p:grpSp>
          <p:nvGrpSpPr>
            <p:cNvPr id="16" name="Groupe 162">
              <a:extLst>
                <a:ext uri="{FF2B5EF4-FFF2-40B4-BE49-F238E27FC236}">
                  <a16:creationId xmlns:a16="http://schemas.microsoft.com/office/drawing/2014/main" id="{1A40029A-1F1C-4B70-96E1-C0E2DD5DEB40}"/>
                </a:ext>
              </a:extLst>
            </p:cNvPr>
            <p:cNvGrpSpPr/>
            <p:nvPr/>
          </p:nvGrpSpPr>
          <p:grpSpPr>
            <a:xfrm>
              <a:off x="6294797" y="2612357"/>
              <a:ext cx="1470884" cy="422740"/>
              <a:chOff x="3983979" y="3225923"/>
              <a:chExt cx="1402779" cy="403167"/>
            </a:xfrm>
            <a:solidFill>
              <a:schemeClr val="accent2"/>
            </a:solidFill>
            <a:effectLst/>
          </p:grpSpPr>
          <p:sp>
            <p:nvSpPr>
              <p:cNvPr id="242" name="Freeform 255">
                <a:extLst>
                  <a:ext uri="{FF2B5EF4-FFF2-40B4-BE49-F238E27FC236}">
                    <a16:creationId xmlns:a16="http://schemas.microsoft.com/office/drawing/2014/main" id="{9A0C02D5-AAC7-480B-BAC4-DBB5D291DB06}"/>
                  </a:ext>
                </a:extLst>
              </p:cNvPr>
              <p:cNvSpPr>
                <a:spLocks/>
              </p:cNvSpPr>
              <p:nvPr/>
            </p:nvSpPr>
            <p:spPr bwMode="auto">
              <a:xfrm>
                <a:off x="4290506" y="3462991"/>
                <a:ext cx="28690" cy="19630"/>
              </a:xfrm>
              <a:custGeom>
                <a:avLst/>
                <a:gdLst>
                  <a:gd name="T0" fmla="*/ 10833 w 20000"/>
                  <a:gd name="T1" fmla="*/ 19375 h 20000"/>
                  <a:gd name="T2" fmla="*/ 8333 w 20000"/>
                  <a:gd name="T3" fmla="*/ 16250 h 20000"/>
                  <a:gd name="T4" fmla="*/ 8333 w 20000"/>
                  <a:gd name="T5" fmla="*/ 9375 h 20000"/>
                  <a:gd name="T6" fmla="*/ 0 w 20000"/>
                  <a:gd name="T7" fmla="*/ 9375 h 20000"/>
                  <a:gd name="T8" fmla="*/ 10833 w 20000"/>
                  <a:gd name="T9" fmla="*/ 0 h 20000"/>
                  <a:gd name="T10" fmla="*/ 10833 w 20000"/>
                  <a:gd name="T11" fmla="*/ 6875 h 20000"/>
                  <a:gd name="T12" fmla="*/ 19583 w 20000"/>
                  <a:gd name="T13" fmla="*/ 6875 h 20000"/>
                  <a:gd name="T14" fmla="*/ 15000 w 20000"/>
                  <a:gd name="T15" fmla="*/ 9375 h 20000"/>
                  <a:gd name="T16" fmla="*/ 10833 w 20000"/>
                  <a:gd name="T17" fmla="*/ 193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243" name="Freeform 254">
                <a:extLst>
                  <a:ext uri="{FF2B5EF4-FFF2-40B4-BE49-F238E27FC236}">
                    <a16:creationId xmlns:a16="http://schemas.microsoft.com/office/drawing/2014/main" id="{721FC7A9-E0D8-47A0-8967-0C9D1051BD84}"/>
                  </a:ext>
                </a:extLst>
              </p:cNvPr>
              <p:cNvSpPr>
                <a:spLocks/>
              </p:cNvSpPr>
              <p:nvPr/>
            </p:nvSpPr>
            <p:spPr bwMode="auto">
              <a:xfrm>
                <a:off x="4322216" y="3456951"/>
                <a:ext cx="10569" cy="6040"/>
              </a:xfrm>
              <a:custGeom>
                <a:avLst/>
                <a:gdLst>
                  <a:gd name="T0" fmla="*/ 18824 w 20000"/>
                  <a:gd name="T1" fmla="*/ 18182 h 20000"/>
                  <a:gd name="T2" fmla="*/ 0 w 20000"/>
                  <a:gd name="T3" fmla="*/ 0 h 20000"/>
                  <a:gd name="T4" fmla="*/ 18824 w 20000"/>
                  <a:gd name="T5" fmla="*/ 0 h 20000"/>
                  <a:gd name="T6" fmla="*/ 18824 w 20000"/>
                  <a:gd name="T7" fmla="*/ 18182 h 20000"/>
                </a:gdLst>
                <a:ahLst/>
                <a:cxnLst>
                  <a:cxn ang="0">
                    <a:pos x="T0" y="T1"/>
                  </a:cxn>
                  <a:cxn ang="0">
                    <a:pos x="T2" y="T3"/>
                  </a:cxn>
                  <a:cxn ang="0">
                    <a:pos x="T4" y="T5"/>
                  </a:cxn>
                  <a:cxn ang="0">
                    <a:pos x="T6" y="T7"/>
                  </a:cxn>
                </a:cxnLst>
                <a:rect l="0" t="0" r="r" b="b"/>
                <a:pathLst>
                  <a:path w="20000" h="20000">
                    <a:moveTo>
                      <a:pt x="18824" y="18182"/>
                    </a:moveTo>
                    <a:lnTo>
                      <a:pt x="0" y="0"/>
                    </a:lnTo>
                    <a:lnTo>
                      <a:pt x="18824" y="0"/>
                    </a:lnTo>
                    <a:lnTo>
                      <a:pt x="18824" y="18182"/>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244" name="Freeform 253">
                <a:extLst>
                  <a:ext uri="{FF2B5EF4-FFF2-40B4-BE49-F238E27FC236}">
                    <a16:creationId xmlns:a16="http://schemas.microsoft.com/office/drawing/2014/main" id="{8AB04428-64C5-4EC7-97D6-AB4070ABCA79}"/>
                  </a:ext>
                </a:extLst>
              </p:cNvPr>
              <p:cNvSpPr>
                <a:spLocks/>
              </p:cNvSpPr>
              <p:nvPr/>
            </p:nvSpPr>
            <p:spPr bwMode="auto">
              <a:xfrm>
                <a:off x="4257286" y="3488661"/>
                <a:ext cx="10570" cy="9060"/>
              </a:xfrm>
              <a:custGeom>
                <a:avLst/>
                <a:gdLst>
                  <a:gd name="T0" fmla="*/ 18824 w 20000"/>
                  <a:gd name="T1" fmla="*/ 18750 h 20000"/>
                  <a:gd name="T2" fmla="*/ 0 w 20000"/>
                  <a:gd name="T3" fmla="*/ 12500 h 20000"/>
                  <a:gd name="T4" fmla="*/ 18824 w 20000"/>
                  <a:gd name="T5" fmla="*/ 0 h 20000"/>
                  <a:gd name="T6" fmla="*/ 18824 w 20000"/>
                  <a:gd name="T7" fmla="*/ 18750 h 20000"/>
                </a:gdLst>
                <a:ahLst/>
                <a:cxnLst>
                  <a:cxn ang="0">
                    <a:pos x="T0" y="T1"/>
                  </a:cxn>
                  <a:cxn ang="0">
                    <a:pos x="T2" y="T3"/>
                  </a:cxn>
                  <a:cxn ang="0">
                    <a:pos x="T4" y="T5"/>
                  </a:cxn>
                  <a:cxn ang="0">
                    <a:pos x="T6" y="T7"/>
                  </a:cxn>
                </a:cxnLst>
                <a:rect l="0" t="0" r="r" b="b"/>
                <a:pathLst>
                  <a:path w="20000" h="20000">
                    <a:moveTo>
                      <a:pt x="18824" y="18750"/>
                    </a:moveTo>
                    <a:lnTo>
                      <a:pt x="0" y="12500"/>
                    </a:lnTo>
                    <a:lnTo>
                      <a:pt x="18824" y="0"/>
                    </a:lnTo>
                    <a:lnTo>
                      <a:pt x="18824" y="18750"/>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grpSp>
            <p:nvGrpSpPr>
              <p:cNvPr id="245" name="Groupe 166">
                <a:extLst>
                  <a:ext uri="{FF2B5EF4-FFF2-40B4-BE49-F238E27FC236}">
                    <a16:creationId xmlns:a16="http://schemas.microsoft.com/office/drawing/2014/main" id="{CAFC0964-8250-498F-B61A-C1409261ADDA}"/>
                  </a:ext>
                </a:extLst>
              </p:cNvPr>
              <p:cNvGrpSpPr/>
              <p:nvPr/>
            </p:nvGrpSpPr>
            <p:grpSpPr>
              <a:xfrm>
                <a:off x="3983979" y="3225923"/>
                <a:ext cx="1402779" cy="403167"/>
                <a:chOff x="3983979" y="3225923"/>
                <a:chExt cx="1402779" cy="403167"/>
              </a:xfrm>
              <a:grpFill/>
            </p:grpSpPr>
            <p:sp>
              <p:nvSpPr>
                <p:cNvPr id="246" name="Freeform 224">
                  <a:extLst>
                    <a:ext uri="{FF2B5EF4-FFF2-40B4-BE49-F238E27FC236}">
                      <a16:creationId xmlns:a16="http://schemas.microsoft.com/office/drawing/2014/main" id="{36293A5E-A0A0-4F69-9C70-8E22B555523B}"/>
                    </a:ext>
                  </a:extLst>
                </p:cNvPr>
                <p:cNvSpPr>
                  <a:spLocks/>
                </p:cNvSpPr>
                <p:nvPr/>
              </p:nvSpPr>
              <p:spPr bwMode="auto">
                <a:xfrm>
                  <a:off x="4732933" y="3363332"/>
                  <a:ext cx="51340" cy="40770"/>
                </a:xfrm>
                <a:custGeom>
                  <a:avLst/>
                  <a:gdLst>
                    <a:gd name="T0" fmla="*/ 15952 w 20000"/>
                    <a:gd name="T1" fmla="*/ 12059 h 20000"/>
                    <a:gd name="T2" fmla="*/ 8571 w 20000"/>
                    <a:gd name="T3" fmla="*/ 19706 h 20000"/>
                    <a:gd name="T4" fmla="*/ 8571 w 20000"/>
                    <a:gd name="T5" fmla="*/ 16765 h 20000"/>
                    <a:gd name="T6" fmla="*/ 8571 w 20000"/>
                    <a:gd name="T7" fmla="*/ 12059 h 20000"/>
                    <a:gd name="T8" fmla="*/ 0 w 20000"/>
                    <a:gd name="T9" fmla="*/ 4706 h 20000"/>
                    <a:gd name="T10" fmla="*/ 6190 w 20000"/>
                    <a:gd name="T11" fmla="*/ 4706 h 20000"/>
                    <a:gd name="T12" fmla="*/ 8571 w 20000"/>
                    <a:gd name="T13" fmla="*/ 1765 h 20000"/>
                    <a:gd name="T14" fmla="*/ 9762 w 20000"/>
                    <a:gd name="T15" fmla="*/ 0 h 20000"/>
                    <a:gd name="T16" fmla="*/ 15952 w 20000"/>
                    <a:gd name="T17" fmla="*/ 0 h 20000"/>
                    <a:gd name="T18" fmla="*/ 19762 w 20000"/>
                    <a:gd name="T19" fmla="*/ 7647 h 20000"/>
                    <a:gd name="T20" fmla="*/ 15952 w 20000"/>
                    <a:gd name="T21" fmla="*/ 1205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grpSp>
              <p:nvGrpSpPr>
                <p:cNvPr id="247" name="Groupe 168">
                  <a:extLst>
                    <a:ext uri="{FF2B5EF4-FFF2-40B4-BE49-F238E27FC236}">
                      <a16:creationId xmlns:a16="http://schemas.microsoft.com/office/drawing/2014/main" id="{31086296-B0C4-484F-8C25-F61DBD48AF28}"/>
                    </a:ext>
                  </a:extLst>
                </p:cNvPr>
                <p:cNvGrpSpPr/>
                <p:nvPr/>
              </p:nvGrpSpPr>
              <p:grpSpPr>
                <a:xfrm>
                  <a:off x="3983979" y="3225923"/>
                  <a:ext cx="1402779" cy="403167"/>
                  <a:chOff x="3983979" y="3225923"/>
                  <a:chExt cx="1402779" cy="403167"/>
                </a:xfrm>
                <a:grpFill/>
              </p:grpSpPr>
              <p:sp>
                <p:nvSpPr>
                  <p:cNvPr id="248" name="Freeform 249">
                    <a:extLst>
                      <a:ext uri="{FF2B5EF4-FFF2-40B4-BE49-F238E27FC236}">
                        <a16:creationId xmlns:a16="http://schemas.microsoft.com/office/drawing/2014/main" id="{11C97646-549F-43A8-9C49-3D827DC07E78}"/>
                      </a:ext>
                    </a:extLst>
                  </p:cNvPr>
                  <p:cNvSpPr>
                    <a:spLocks/>
                  </p:cNvSpPr>
                  <p:nvPr/>
                </p:nvSpPr>
                <p:spPr bwMode="auto">
                  <a:xfrm>
                    <a:off x="5060600" y="3594361"/>
                    <a:ext cx="57380" cy="34729"/>
                  </a:xfrm>
                  <a:custGeom>
                    <a:avLst/>
                    <a:gdLst>
                      <a:gd name="T0" fmla="*/ 7660 w 20000"/>
                      <a:gd name="T1" fmla="*/ 19655 h 20000"/>
                      <a:gd name="T2" fmla="*/ 2128 w 20000"/>
                      <a:gd name="T3" fmla="*/ 17931 h 20000"/>
                      <a:gd name="T4" fmla="*/ 0 w 20000"/>
                      <a:gd name="T5" fmla="*/ 10690 h 20000"/>
                      <a:gd name="T6" fmla="*/ 2128 w 20000"/>
                      <a:gd name="T7" fmla="*/ 10690 h 20000"/>
                      <a:gd name="T8" fmla="*/ 3404 w 20000"/>
                      <a:gd name="T9" fmla="*/ 9310 h 20000"/>
                      <a:gd name="T10" fmla="*/ 5532 w 20000"/>
                      <a:gd name="T11" fmla="*/ 9310 h 20000"/>
                      <a:gd name="T12" fmla="*/ 7660 w 20000"/>
                      <a:gd name="T13" fmla="*/ 5517 h 20000"/>
                      <a:gd name="T14" fmla="*/ 10851 w 20000"/>
                      <a:gd name="T15" fmla="*/ 5517 h 20000"/>
                      <a:gd name="T16" fmla="*/ 19787 w 20000"/>
                      <a:gd name="T17" fmla="*/ 0 h 20000"/>
                      <a:gd name="T18" fmla="*/ 16383 w 20000"/>
                      <a:gd name="T19" fmla="*/ 9310 h 20000"/>
                      <a:gd name="T20" fmla="*/ 16383 w 20000"/>
                      <a:gd name="T21" fmla="*/ 10690 h 20000"/>
                      <a:gd name="T22" fmla="*/ 14255 w 20000"/>
                      <a:gd name="T23" fmla="*/ 10690 h 20000"/>
                      <a:gd name="T24" fmla="*/ 10851 w 20000"/>
                      <a:gd name="T25" fmla="*/ 17931 h 20000"/>
                      <a:gd name="T26" fmla="*/ 7660 w 20000"/>
                      <a:gd name="T27" fmla="*/ 17931 h 20000"/>
                      <a:gd name="T28" fmla="*/ 7660 w 20000"/>
                      <a:gd name="T29" fmla="*/ 1965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7660" y="19655"/>
                        </a:moveTo>
                        <a:lnTo>
                          <a:pt x="2128" y="17931"/>
                        </a:lnTo>
                        <a:lnTo>
                          <a:pt x="0" y="10690"/>
                        </a:lnTo>
                        <a:lnTo>
                          <a:pt x="2128" y="10690"/>
                        </a:lnTo>
                        <a:lnTo>
                          <a:pt x="3404" y="9310"/>
                        </a:lnTo>
                        <a:lnTo>
                          <a:pt x="5532" y="9310"/>
                        </a:lnTo>
                        <a:lnTo>
                          <a:pt x="7660" y="5517"/>
                        </a:lnTo>
                        <a:lnTo>
                          <a:pt x="10851" y="5517"/>
                        </a:lnTo>
                        <a:lnTo>
                          <a:pt x="19787" y="0"/>
                        </a:lnTo>
                        <a:lnTo>
                          <a:pt x="16383" y="9310"/>
                        </a:lnTo>
                        <a:lnTo>
                          <a:pt x="16383" y="10690"/>
                        </a:lnTo>
                        <a:lnTo>
                          <a:pt x="14255" y="10690"/>
                        </a:lnTo>
                        <a:lnTo>
                          <a:pt x="10851" y="17931"/>
                        </a:lnTo>
                        <a:lnTo>
                          <a:pt x="7660" y="17931"/>
                        </a:lnTo>
                        <a:lnTo>
                          <a:pt x="7660" y="19655"/>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249" name="Freeform 247">
                    <a:extLst>
                      <a:ext uri="{FF2B5EF4-FFF2-40B4-BE49-F238E27FC236}">
                        <a16:creationId xmlns:a16="http://schemas.microsoft.com/office/drawing/2014/main" id="{7669D35F-5926-43AA-98F3-F1B49CB87C6C}"/>
                      </a:ext>
                    </a:extLst>
                  </p:cNvPr>
                  <p:cNvSpPr>
                    <a:spLocks/>
                  </p:cNvSpPr>
                  <p:nvPr/>
                </p:nvSpPr>
                <p:spPr bwMode="auto">
                  <a:xfrm>
                    <a:off x="4832593" y="3594361"/>
                    <a:ext cx="72479" cy="19629"/>
                  </a:xfrm>
                  <a:custGeom>
                    <a:avLst/>
                    <a:gdLst>
                      <a:gd name="T0" fmla="*/ 10333 w 20000"/>
                      <a:gd name="T1" fmla="*/ 19375 h 20000"/>
                      <a:gd name="T2" fmla="*/ 8667 w 20000"/>
                      <a:gd name="T3" fmla="*/ 16250 h 20000"/>
                      <a:gd name="T4" fmla="*/ 3500 w 20000"/>
                      <a:gd name="T5" fmla="*/ 16250 h 20000"/>
                      <a:gd name="T6" fmla="*/ 0 w 20000"/>
                      <a:gd name="T7" fmla="*/ 16250 h 20000"/>
                      <a:gd name="T8" fmla="*/ 0 w 20000"/>
                      <a:gd name="T9" fmla="*/ 6875 h 20000"/>
                      <a:gd name="T10" fmla="*/ 3500 w 20000"/>
                      <a:gd name="T11" fmla="*/ 6875 h 20000"/>
                      <a:gd name="T12" fmla="*/ 4500 w 20000"/>
                      <a:gd name="T13" fmla="*/ 0 h 20000"/>
                      <a:gd name="T14" fmla="*/ 6167 w 20000"/>
                      <a:gd name="T15" fmla="*/ 9375 h 20000"/>
                      <a:gd name="T16" fmla="*/ 10333 w 20000"/>
                      <a:gd name="T17" fmla="*/ 9375 h 20000"/>
                      <a:gd name="T18" fmla="*/ 11333 w 20000"/>
                      <a:gd name="T19" fmla="*/ 9375 h 20000"/>
                      <a:gd name="T20" fmla="*/ 15500 w 20000"/>
                      <a:gd name="T21" fmla="*/ 9375 h 20000"/>
                      <a:gd name="T22" fmla="*/ 17167 w 20000"/>
                      <a:gd name="T23" fmla="*/ 16250 h 20000"/>
                      <a:gd name="T24" fmla="*/ 19833 w 20000"/>
                      <a:gd name="T25" fmla="*/ 16250 h 20000"/>
                      <a:gd name="T26" fmla="*/ 19833 w 20000"/>
                      <a:gd name="T27" fmla="*/ 19375 h 20000"/>
                      <a:gd name="T28" fmla="*/ 10333 w 20000"/>
                      <a:gd name="T29" fmla="*/ 193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10333" y="19375"/>
                        </a:moveTo>
                        <a:lnTo>
                          <a:pt x="8667" y="16250"/>
                        </a:lnTo>
                        <a:lnTo>
                          <a:pt x="3500" y="16250"/>
                        </a:lnTo>
                        <a:lnTo>
                          <a:pt x="0" y="16250"/>
                        </a:lnTo>
                        <a:lnTo>
                          <a:pt x="0" y="6875"/>
                        </a:lnTo>
                        <a:lnTo>
                          <a:pt x="3500" y="6875"/>
                        </a:lnTo>
                        <a:lnTo>
                          <a:pt x="4500" y="0"/>
                        </a:lnTo>
                        <a:lnTo>
                          <a:pt x="6167" y="9375"/>
                        </a:lnTo>
                        <a:lnTo>
                          <a:pt x="10333" y="9375"/>
                        </a:lnTo>
                        <a:lnTo>
                          <a:pt x="11333" y="9375"/>
                        </a:lnTo>
                        <a:lnTo>
                          <a:pt x="15500" y="9375"/>
                        </a:lnTo>
                        <a:lnTo>
                          <a:pt x="17167" y="16250"/>
                        </a:lnTo>
                        <a:lnTo>
                          <a:pt x="19833" y="16250"/>
                        </a:lnTo>
                        <a:lnTo>
                          <a:pt x="19833" y="19375"/>
                        </a:lnTo>
                        <a:lnTo>
                          <a:pt x="10333" y="19375"/>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250" name="Freeform 225">
                    <a:extLst>
                      <a:ext uri="{FF2B5EF4-FFF2-40B4-BE49-F238E27FC236}">
                        <a16:creationId xmlns:a16="http://schemas.microsoft.com/office/drawing/2014/main" id="{B13B1361-78A3-441C-9FF3-8F65A1BDBD3D}"/>
                      </a:ext>
                    </a:extLst>
                  </p:cNvPr>
                  <p:cNvSpPr>
                    <a:spLocks/>
                  </p:cNvSpPr>
                  <p:nvPr/>
                </p:nvSpPr>
                <p:spPr bwMode="auto">
                  <a:xfrm>
                    <a:off x="4698203" y="3348232"/>
                    <a:ext cx="57380" cy="51340"/>
                  </a:xfrm>
                  <a:custGeom>
                    <a:avLst/>
                    <a:gdLst>
                      <a:gd name="T0" fmla="*/ 12128 w 20000"/>
                      <a:gd name="T1" fmla="*/ 9762 h 20000"/>
                      <a:gd name="T2" fmla="*/ 8723 w 20000"/>
                      <a:gd name="T3" fmla="*/ 13571 h 20000"/>
                      <a:gd name="T4" fmla="*/ 5532 w 20000"/>
                      <a:gd name="T5" fmla="*/ 19762 h 20000"/>
                      <a:gd name="T6" fmla="*/ 0 w 20000"/>
                      <a:gd name="T7" fmla="*/ 12381 h 20000"/>
                      <a:gd name="T8" fmla="*/ 851 w 20000"/>
                      <a:gd name="T9" fmla="*/ 12381 h 20000"/>
                      <a:gd name="T10" fmla="*/ 3404 w 20000"/>
                      <a:gd name="T11" fmla="*/ 6190 h 20000"/>
                      <a:gd name="T12" fmla="*/ 8723 w 20000"/>
                      <a:gd name="T13" fmla="*/ 0 h 20000"/>
                      <a:gd name="T14" fmla="*/ 14255 w 20000"/>
                      <a:gd name="T15" fmla="*/ 952 h 20000"/>
                      <a:gd name="T16" fmla="*/ 19787 w 20000"/>
                      <a:gd name="T17" fmla="*/ 7381 h 20000"/>
                      <a:gd name="T18" fmla="*/ 17660 w 20000"/>
                      <a:gd name="T19" fmla="*/ 9762 h 20000"/>
                      <a:gd name="T20" fmla="*/ 12128 w 20000"/>
                      <a:gd name="T21" fmla="*/ 976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srgbClr val="E08080"/>
                      </a:solidFill>
                      <a:highlight>
                        <a:srgbClr val="E08080"/>
                      </a:highlight>
                      <a:latin typeface="Arial"/>
                    </a:endParaRPr>
                  </a:p>
                </p:txBody>
              </p:sp>
              <p:sp>
                <p:nvSpPr>
                  <p:cNvPr id="251" name="Freeform 223">
                    <a:extLst>
                      <a:ext uri="{FF2B5EF4-FFF2-40B4-BE49-F238E27FC236}">
                        <a16:creationId xmlns:a16="http://schemas.microsoft.com/office/drawing/2014/main" id="{4D90E652-5B38-4EFE-98CC-C57D91B37163}"/>
                      </a:ext>
                    </a:extLst>
                  </p:cNvPr>
                  <p:cNvSpPr>
                    <a:spLocks/>
                  </p:cNvSpPr>
                  <p:nvPr/>
                </p:nvSpPr>
                <p:spPr bwMode="auto">
                  <a:xfrm>
                    <a:off x="4754073" y="3382962"/>
                    <a:ext cx="60400" cy="57380"/>
                  </a:xfrm>
                  <a:custGeom>
                    <a:avLst/>
                    <a:gdLst>
                      <a:gd name="T0" fmla="*/ 14400 w 20000"/>
                      <a:gd name="T1" fmla="*/ 0 h 20000"/>
                      <a:gd name="T2" fmla="*/ 19800 w 20000"/>
                      <a:gd name="T3" fmla="*/ 5532 h 20000"/>
                      <a:gd name="T4" fmla="*/ 19800 w 20000"/>
                      <a:gd name="T5" fmla="*/ 10851 h 20000"/>
                      <a:gd name="T6" fmla="*/ 16600 w 20000"/>
                      <a:gd name="T7" fmla="*/ 14255 h 20000"/>
                      <a:gd name="T8" fmla="*/ 12400 w 20000"/>
                      <a:gd name="T9" fmla="*/ 12128 h 20000"/>
                      <a:gd name="T10" fmla="*/ 11400 w 20000"/>
                      <a:gd name="T11" fmla="*/ 16383 h 20000"/>
                      <a:gd name="T12" fmla="*/ 6200 w 20000"/>
                      <a:gd name="T13" fmla="*/ 16383 h 20000"/>
                      <a:gd name="T14" fmla="*/ 3200 w 20000"/>
                      <a:gd name="T15" fmla="*/ 19787 h 20000"/>
                      <a:gd name="T16" fmla="*/ 1200 w 20000"/>
                      <a:gd name="T17" fmla="*/ 14255 h 20000"/>
                      <a:gd name="T18" fmla="*/ 0 w 20000"/>
                      <a:gd name="T19" fmla="*/ 10851 h 20000"/>
                      <a:gd name="T20" fmla="*/ 0 w 20000"/>
                      <a:gd name="T21" fmla="*/ 7660 h 20000"/>
                      <a:gd name="T22" fmla="*/ 6200 w 20000"/>
                      <a:gd name="T23" fmla="*/ 2128 h 20000"/>
                      <a:gd name="T24" fmla="*/ 14400 w 20000"/>
                      <a:gd name="T2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solidFill>
                    <a:srgbClr val="0C8742"/>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grpSp>
                <p:nvGrpSpPr>
                  <p:cNvPr id="252" name="Groupe 174">
                    <a:extLst>
                      <a:ext uri="{FF2B5EF4-FFF2-40B4-BE49-F238E27FC236}">
                        <a16:creationId xmlns:a16="http://schemas.microsoft.com/office/drawing/2014/main" id="{D21C8847-3620-45E7-AFC5-5CD565304AC9}"/>
                      </a:ext>
                    </a:extLst>
                  </p:cNvPr>
                  <p:cNvGrpSpPr/>
                  <p:nvPr/>
                </p:nvGrpSpPr>
                <p:grpSpPr>
                  <a:xfrm>
                    <a:off x="3983979" y="3225923"/>
                    <a:ext cx="1402779" cy="360887"/>
                    <a:chOff x="3983979" y="3225923"/>
                    <a:chExt cx="1402779" cy="360887"/>
                  </a:xfrm>
                  <a:grpFill/>
                </p:grpSpPr>
                <p:sp>
                  <p:nvSpPr>
                    <p:cNvPr id="253" name="Freeform 296">
                      <a:extLst>
                        <a:ext uri="{FF2B5EF4-FFF2-40B4-BE49-F238E27FC236}">
                          <a16:creationId xmlns:a16="http://schemas.microsoft.com/office/drawing/2014/main" id="{C442DF2D-7F43-49C3-8AF5-9AC1F5C870B0}"/>
                        </a:ext>
                      </a:extLst>
                    </p:cNvPr>
                    <p:cNvSpPr>
                      <a:spLocks/>
                    </p:cNvSpPr>
                    <p:nvPr/>
                  </p:nvSpPr>
                  <p:spPr bwMode="auto">
                    <a:xfrm>
                      <a:off x="4713303" y="3372392"/>
                      <a:ext cx="51340" cy="99659"/>
                    </a:xfrm>
                    <a:custGeom>
                      <a:avLst/>
                      <a:gdLst>
                        <a:gd name="T0" fmla="*/ 0 w 20000"/>
                        <a:gd name="T1" fmla="*/ 4940 h 20000"/>
                        <a:gd name="T2" fmla="*/ 3810 w 20000"/>
                        <a:gd name="T3" fmla="*/ 1928 h 20000"/>
                        <a:gd name="T4" fmla="*/ 7381 w 20000"/>
                        <a:gd name="T5" fmla="*/ 0 h 20000"/>
                        <a:gd name="T6" fmla="*/ 15952 w 20000"/>
                        <a:gd name="T7" fmla="*/ 3133 h 20000"/>
                        <a:gd name="T8" fmla="*/ 15952 w 20000"/>
                        <a:gd name="T9" fmla="*/ 4940 h 20000"/>
                        <a:gd name="T10" fmla="*/ 15952 w 20000"/>
                        <a:gd name="T11" fmla="*/ 6145 h 20000"/>
                        <a:gd name="T12" fmla="*/ 15952 w 20000"/>
                        <a:gd name="T13" fmla="*/ 8072 h 20000"/>
                        <a:gd name="T14" fmla="*/ 17381 w 20000"/>
                        <a:gd name="T15" fmla="*/ 9880 h 20000"/>
                        <a:gd name="T16" fmla="*/ 19762 w 20000"/>
                        <a:gd name="T17" fmla="*/ 13012 h 20000"/>
                        <a:gd name="T18" fmla="*/ 15952 w 20000"/>
                        <a:gd name="T19" fmla="*/ 17952 h 20000"/>
                        <a:gd name="T20" fmla="*/ 11190 w 20000"/>
                        <a:gd name="T21" fmla="*/ 19880 h 20000"/>
                        <a:gd name="T22" fmla="*/ 11190 w 20000"/>
                        <a:gd name="T23" fmla="*/ 19277 h 20000"/>
                        <a:gd name="T24" fmla="*/ 7381 w 20000"/>
                        <a:gd name="T25" fmla="*/ 16747 h 20000"/>
                        <a:gd name="T26" fmla="*/ 1429 w 20000"/>
                        <a:gd name="T27" fmla="*/ 14940 h 20000"/>
                        <a:gd name="T28" fmla="*/ 3810 w 20000"/>
                        <a:gd name="T29" fmla="*/ 14940 h 20000"/>
                        <a:gd name="T30" fmla="*/ 3810 w 20000"/>
                        <a:gd name="T31" fmla="*/ 11807 h 20000"/>
                        <a:gd name="T32" fmla="*/ 4762 w 20000"/>
                        <a:gd name="T33" fmla="*/ 11084 h 20000"/>
                        <a:gd name="T34" fmla="*/ 3810 w 20000"/>
                        <a:gd name="T35" fmla="*/ 9880 h 20000"/>
                        <a:gd name="T36" fmla="*/ 3810 w 20000"/>
                        <a:gd name="T37" fmla="*/ 6867 h 20000"/>
                        <a:gd name="T38" fmla="*/ 0 w 20000"/>
                        <a:gd name="T39" fmla="*/ 494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solidFill>
                      <a:srgbClr val="0C8742"/>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254" name="Freeform 274">
                      <a:extLst>
                        <a:ext uri="{FF2B5EF4-FFF2-40B4-BE49-F238E27FC236}">
                          <a16:creationId xmlns:a16="http://schemas.microsoft.com/office/drawing/2014/main" id="{3333B9B6-1E14-4DED-A406-7850DB7C7110}"/>
                        </a:ext>
                      </a:extLst>
                    </p:cNvPr>
                    <p:cNvSpPr>
                      <a:spLocks/>
                    </p:cNvSpPr>
                    <p:nvPr/>
                  </p:nvSpPr>
                  <p:spPr bwMode="auto">
                    <a:xfrm>
                      <a:off x="4397716" y="3225923"/>
                      <a:ext cx="300487" cy="303507"/>
                    </a:xfrm>
                    <a:custGeom>
                      <a:avLst/>
                      <a:gdLst>
                        <a:gd name="T0" fmla="*/ 7470 w 20000"/>
                        <a:gd name="T1" fmla="*/ 636 h 20000"/>
                        <a:gd name="T2" fmla="*/ 8514 w 20000"/>
                        <a:gd name="T3" fmla="*/ 0 h 20000"/>
                        <a:gd name="T4" fmla="*/ 10161 w 20000"/>
                        <a:gd name="T5" fmla="*/ 636 h 20000"/>
                        <a:gd name="T6" fmla="*/ 11406 w 20000"/>
                        <a:gd name="T7" fmla="*/ 1431 h 20000"/>
                        <a:gd name="T8" fmla="*/ 12249 w 20000"/>
                        <a:gd name="T9" fmla="*/ 2664 h 20000"/>
                        <a:gd name="T10" fmla="*/ 12249 w 20000"/>
                        <a:gd name="T11" fmla="*/ 3698 h 20000"/>
                        <a:gd name="T12" fmla="*/ 11245 w 20000"/>
                        <a:gd name="T13" fmla="*/ 3062 h 20000"/>
                        <a:gd name="T14" fmla="*/ 10602 w 20000"/>
                        <a:gd name="T15" fmla="*/ 3300 h 20000"/>
                        <a:gd name="T16" fmla="*/ 9116 w 20000"/>
                        <a:gd name="T17" fmla="*/ 3897 h 20000"/>
                        <a:gd name="T18" fmla="*/ 9116 w 20000"/>
                        <a:gd name="T19" fmla="*/ 4930 h 20000"/>
                        <a:gd name="T20" fmla="*/ 11406 w 20000"/>
                        <a:gd name="T21" fmla="*/ 8032 h 20000"/>
                        <a:gd name="T22" fmla="*/ 14940 w 20000"/>
                        <a:gd name="T23" fmla="*/ 11292 h 20000"/>
                        <a:gd name="T24" fmla="*/ 15783 w 20000"/>
                        <a:gd name="T25" fmla="*/ 11690 h 20000"/>
                        <a:gd name="T26" fmla="*/ 15582 w 20000"/>
                        <a:gd name="T27" fmla="*/ 12326 h 20000"/>
                        <a:gd name="T28" fmla="*/ 18474 w 20000"/>
                        <a:gd name="T29" fmla="*/ 13559 h 20000"/>
                        <a:gd name="T30" fmla="*/ 19960 w 20000"/>
                        <a:gd name="T31" fmla="*/ 15626 h 20000"/>
                        <a:gd name="T32" fmla="*/ 18876 w 20000"/>
                        <a:gd name="T33" fmla="*/ 15229 h 20000"/>
                        <a:gd name="T34" fmla="*/ 17430 w 20000"/>
                        <a:gd name="T35" fmla="*/ 14394 h 20000"/>
                        <a:gd name="T36" fmla="*/ 16586 w 20000"/>
                        <a:gd name="T37" fmla="*/ 16064 h 20000"/>
                        <a:gd name="T38" fmla="*/ 17430 w 20000"/>
                        <a:gd name="T39" fmla="*/ 16223 h 20000"/>
                        <a:gd name="T40" fmla="*/ 16827 w 20000"/>
                        <a:gd name="T41" fmla="*/ 17853 h 20000"/>
                        <a:gd name="T42" fmla="*/ 16185 w 20000"/>
                        <a:gd name="T43" fmla="*/ 19563 h 20000"/>
                        <a:gd name="T44" fmla="*/ 15582 w 20000"/>
                        <a:gd name="T45" fmla="*/ 19324 h 20000"/>
                        <a:gd name="T46" fmla="*/ 15783 w 20000"/>
                        <a:gd name="T47" fmla="*/ 18330 h 20000"/>
                        <a:gd name="T48" fmla="*/ 15181 w 20000"/>
                        <a:gd name="T49" fmla="*/ 15229 h 20000"/>
                        <a:gd name="T50" fmla="*/ 14137 w 20000"/>
                        <a:gd name="T51" fmla="*/ 14990 h 20000"/>
                        <a:gd name="T52" fmla="*/ 13896 w 20000"/>
                        <a:gd name="T53" fmla="*/ 13956 h 20000"/>
                        <a:gd name="T54" fmla="*/ 12892 w 20000"/>
                        <a:gd name="T55" fmla="*/ 13559 h 20000"/>
                        <a:gd name="T56" fmla="*/ 12249 w 20000"/>
                        <a:gd name="T57" fmla="*/ 13360 h 20000"/>
                        <a:gd name="T58" fmla="*/ 10763 w 20000"/>
                        <a:gd name="T59" fmla="*/ 12565 h 20000"/>
                        <a:gd name="T60" fmla="*/ 8715 w 20000"/>
                        <a:gd name="T61" fmla="*/ 10895 h 20000"/>
                        <a:gd name="T62" fmla="*/ 7470 w 20000"/>
                        <a:gd name="T63" fmla="*/ 9662 h 20000"/>
                        <a:gd name="T64" fmla="*/ 6225 w 20000"/>
                        <a:gd name="T65" fmla="*/ 9264 h 20000"/>
                        <a:gd name="T66" fmla="*/ 6225 w 20000"/>
                        <a:gd name="T67" fmla="*/ 8191 h 20000"/>
                        <a:gd name="T68" fmla="*/ 5382 w 20000"/>
                        <a:gd name="T69" fmla="*/ 6561 h 20000"/>
                        <a:gd name="T70" fmla="*/ 3534 w 20000"/>
                        <a:gd name="T71" fmla="*/ 6402 h 20000"/>
                        <a:gd name="T72" fmla="*/ 2048 w 20000"/>
                        <a:gd name="T73" fmla="*/ 7396 h 20000"/>
                        <a:gd name="T74" fmla="*/ 1888 w 20000"/>
                        <a:gd name="T75" fmla="*/ 6958 h 20000"/>
                        <a:gd name="T76" fmla="*/ 1446 w 20000"/>
                        <a:gd name="T77" fmla="*/ 6561 h 20000"/>
                        <a:gd name="T78" fmla="*/ 402 w 20000"/>
                        <a:gd name="T79" fmla="*/ 4692 h 20000"/>
                        <a:gd name="T80" fmla="*/ 803 w 20000"/>
                        <a:gd name="T81" fmla="*/ 4294 h 20000"/>
                        <a:gd name="T82" fmla="*/ 803 w 20000"/>
                        <a:gd name="T83" fmla="*/ 2664 h 20000"/>
                        <a:gd name="T84" fmla="*/ 2048 w 20000"/>
                        <a:gd name="T85" fmla="*/ 2664 h 20000"/>
                        <a:gd name="T86" fmla="*/ 4177 w 20000"/>
                        <a:gd name="T87" fmla="*/ 2266 h 20000"/>
                        <a:gd name="T88" fmla="*/ 4337 w 20000"/>
                        <a:gd name="T89" fmla="*/ 1431 h 20000"/>
                        <a:gd name="T90" fmla="*/ 5181 w 20000"/>
                        <a:gd name="T91" fmla="*/ 1630 h 20000"/>
                        <a:gd name="T92" fmla="*/ 5823 w 20000"/>
                        <a:gd name="T93" fmla="*/ 2028 h 20000"/>
                        <a:gd name="T94" fmla="*/ 6225 w 20000"/>
                        <a:gd name="T95" fmla="*/ 143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255" name="Freeform 273">
                      <a:extLst>
                        <a:ext uri="{FF2B5EF4-FFF2-40B4-BE49-F238E27FC236}">
                          <a16:creationId xmlns:a16="http://schemas.microsoft.com/office/drawing/2014/main" id="{7EBF206C-2381-4D92-BDAC-90D1F95F85FC}"/>
                        </a:ext>
                      </a:extLst>
                    </p:cNvPr>
                    <p:cNvSpPr>
                      <a:spLocks/>
                    </p:cNvSpPr>
                    <p:nvPr/>
                  </p:nvSpPr>
                  <p:spPr bwMode="auto">
                    <a:xfrm>
                      <a:off x="4550224" y="3520371"/>
                      <a:ext cx="72479" cy="45300"/>
                    </a:xfrm>
                    <a:custGeom>
                      <a:avLst/>
                      <a:gdLst>
                        <a:gd name="T0" fmla="*/ 18167 w 20000"/>
                        <a:gd name="T1" fmla="*/ 19730 h 20000"/>
                        <a:gd name="T2" fmla="*/ 13833 w 20000"/>
                        <a:gd name="T3" fmla="*/ 18108 h 20000"/>
                        <a:gd name="T4" fmla="*/ 12000 w 20000"/>
                        <a:gd name="T5" fmla="*/ 15405 h 20000"/>
                        <a:gd name="T6" fmla="*/ 8667 w 20000"/>
                        <a:gd name="T7" fmla="*/ 12703 h 20000"/>
                        <a:gd name="T8" fmla="*/ 2667 w 20000"/>
                        <a:gd name="T9" fmla="*/ 8378 h 20000"/>
                        <a:gd name="T10" fmla="*/ 0 w 20000"/>
                        <a:gd name="T11" fmla="*/ 7027 h 20000"/>
                        <a:gd name="T12" fmla="*/ 0 w 20000"/>
                        <a:gd name="T13" fmla="*/ 1622 h 20000"/>
                        <a:gd name="T14" fmla="*/ 1833 w 20000"/>
                        <a:gd name="T15" fmla="*/ 0 h 20000"/>
                        <a:gd name="T16" fmla="*/ 2667 w 20000"/>
                        <a:gd name="T17" fmla="*/ 1622 h 20000"/>
                        <a:gd name="T18" fmla="*/ 4500 w 20000"/>
                        <a:gd name="T19" fmla="*/ 0 h 20000"/>
                        <a:gd name="T20" fmla="*/ 5167 w 20000"/>
                        <a:gd name="T21" fmla="*/ 0 h 20000"/>
                        <a:gd name="T22" fmla="*/ 9500 w 20000"/>
                        <a:gd name="T23" fmla="*/ 1622 h 20000"/>
                        <a:gd name="T24" fmla="*/ 19833 w 20000"/>
                        <a:gd name="T25" fmla="*/ 0 h 20000"/>
                        <a:gd name="T26" fmla="*/ 19833 w 20000"/>
                        <a:gd name="T27" fmla="*/ 4324 h 20000"/>
                        <a:gd name="T28" fmla="*/ 18167 w 20000"/>
                        <a:gd name="T29" fmla="*/ 8378 h 20000"/>
                        <a:gd name="T30" fmla="*/ 19833 w 20000"/>
                        <a:gd name="T31" fmla="*/ 15405 h 20000"/>
                        <a:gd name="T32" fmla="*/ 18167 w 20000"/>
                        <a:gd name="T33" fmla="*/ 1973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256" name="Freeform 272">
                      <a:extLst>
                        <a:ext uri="{FF2B5EF4-FFF2-40B4-BE49-F238E27FC236}">
                          <a16:creationId xmlns:a16="http://schemas.microsoft.com/office/drawing/2014/main" id="{CC6CA0C9-BDFE-4D77-80AC-AD8716C1955E}"/>
                        </a:ext>
                      </a:extLst>
                    </p:cNvPr>
                    <p:cNvSpPr>
                      <a:spLocks/>
                    </p:cNvSpPr>
                    <p:nvPr/>
                  </p:nvSpPr>
                  <p:spPr bwMode="auto">
                    <a:xfrm>
                      <a:off x="4435465" y="3423731"/>
                      <a:ext cx="45300" cy="72479"/>
                    </a:xfrm>
                    <a:custGeom>
                      <a:avLst/>
                      <a:gdLst>
                        <a:gd name="T0" fmla="*/ 8378 w 20000"/>
                        <a:gd name="T1" fmla="*/ 19833 h 20000"/>
                        <a:gd name="T2" fmla="*/ 4324 w 20000"/>
                        <a:gd name="T3" fmla="*/ 18167 h 20000"/>
                        <a:gd name="T4" fmla="*/ 4324 w 20000"/>
                        <a:gd name="T5" fmla="*/ 13667 h 20000"/>
                        <a:gd name="T6" fmla="*/ 4324 w 20000"/>
                        <a:gd name="T7" fmla="*/ 13000 h 20000"/>
                        <a:gd name="T8" fmla="*/ 4324 w 20000"/>
                        <a:gd name="T9" fmla="*/ 9500 h 20000"/>
                        <a:gd name="T10" fmla="*/ 4324 w 20000"/>
                        <a:gd name="T11" fmla="*/ 8500 h 20000"/>
                        <a:gd name="T12" fmla="*/ 0 w 20000"/>
                        <a:gd name="T13" fmla="*/ 4333 h 20000"/>
                        <a:gd name="T14" fmla="*/ 1622 w 20000"/>
                        <a:gd name="T15" fmla="*/ 2667 h 20000"/>
                        <a:gd name="T16" fmla="*/ 4324 w 20000"/>
                        <a:gd name="T17" fmla="*/ 2667 h 20000"/>
                        <a:gd name="T18" fmla="*/ 12703 w 20000"/>
                        <a:gd name="T19" fmla="*/ 0 h 20000"/>
                        <a:gd name="T20" fmla="*/ 15676 w 20000"/>
                        <a:gd name="T21" fmla="*/ 0 h 20000"/>
                        <a:gd name="T22" fmla="*/ 19730 w 20000"/>
                        <a:gd name="T23" fmla="*/ 6167 h 20000"/>
                        <a:gd name="T24" fmla="*/ 18378 w 20000"/>
                        <a:gd name="T25" fmla="*/ 6833 h 20000"/>
                        <a:gd name="T26" fmla="*/ 18378 w 20000"/>
                        <a:gd name="T27" fmla="*/ 8500 h 20000"/>
                        <a:gd name="T28" fmla="*/ 15676 w 20000"/>
                        <a:gd name="T29" fmla="*/ 18167 h 20000"/>
                        <a:gd name="T30" fmla="*/ 11622 w 20000"/>
                        <a:gd name="T31" fmla="*/ 16333 h 20000"/>
                        <a:gd name="T32" fmla="*/ 8378 w 20000"/>
                        <a:gd name="T33" fmla="*/ 1983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257" name="Freeform 246">
                      <a:extLst>
                        <a:ext uri="{FF2B5EF4-FFF2-40B4-BE49-F238E27FC236}">
                          <a16:creationId xmlns:a16="http://schemas.microsoft.com/office/drawing/2014/main" id="{120C8214-4CED-4031-9BBC-381BD225D8CD}"/>
                        </a:ext>
                      </a:extLst>
                    </p:cNvPr>
                    <p:cNvSpPr>
                      <a:spLocks/>
                    </p:cNvSpPr>
                    <p:nvPr/>
                  </p:nvSpPr>
                  <p:spPr bwMode="auto">
                    <a:xfrm>
                      <a:off x="3983979" y="3389002"/>
                      <a:ext cx="86069" cy="166099"/>
                    </a:xfrm>
                    <a:custGeom>
                      <a:avLst/>
                      <a:gdLst>
                        <a:gd name="T0" fmla="*/ 4366 w 20000"/>
                        <a:gd name="T1" fmla="*/ 0 h 20000"/>
                        <a:gd name="T2" fmla="*/ 5915 w 20000"/>
                        <a:gd name="T3" fmla="*/ 436 h 20000"/>
                        <a:gd name="T4" fmla="*/ 8169 w 20000"/>
                        <a:gd name="T5" fmla="*/ 0 h 20000"/>
                        <a:gd name="T6" fmla="*/ 9577 w 20000"/>
                        <a:gd name="T7" fmla="*/ 1164 h 20000"/>
                        <a:gd name="T8" fmla="*/ 11831 w 20000"/>
                        <a:gd name="T9" fmla="*/ 1164 h 20000"/>
                        <a:gd name="T10" fmla="*/ 14085 w 20000"/>
                        <a:gd name="T11" fmla="*/ 1164 h 20000"/>
                        <a:gd name="T12" fmla="*/ 16901 w 20000"/>
                        <a:gd name="T13" fmla="*/ 1164 h 20000"/>
                        <a:gd name="T14" fmla="*/ 19014 w 20000"/>
                        <a:gd name="T15" fmla="*/ 1891 h 20000"/>
                        <a:gd name="T16" fmla="*/ 19859 w 20000"/>
                        <a:gd name="T17" fmla="*/ 2255 h 20000"/>
                        <a:gd name="T18" fmla="*/ 16901 w 20000"/>
                        <a:gd name="T19" fmla="*/ 4873 h 20000"/>
                        <a:gd name="T20" fmla="*/ 16901 w 20000"/>
                        <a:gd name="T21" fmla="*/ 6836 h 20000"/>
                        <a:gd name="T22" fmla="*/ 15493 w 20000"/>
                        <a:gd name="T23" fmla="*/ 9818 h 20000"/>
                        <a:gd name="T24" fmla="*/ 13239 w 20000"/>
                        <a:gd name="T25" fmla="*/ 9818 h 20000"/>
                        <a:gd name="T26" fmla="*/ 14085 w 20000"/>
                        <a:gd name="T27" fmla="*/ 12073 h 20000"/>
                        <a:gd name="T28" fmla="*/ 14085 w 20000"/>
                        <a:gd name="T29" fmla="*/ 12800 h 20000"/>
                        <a:gd name="T30" fmla="*/ 14085 w 20000"/>
                        <a:gd name="T31" fmla="*/ 13891 h 20000"/>
                        <a:gd name="T32" fmla="*/ 15493 w 20000"/>
                        <a:gd name="T33" fmla="*/ 15055 h 20000"/>
                        <a:gd name="T34" fmla="*/ 15493 w 20000"/>
                        <a:gd name="T35" fmla="*/ 15782 h 20000"/>
                        <a:gd name="T36" fmla="*/ 13239 w 20000"/>
                        <a:gd name="T37" fmla="*/ 16945 h 20000"/>
                        <a:gd name="T38" fmla="*/ 13239 w 20000"/>
                        <a:gd name="T39" fmla="*/ 19200 h 20000"/>
                        <a:gd name="T40" fmla="*/ 8169 w 20000"/>
                        <a:gd name="T41" fmla="*/ 19927 h 20000"/>
                        <a:gd name="T42" fmla="*/ 5915 w 20000"/>
                        <a:gd name="T43" fmla="*/ 19200 h 20000"/>
                        <a:gd name="T44" fmla="*/ 2254 w 20000"/>
                        <a:gd name="T45" fmla="*/ 19200 h 20000"/>
                        <a:gd name="T46" fmla="*/ 3803 w 20000"/>
                        <a:gd name="T47" fmla="*/ 18036 h 20000"/>
                        <a:gd name="T48" fmla="*/ 3803 w 20000"/>
                        <a:gd name="T49" fmla="*/ 14691 h 20000"/>
                        <a:gd name="T50" fmla="*/ 3803 w 20000"/>
                        <a:gd name="T51" fmla="*/ 13891 h 20000"/>
                        <a:gd name="T52" fmla="*/ 2254 w 20000"/>
                        <a:gd name="T53" fmla="*/ 13891 h 20000"/>
                        <a:gd name="T54" fmla="*/ 2254 w 20000"/>
                        <a:gd name="T55" fmla="*/ 13091 h 20000"/>
                        <a:gd name="T56" fmla="*/ 0 w 20000"/>
                        <a:gd name="T57" fmla="*/ 13091 h 20000"/>
                        <a:gd name="T58" fmla="*/ 1549 w 20000"/>
                        <a:gd name="T59" fmla="*/ 10909 h 20000"/>
                        <a:gd name="T60" fmla="*/ 2254 w 20000"/>
                        <a:gd name="T61" fmla="*/ 10109 h 20000"/>
                        <a:gd name="T62" fmla="*/ 5915 w 20000"/>
                        <a:gd name="T63" fmla="*/ 5236 h 20000"/>
                        <a:gd name="T64" fmla="*/ 4366 w 20000"/>
                        <a:gd name="T6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258" name="Freeform 256">
                      <a:extLst>
                        <a:ext uri="{FF2B5EF4-FFF2-40B4-BE49-F238E27FC236}">
                          <a16:creationId xmlns:a16="http://schemas.microsoft.com/office/drawing/2014/main" id="{BC730C94-5510-492E-A01B-E5FBF3F72D2E}"/>
                        </a:ext>
                      </a:extLst>
                    </p:cNvPr>
                    <p:cNvSpPr>
                      <a:spLocks/>
                    </p:cNvSpPr>
                    <p:nvPr/>
                  </p:nvSpPr>
                  <p:spPr bwMode="auto">
                    <a:xfrm>
                      <a:off x="3994548" y="3339172"/>
                      <a:ext cx="320118" cy="247638"/>
                    </a:xfrm>
                    <a:custGeom>
                      <a:avLst/>
                      <a:gdLst>
                        <a:gd name="T0" fmla="*/ 12703 w 20000"/>
                        <a:gd name="T1" fmla="*/ 2005 h 20000"/>
                        <a:gd name="T2" fmla="*/ 15879 w 20000"/>
                        <a:gd name="T3" fmla="*/ 2787 h 20000"/>
                        <a:gd name="T4" fmla="*/ 16824 w 20000"/>
                        <a:gd name="T5" fmla="*/ 2787 h 20000"/>
                        <a:gd name="T6" fmla="*/ 18034 w 20000"/>
                        <a:gd name="T7" fmla="*/ 3276 h 20000"/>
                        <a:gd name="T8" fmla="*/ 19584 w 20000"/>
                        <a:gd name="T9" fmla="*/ 3276 h 20000"/>
                        <a:gd name="T10" fmla="*/ 19584 w 20000"/>
                        <a:gd name="T11" fmla="*/ 4010 h 20000"/>
                        <a:gd name="T12" fmla="*/ 18979 w 20000"/>
                        <a:gd name="T13" fmla="*/ 5575 h 20000"/>
                        <a:gd name="T14" fmla="*/ 16824 w 20000"/>
                        <a:gd name="T15" fmla="*/ 6797 h 20000"/>
                        <a:gd name="T16" fmla="*/ 15879 w 20000"/>
                        <a:gd name="T17" fmla="*/ 7286 h 20000"/>
                        <a:gd name="T18" fmla="*/ 15274 w 20000"/>
                        <a:gd name="T19" fmla="*/ 9340 h 20000"/>
                        <a:gd name="T20" fmla="*/ 14329 w 20000"/>
                        <a:gd name="T21" fmla="*/ 11589 h 20000"/>
                        <a:gd name="T22" fmla="*/ 14858 w 20000"/>
                        <a:gd name="T23" fmla="*/ 13399 h 20000"/>
                        <a:gd name="T24" fmla="*/ 13724 w 20000"/>
                        <a:gd name="T25" fmla="*/ 14670 h 20000"/>
                        <a:gd name="T26" fmla="*/ 13308 w 20000"/>
                        <a:gd name="T27" fmla="*/ 15892 h 20000"/>
                        <a:gd name="T28" fmla="*/ 12136 w 20000"/>
                        <a:gd name="T29" fmla="*/ 16186 h 20000"/>
                        <a:gd name="T30" fmla="*/ 11153 w 20000"/>
                        <a:gd name="T31" fmla="*/ 18191 h 20000"/>
                        <a:gd name="T32" fmla="*/ 10397 w 20000"/>
                        <a:gd name="T33" fmla="*/ 17946 h 20000"/>
                        <a:gd name="T34" fmla="*/ 9792 w 20000"/>
                        <a:gd name="T35" fmla="*/ 18191 h 20000"/>
                        <a:gd name="T36" fmla="*/ 8809 w 20000"/>
                        <a:gd name="T37" fmla="*/ 18191 h 20000"/>
                        <a:gd name="T38" fmla="*/ 7259 w 20000"/>
                        <a:gd name="T39" fmla="*/ 18680 h 20000"/>
                        <a:gd name="T40" fmla="*/ 5671 w 20000"/>
                        <a:gd name="T41" fmla="*/ 19951 h 20000"/>
                        <a:gd name="T42" fmla="*/ 4121 w 20000"/>
                        <a:gd name="T43" fmla="*/ 18191 h 20000"/>
                        <a:gd name="T44" fmla="*/ 3176 w 20000"/>
                        <a:gd name="T45" fmla="*/ 16968 h 20000"/>
                        <a:gd name="T46" fmla="*/ 2949 w 20000"/>
                        <a:gd name="T47" fmla="*/ 15403 h 20000"/>
                        <a:gd name="T48" fmla="*/ 3554 w 20000"/>
                        <a:gd name="T49" fmla="*/ 14181 h 20000"/>
                        <a:gd name="T50" fmla="*/ 3176 w 20000"/>
                        <a:gd name="T51" fmla="*/ 12665 h 20000"/>
                        <a:gd name="T52" fmla="*/ 2949 w 20000"/>
                        <a:gd name="T53" fmla="*/ 10611 h 20000"/>
                        <a:gd name="T54" fmla="*/ 3932 w 20000"/>
                        <a:gd name="T55" fmla="*/ 8606 h 20000"/>
                        <a:gd name="T56" fmla="*/ 4726 w 20000"/>
                        <a:gd name="T57" fmla="*/ 5575 h 20000"/>
                        <a:gd name="T58" fmla="*/ 3932 w 20000"/>
                        <a:gd name="T59" fmla="*/ 4792 h 20000"/>
                        <a:gd name="T60" fmla="*/ 2571 w 20000"/>
                        <a:gd name="T61" fmla="*/ 4792 h 20000"/>
                        <a:gd name="T62" fmla="*/ 1588 w 20000"/>
                        <a:gd name="T63" fmla="*/ 4010 h 20000"/>
                        <a:gd name="T64" fmla="*/ 605 w 20000"/>
                        <a:gd name="T65" fmla="*/ 4010 h 20000"/>
                        <a:gd name="T66" fmla="*/ 605 w 20000"/>
                        <a:gd name="T67" fmla="*/ 2787 h 20000"/>
                        <a:gd name="T68" fmla="*/ 416 w 20000"/>
                        <a:gd name="T69" fmla="*/ 2298 h 20000"/>
                        <a:gd name="T70" fmla="*/ 605 w 20000"/>
                        <a:gd name="T71" fmla="*/ 782 h 20000"/>
                        <a:gd name="T72" fmla="*/ 1588 w 20000"/>
                        <a:gd name="T73" fmla="*/ 196 h 20000"/>
                        <a:gd name="T74" fmla="*/ 2949 w 20000"/>
                        <a:gd name="T75" fmla="*/ 196 h 20000"/>
                        <a:gd name="T76" fmla="*/ 5482 w 20000"/>
                        <a:gd name="T77" fmla="*/ 196 h 20000"/>
                        <a:gd name="T78" fmla="*/ 8809 w 20000"/>
                        <a:gd name="T79" fmla="*/ 782 h 20000"/>
                        <a:gd name="T80" fmla="*/ 12136 w 20000"/>
                        <a:gd name="T81" fmla="*/ 78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259" name="Freeform 251">
                      <a:extLst>
                        <a:ext uri="{FF2B5EF4-FFF2-40B4-BE49-F238E27FC236}">
                          <a16:creationId xmlns:a16="http://schemas.microsoft.com/office/drawing/2014/main" id="{24E3DFBF-3FFF-4CC1-9BB7-C09E37D7E9B8}"/>
                        </a:ext>
                      </a:extLst>
                    </p:cNvPr>
                    <p:cNvSpPr>
                      <a:spLocks/>
                    </p:cNvSpPr>
                    <p:nvPr/>
                  </p:nvSpPr>
                  <p:spPr bwMode="auto">
                    <a:xfrm>
                      <a:off x="4894502" y="3389002"/>
                      <a:ext cx="492256" cy="197808"/>
                    </a:xfrm>
                    <a:custGeom>
                      <a:avLst/>
                      <a:gdLst>
                        <a:gd name="T0" fmla="*/ 1031 w 20000"/>
                        <a:gd name="T1" fmla="*/ 0 h 20000"/>
                        <a:gd name="T2" fmla="*/ 1767 w 20000"/>
                        <a:gd name="T3" fmla="*/ 367 h 20000"/>
                        <a:gd name="T4" fmla="*/ 2822 w 20000"/>
                        <a:gd name="T5" fmla="*/ 2875 h 20000"/>
                        <a:gd name="T6" fmla="*/ 4074 w 20000"/>
                        <a:gd name="T7" fmla="*/ 2875 h 20000"/>
                        <a:gd name="T8" fmla="*/ 5080 w 20000"/>
                        <a:gd name="T9" fmla="*/ 3486 h 20000"/>
                        <a:gd name="T10" fmla="*/ 5988 w 20000"/>
                        <a:gd name="T11" fmla="*/ 1896 h 20000"/>
                        <a:gd name="T12" fmla="*/ 7387 w 20000"/>
                        <a:gd name="T13" fmla="*/ 367 h 20000"/>
                        <a:gd name="T14" fmla="*/ 8785 w 20000"/>
                        <a:gd name="T15" fmla="*/ 0 h 20000"/>
                        <a:gd name="T16" fmla="*/ 9031 w 20000"/>
                        <a:gd name="T17" fmla="*/ 367 h 20000"/>
                        <a:gd name="T18" fmla="*/ 10037 w 20000"/>
                        <a:gd name="T19" fmla="*/ 1590 h 20000"/>
                        <a:gd name="T20" fmla="*/ 10699 w 20000"/>
                        <a:gd name="T21" fmla="*/ 1896 h 20000"/>
                        <a:gd name="T22" fmla="*/ 11706 w 20000"/>
                        <a:gd name="T23" fmla="*/ 3486 h 20000"/>
                        <a:gd name="T24" fmla="*/ 12344 w 20000"/>
                        <a:gd name="T25" fmla="*/ 3486 h 20000"/>
                        <a:gd name="T26" fmla="*/ 13988 w 20000"/>
                        <a:gd name="T27" fmla="*/ 3486 h 20000"/>
                        <a:gd name="T28" fmla="*/ 15755 w 20000"/>
                        <a:gd name="T29" fmla="*/ 1590 h 20000"/>
                        <a:gd name="T30" fmla="*/ 18061 w 20000"/>
                        <a:gd name="T31" fmla="*/ 2508 h 20000"/>
                        <a:gd name="T32" fmla="*/ 18307 w 20000"/>
                        <a:gd name="T33" fmla="*/ 5994 h 20000"/>
                        <a:gd name="T34" fmla="*/ 18822 w 20000"/>
                        <a:gd name="T35" fmla="*/ 8257 h 20000"/>
                        <a:gd name="T36" fmla="*/ 19460 w 20000"/>
                        <a:gd name="T37" fmla="*/ 12355 h 20000"/>
                        <a:gd name="T38" fmla="*/ 19706 w 20000"/>
                        <a:gd name="T39" fmla="*/ 14251 h 20000"/>
                        <a:gd name="T40" fmla="*/ 19460 w 20000"/>
                        <a:gd name="T41" fmla="*/ 15841 h 20000"/>
                        <a:gd name="T42" fmla="*/ 17816 w 20000"/>
                        <a:gd name="T43" fmla="*/ 14862 h 20000"/>
                        <a:gd name="T44" fmla="*/ 17055 w 20000"/>
                        <a:gd name="T45" fmla="*/ 15229 h 20000"/>
                        <a:gd name="T46" fmla="*/ 16147 w 20000"/>
                        <a:gd name="T47" fmla="*/ 15841 h 20000"/>
                        <a:gd name="T48" fmla="*/ 14748 w 20000"/>
                        <a:gd name="T49" fmla="*/ 17431 h 20000"/>
                        <a:gd name="T50" fmla="*/ 13104 w 20000"/>
                        <a:gd name="T51" fmla="*/ 16820 h 20000"/>
                        <a:gd name="T52" fmla="*/ 11951 w 20000"/>
                        <a:gd name="T53" fmla="*/ 17431 h 20000"/>
                        <a:gd name="T54" fmla="*/ 11436 w 20000"/>
                        <a:gd name="T55" fmla="*/ 16820 h 20000"/>
                        <a:gd name="T56" fmla="*/ 11436 w 20000"/>
                        <a:gd name="T57" fmla="*/ 19021 h 20000"/>
                        <a:gd name="T58" fmla="*/ 10798 w 20000"/>
                        <a:gd name="T59" fmla="*/ 19939 h 20000"/>
                        <a:gd name="T60" fmla="*/ 10429 w 20000"/>
                        <a:gd name="T61" fmla="*/ 18349 h 20000"/>
                        <a:gd name="T62" fmla="*/ 10699 w 20000"/>
                        <a:gd name="T63" fmla="*/ 16820 h 20000"/>
                        <a:gd name="T64" fmla="*/ 9031 w 20000"/>
                        <a:gd name="T65" fmla="*/ 16820 h 20000"/>
                        <a:gd name="T66" fmla="*/ 7387 w 20000"/>
                        <a:gd name="T67" fmla="*/ 19327 h 20000"/>
                        <a:gd name="T68" fmla="*/ 6626 w 20000"/>
                        <a:gd name="T69" fmla="*/ 18349 h 20000"/>
                        <a:gd name="T70" fmla="*/ 4982 w 20000"/>
                        <a:gd name="T71" fmla="*/ 17431 h 20000"/>
                        <a:gd name="T72" fmla="*/ 4712 w 20000"/>
                        <a:gd name="T73" fmla="*/ 19021 h 20000"/>
                        <a:gd name="T74" fmla="*/ 3436 w 20000"/>
                        <a:gd name="T75" fmla="*/ 19021 h 20000"/>
                        <a:gd name="T76" fmla="*/ 2675 w 20000"/>
                        <a:gd name="T77" fmla="*/ 17431 h 20000"/>
                        <a:gd name="T78" fmla="*/ 2307 w 20000"/>
                        <a:gd name="T79" fmla="*/ 17737 h 20000"/>
                        <a:gd name="T80" fmla="*/ 1669 w 20000"/>
                        <a:gd name="T81" fmla="*/ 17431 h 20000"/>
                        <a:gd name="T82" fmla="*/ 1399 w 20000"/>
                        <a:gd name="T83" fmla="*/ 16820 h 20000"/>
                        <a:gd name="T84" fmla="*/ 1669 w 20000"/>
                        <a:gd name="T85" fmla="*/ 16208 h 20000"/>
                        <a:gd name="T86" fmla="*/ 1276 w 20000"/>
                        <a:gd name="T87" fmla="*/ 15841 h 20000"/>
                        <a:gd name="T88" fmla="*/ 1276 w 20000"/>
                        <a:gd name="T89" fmla="*/ 13639 h 20000"/>
                        <a:gd name="T90" fmla="*/ 147 w 20000"/>
                        <a:gd name="T91" fmla="*/ 12722 h 20000"/>
                        <a:gd name="T92" fmla="*/ 147 w 20000"/>
                        <a:gd name="T93" fmla="*/ 11743 h 20000"/>
                        <a:gd name="T94" fmla="*/ 663 w 20000"/>
                        <a:gd name="T95" fmla="*/ 12355 h 20000"/>
                        <a:gd name="T96" fmla="*/ 761 w 20000"/>
                        <a:gd name="T97" fmla="*/ 11743 h 20000"/>
                        <a:gd name="T98" fmla="*/ 761 w 20000"/>
                        <a:gd name="T99" fmla="*/ 10765 h 20000"/>
                        <a:gd name="T100" fmla="*/ 761 w 20000"/>
                        <a:gd name="T101" fmla="*/ 8563 h 20000"/>
                        <a:gd name="T102" fmla="*/ 0 w 20000"/>
                        <a:gd name="T103" fmla="*/ 6972 h 20000"/>
                        <a:gd name="T104" fmla="*/ 1031 w 20000"/>
                        <a:gd name="T105" fmla="*/ 5749 h 20000"/>
                        <a:gd name="T106" fmla="*/ 1669 w 20000"/>
                        <a:gd name="T107" fmla="*/ 5749 h 20000"/>
                        <a:gd name="T108" fmla="*/ 2061 w 20000"/>
                        <a:gd name="T109" fmla="*/ 5749 h 20000"/>
                        <a:gd name="T110" fmla="*/ 2822 w 20000"/>
                        <a:gd name="T111" fmla="*/ 5076 h 20000"/>
                        <a:gd name="T112" fmla="*/ 3313 w 20000"/>
                        <a:gd name="T113" fmla="*/ 4098 h 20000"/>
                        <a:gd name="T114" fmla="*/ 1276 w 20000"/>
                        <a:gd name="T115" fmla="*/ 4098 h 20000"/>
                        <a:gd name="T116" fmla="*/ 393 w 20000"/>
                        <a:gd name="T117" fmla="*/ 5749 h 20000"/>
                        <a:gd name="T118" fmla="*/ 0 w 20000"/>
                        <a:gd name="T119" fmla="*/ 5749 h 20000"/>
                        <a:gd name="T120" fmla="*/ 0 w 20000"/>
                        <a:gd name="T121" fmla="*/ 4465 h 20000"/>
                        <a:gd name="T122" fmla="*/ 393 w 20000"/>
                        <a:gd name="T123" fmla="*/ 2875 h 20000"/>
                        <a:gd name="T124" fmla="*/ 663 w 20000"/>
                        <a:gd name="T125" fmla="*/ 189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0" h="20000">
                          <a:moveTo>
                            <a:pt x="147" y="979"/>
                          </a:moveTo>
                          <a:lnTo>
                            <a:pt x="1031" y="0"/>
                          </a:lnTo>
                          <a:lnTo>
                            <a:pt x="1399" y="367"/>
                          </a:lnTo>
                          <a:lnTo>
                            <a:pt x="1767" y="367"/>
                          </a:lnTo>
                          <a:lnTo>
                            <a:pt x="1669" y="1590"/>
                          </a:lnTo>
                          <a:lnTo>
                            <a:pt x="2822" y="2875"/>
                          </a:lnTo>
                          <a:lnTo>
                            <a:pt x="3951" y="2875"/>
                          </a:lnTo>
                          <a:lnTo>
                            <a:pt x="4074" y="2875"/>
                          </a:lnTo>
                          <a:lnTo>
                            <a:pt x="4466" y="3486"/>
                          </a:lnTo>
                          <a:lnTo>
                            <a:pt x="5080" y="3486"/>
                          </a:lnTo>
                          <a:lnTo>
                            <a:pt x="5325" y="2508"/>
                          </a:lnTo>
                          <a:lnTo>
                            <a:pt x="5988" y="1896"/>
                          </a:lnTo>
                          <a:lnTo>
                            <a:pt x="6626" y="979"/>
                          </a:lnTo>
                          <a:lnTo>
                            <a:pt x="7387" y="367"/>
                          </a:lnTo>
                          <a:lnTo>
                            <a:pt x="8785" y="367"/>
                          </a:lnTo>
                          <a:lnTo>
                            <a:pt x="8785" y="0"/>
                          </a:lnTo>
                          <a:lnTo>
                            <a:pt x="9031" y="0"/>
                          </a:lnTo>
                          <a:lnTo>
                            <a:pt x="9031" y="367"/>
                          </a:lnTo>
                          <a:lnTo>
                            <a:pt x="9669" y="1590"/>
                          </a:lnTo>
                          <a:lnTo>
                            <a:pt x="10037" y="1590"/>
                          </a:lnTo>
                          <a:lnTo>
                            <a:pt x="10699" y="2508"/>
                          </a:lnTo>
                          <a:lnTo>
                            <a:pt x="10699" y="1896"/>
                          </a:lnTo>
                          <a:lnTo>
                            <a:pt x="10798" y="2508"/>
                          </a:lnTo>
                          <a:lnTo>
                            <a:pt x="11706" y="3486"/>
                          </a:lnTo>
                          <a:lnTo>
                            <a:pt x="11951" y="2875"/>
                          </a:lnTo>
                          <a:lnTo>
                            <a:pt x="12344" y="3486"/>
                          </a:lnTo>
                          <a:lnTo>
                            <a:pt x="13497" y="2875"/>
                          </a:lnTo>
                          <a:lnTo>
                            <a:pt x="13988" y="3486"/>
                          </a:lnTo>
                          <a:lnTo>
                            <a:pt x="15018" y="2875"/>
                          </a:lnTo>
                          <a:lnTo>
                            <a:pt x="15755" y="1590"/>
                          </a:lnTo>
                          <a:lnTo>
                            <a:pt x="17301" y="979"/>
                          </a:lnTo>
                          <a:lnTo>
                            <a:pt x="18061" y="2508"/>
                          </a:lnTo>
                          <a:lnTo>
                            <a:pt x="18307" y="4098"/>
                          </a:lnTo>
                          <a:lnTo>
                            <a:pt x="18307" y="5994"/>
                          </a:lnTo>
                          <a:lnTo>
                            <a:pt x="19337" y="6972"/>
                          </a:lnTo>
                          <a:lnTo>
                            <a:pt x="18822" y="8257"/>
                          </a:lnTo>
                          <a:lnTo>
                            <a:pt x="19337" y="10765"/>
                          </a:lnTo>
                          <a:lnTo>
                            <a:pt x="19460" y="12355"/>
                          </a:lnTo>
                          <a:lnTo>
                            <a:pt x="19460" y="12722"/>
                          </a:lnTo>
                          <a:lnTo>
                            <a:pt x="19706" y="14251"/>
                          </a:lnTo>
                          <a:lnTo>
                            <a:pt x="19975" y="15841"/>
                          </a:lnTo>
                          <a:lnTo>
                            <a:pt x="19460" y="15841"/>
                          </a:lnTo>
                          <a:lnTo>
                            <a:pt x="18429" y="15229"/>
                          </a:lnTo>
                          <a:lnTo>
                            <a:pt x="17816" y="14862"/>
                          </a:lnTo>
                          <a:lnTo>
                            <a:pt x="17301" y="15841"/>
                          </a:lnTo>
                          <a:lnTo>
                            <a:pt x="17055" y="15229"/>
                          </a:lnTo>
                          <a:lnTo>
                            <a:pt x="16663" y="15841"/>
                          </a:lnTo>
                          <a:lnTo>
                            <a:pt x="16147" y="15841"/>
                          </a:lnTo>
                          <a:lnTo>
                            <a:pt x="15656" y="15841"/>
                          </a:lnTo>
                          <a:lnTo>
                            <a:pt x="14748" y="17431"/>
                          </a:lnTo>
                          <a:lnTo>
                            <a:pt x="13988" y="17431"/>
                          </a:lnTo>
                          <a:lnTo>
                            <a:pt x="13104" y="16820"/>
                          </a:lnTo>
                          <a:lnTo>
                            <a:pt x="12466" y="17431"/>
                          </a:lnTo>
                          <a:lnTo>
                            <a:pt x="11951" y="17431"/>
                          </a:lnTo>
                          <a:lnTo>
                            <a:pt x="11706" y="16820"/>
                          </a:lnTo>
                          <a:lnTo>
                            <a:pt x="11436" y="16820"/>
                          </a:lnTo>
                          <a:lnTo>
                            <a:pt x="11436" y="18349"/>
                          </a:lnTo>
                          <a:lnTo>
                            <a:pt x="11436" y="19021"/>
                          </a:lnTo>
                          <a:lnTo>
                            <a:pt x="11337" y="19327"/>
                          </a:lnTo>
                          <a:lnTo>
                            <a:pt x="10798" y="19939"/>
                          </a:lnTo>
                          <a:lnTo>
                            <a:pt x="10699" y="19327"/>
                          </a:lnTo>
                          <a:lnTo>
                            <a:pt x="10429" y="18349"/>
                          </a:lnTo>
                          <a:lnTo>
                            <a:pt x="10699" y="17431"/>
                          </a:lnTo>
                          <a:lnTo>
                            <a:pt x="10699" y="16820"/>
                          </a:lnTo>
                          <a:lnTo>
                            <a:pt x="10037" y="17737"/>
                          </a:lnTo>
                          <a:lnTo>
                            <a:pt x="9031" y="16820"/>
                          </a:lnTo>
                          <a:lnTo>
                            <a:pt x="8393" y="19021"/>
                          </a:lnTo>
                          <a:lnTo>
                            <a:pt x="7387" y="19327"/>
                          </a:lnTo>
                          <a:lnTo>
                            <a:pt x="6748" y="19327"/>
                          </a:lnTo>
                          <a:lnTo>
                            <a:pt x="6626" y="18349"/>
                          </a:lnTo>
                          <a:lnTo>
                            <a:pt x="5472" y="17431"/>
                          </a:lnTo>
                          <a:lnTo>
                            <a:pt x="4982" y="17431"/>
                          </a:lnTo>
                          <a:lnTo>
                            <a:pt x="4982" y="19021"/>
                          </a:lnTo>
                          <a:lnTo>
                            <a:pt x="4712" y="19021"/>
                          </a:lnTo>
                          <a:lnTo>
                            <a:pt x="4074" y="19327"/>
                          </a:lnTo>
                          <a:lnTo>
                            <a:pt x="3436" y="19021"/>
                          </a:lnTo>
                          <a:lnTo>
                            <a:pt x="3313" y="17737"/>
                          </a:lnTo>
                          <a:lnTo>
                            <a:pt x="2675" y="17431"/>
                          </a:lnTo>
                          <a:lnTo>
                            <a:pt x="2429" y="17431"/>
                          </a:lnTo>
                          <a:lnTo>
                            <a:pt x="2307" y="17737"/>
                          </a:lnTo>
                          <a:lnTo>
                            <a:pt x="1669" y="17737"/>
                          </a:lnTo>
                          <a:lnTo>
                            <a:pt x="1669" y="17431"/>
                          </a:lnTo>
                          <a:lnTo>
                            <a:pt x="2429" y="16820"/>
                          </a:lnTo>
                          <a:lnTo>
                            <a:pt x="1399" y="16820"/>
                          </a:lnTo>
                          <a:lnTo>
                            <a:pt x="1276" y="16208"/>
                          </a:lnTo>
                          <a:lnTo>
                            <a:pt x="1669" y="16208"/>
                          </a:lnTo>
                          <a:lnTo>
                            <a:pt x="1669" y="15841"/>
                          </a:lnTo>
                          <a:lnTo>
                            <a:pt x="1276" y="15841"/>
                          </a:lnTo>
                          <a:lnTo>
                            <a:pt x="1276" y="14862"/>
                          </a:lnTo>
                          <a:lnTo>
                            <a:pt x="1276" y="13639"/>
                          </a:lnTo>
                          <a:lnTo>
                            <a:pt x="761" y="12722"/>
                          </a:lnTo>
                          <a:lnTo>
                            <a:pt x="147" y="12722"/>
                          </a:lnTo>
                          <a:lnTo>
                            <a:pt x="393" y="12355"/>
                          </a:lnTo>
                          <a:lnTo>
                            <a:pt x="147" y="11743"/>
                          </a:lnTo>
                          <a:lnTo>
                            <a:pt x="393" y="11743"/>
                          </a:lnTo>
                          <a:lnTo>
                            <a:pt x="663" y="12355"/>
                          </a:lnTo>
                          <a:lnTo>
                            <a:pt x="1031" y="12355"/>
                          </a:lnTo>
                          <a:lnTo>
                            <a:pt x="761" y="11743"/>
                          </a:lnTo>
                          <a:lnTo>
                            <a:pt x="1031" y="10765"/>
                          </a:lnTo>
                          <a:lnTo>
                            <a:pt x="761" y="10765"/>
                          </a:lnTo>
                          <a:lnTo>
                            <a:pt x="663" y="9480"/>
                          </a:lnTo>
                          <a:lnTo>
                            <a:pt x="761" y="8563"/>
                          </a:lnTo>
                          <a:lnTo>
                            <a:pt x="0" y="8563"/>
                          </a:lnTo>
                          <a:lnTo>
                            <a:pt x="0" y="6972"/>
                          </a:lnTo>
                          <a:lnTo>
                            <a:pt x="663" y="5994"/>
                          </a:lnTo>
                          <a:lnTo>
                            <a:pt x="1031" y="5749"/>
                          </a:lnTo>
                          <a:lnTo>
                            <a:pt x="1669" y="5994"/>
                          </a:lnTo>
                          <a:lnTo>
                            <a:pt x="1669" y="5749"/>
                          </a:lnTo>
                          <a:lnTo>
                            <a:pt x="1767" y="5076"/>
                          </a:lnTo>
                          <a:lnTo>
                            <a:pt x="2061" y="5749"/>
                          </a:lnTo>
                          <a:lnTo>
                            <a:pt x="2822" y="5749"/>
                          </a:lnTo>
                          <a:lnTo>
                            <a:pt x="2822" y="5076"/>
                          </a:lnTo>
                          <a:lnTo>
                            <a:pt x="3706" y="4098"/>
                          </a:lnTo>
                          <a:lnTo>
                            <a:pt x="3313" y="4098"/>
                          </a:lnTo>
                          <a:lnTo>
                            <a:pt x="2307" y="3486"/>
                          </a:lnTo>
                          <a:lnTo>
                            <a:pt x="1276" y="4098"/>
                          </a:lnTo>
                          <a:lnTo>
                            <a:pt x="1031" y="4465"/>
                          </a:lnTo>
                          <a:lnTo>
                            <a:pt x="393" y="5749"/>
                          </a:lnTo>
                          <a:lnTo>
                            <a:pt x="0" y="6606"/>
                          </a:lnTo>
                          <a:lnTo>
                            <a:pt x="0" y="5749"/>
                          </a:lnTo>
                          <a:lnTo>
                            <a:pt x="393" y="4465"/>
                          </a:lnTo>
                          <a:lnTo>
                            <a:pt x="0" y="4465"/>
                          </a:lnTo>
                          <a:lnTo>
                            <a:pt x="393" y="4098"/>
                          </a:lnTo>
                          <a:lnTo>
                            <a:pt x="393" y="2875"/>
                          </a:lnTo>
                          <a:lnTo>
                            <a:pt x="663" y="2508"/>
                          </a:lnTo>
                          <a:lnTo>
                            <a:pt x="663" y="1896"/>
                          </a:lnTo>
                          <a:lnTo>
                            <a:pt x="147" y="979"/>
                          </a:lnTo>
                          <a:close/>
                        </a:path>
                      </a:pathLst>
                    </a:custGeom>
                    <a:solidFill>
                      <a:srgbClr val="0C8742"/>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260" name="Freeform 248">
                      <a:extLst>
                        <a:ext uri="{FF2B5EF4-FFF2-40B4-BE49-F238E27FC236}">
                          <a16:creationId xmlns:a16="http://schemas.microsoft.com/office/drawing/2014/main" id="{E00EA3D5-8CA2-4AE0-93C0-A04EB6D31E87}"/>
                        </a:ext>
                      </a:extLst>
                    </p:cNvPr>
                    <p:cNvSpPr>
                      <a:spLocks/>
                    </p:cNvSpPr>
                    <p:nvPr/>
                  </p:nvSpPr>
                  <p:spPr bwMode="auto">
                    <a:xfrm>
                      <a:off x="4741993" y="3398062"/>
                      <a:ext cx="169119" cy="172139"/>
                    </a:xfrm>
                    <a:custGeom>
                      <a:avLst/>
                      <a:gdLst>
                        <a:gd name="T0" fmla="*/ 13238 w 20000"/>
                        <a:gd name="T1" fmla="*/ 1123 h 20000"/>
                        <a:gd name="T2" fmla="*/ 15089 w 20000"/>
                        <a:gd name="T3" fmla="*/ 1825 h 20000"/>
                        <a:gd name="T4" fmla="*/ 18007 w 20000"/>
                        <a:gd name="T5" fmla="*/ 1825 h 20000"/>
                        <a:gd name="T6" fmla="*/ 18434 w 20000"/>
                        <a:gd name="T7" fmla="*/ 0 h 20000"/>
                        <a:gd name="T8" fmla="*/ 19929 w 20000"/>
                        <a:gd name="T9" fmla="*/ 1825 h 20000"/>
                        <a:gd name="T10" fmla="*/ 19146 w 20000"/>
                        <a:gd name="T11" fmla="*/ 3579 h 20000"/>
                        <a:gd name="T12" fmla="*/ 18007 w 20000"/>
                        <a:gd name="T13" fmla="*/ 4702 h 20000"/>
                        <a:gd name="T14" fmla="*/ 15089 w 20000"/>
                        <a:gd name="T15" fmla="*/ 3579 h 20000"/>
                        <a:gd name="T16" fmla="*/ 13238 w 20000"/>
                        <a:gd name="T17" fmla="*/ 3579 h 20000"/>
                        <a:gd name="T18" fmla="*/ 12171 w 20000"/>
                        <a:gd name="T19" fmla="*/ 4000 h 20000"/>
                        <a:gd name="T20" fmla="*/ 12171 w 20000"/>
                        <a:gd name="T21" fmla="*/ 6456 h 20000"/>
                        <a:gd name="T22" fmla="*/ 10605 w 20000"/>
                        <a:gd name="T23" fmla="*/ 5754 h 20000"/>
                        <a:gd name="T24" fmla="*/ 11459 w 20000"/>
                        <a:gd name="T25" fmla="*/ 6877 h 20000"/>
                        <a:gd name="T26" fmla="*/ 7687 w 20000"/>
                        <a:gd name="T27" fmla="*/ 5474 h 20000"/>
                        <a:gd name="T28" fmla="*/ 8470 w 20000"/>
                        <a:gd name="T29" fmla="*/ 4702 h 20000"/>
                        <a:gd name="T30" fmla="*/ 7402 w 20000"/>
                        <a:gd name="T31" fmla="*/ 6877 h 20000"/>
                        <a:gd name="T32" fmla="*/ 8470 w 20000"/>
                        <a:gd name="T33" fmla="*/ 11228 h 20000"/>
                        <a:gd name="T34" fmla="*/ 9181 w 20000"/>
                        <a:gd name="T35" fmla="*/ 11579 h 20000"/>
                        <a:gd name="T36" fmla="*/ 12171 w 20000"/>
                        <a:gd name="T37" fmla="*/ 15930 h 20000"/>
                        <a:gd name="T38" fmla="*/ 9181 w 20000"/>
                        <a:gd name="T39" fmla="*/ 15228 h 20000"/>
                        <a:gd name="T40" fmla="*/ 9609 w 20000"/>
                        <a:gd name="T41" fmla="*/ 17053 h 20000"/>
                        <a:gd name="T42" fmla="*/ 9609 w 20000"/>
                        <a:gd name="T43" fmla="*/ 18807 h 20000"/>
                        <a:gd name="T44" fmla="*/ 9609 w 20000"/>
                        <a:gd name="T45" fmla="*/ 19930 h 20000"/>
                        <a:gd name="T46" fmla="*/ 7687 w 20000"/>
                        <a:gd name="T47" fmla="*/ 19228 h 20000"/>
                        <a:gd name="T48" fmla="*/ 7402 w 20000"/>
                        <a:gd name="T49" fmla="*/ 19930 h 20000"/>
                        <a:gd name="T50" fmla="*/ 5480 w 20000"/>
                        <a:gd name="T51" fmla="*/ 18105 h 20000"/>
                        <a:gd name="T52" fmla="*/ 5480 w 20000"/>
                        <a:gd name="T53" fmla="*/ 18807 h 20000"/>
                        <a:gd name="T54" fmla="*/ 4769 w 20000"/>
                        <a:gd name="T55" fmla="*/ 16351 h 20000"/>
                        <a:gd name="T56" fmla="*/ 4342 w 20000"/>
                        <a:gd name="T57" fmla="*/ 14175 h 20000"/>
                        <a:gd name="T58" fmla="*/ 8470 w 20000"/>
                        <a:gd name="T59" fmla="*/ 14526 h 20000"/>
                        <a:gd name="T60" fmla="*/ 7402 w 20000"/>
                        <a:gd name="T61" fmla="*/ 13053 h 20000"/>
                        <a:gd name="T62" fmla="*/ 2918 w 20000"/>
                        <a:gd name="T63" fmla="*/ 13404 h 20000"/>
                        <a:gd name="T64" fmla="*/ 2918 w 20000"/>
                        <a:gd name="T65" fmla="*/ 11228 h 20000"/>
                        <a:gd name="T66" fmla="*/ 1851 w 20000"/>
                        <a:gd name="T67" fmla="*/ 10526 h 20000"/>
                        <a:gd name="T68" fmla="*/ 1423 w 20000"/>
                        <a:gd name="T69" fmla="*/ 7579 h 20000"/>
                        <a:gd name="T70" fmla="*/ 3630 w 20000"/>
                        <a:gd name="T71" fmla="*/ 3579 h 20000"/>
                        <a:gd name="T72" fmla="*/ 5907 w 20000"/>
                        <a:gd name="T73" fmla="*/ 2175 h 20000"/>
                        <a:gd name="T74" fmla="*/ 8470 w 20000"/>
                        <a:gd name="T75" fmla="*/ 182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261" name="Freeform 230">
                      <a:extLst>
                        <a:ext uri="{FF2B5EF4-FFF2-40B4-BE49-F238E27FC236}">
                          <a16:creationId xmlns:a16="http://schemas.microsoft.com/office/drawing/2014/main" id="{DF9896B8-0359-404D-A674-3AC0CEC33EC2}"/>
                        </a:ext>
                      </a:extLst>
                    </p:cNvPr>
                    <p:cNvSpPr>
                      <a:spLocks/>
                    </p:cNvSpPr>
                    <p:nvPr/>
                  </p:nvSpPr>
                  <p:spPr bwMode="auto">
                    <a:xfrm>
                      <a:off x="4566835" y="3231963"/>
                      <a:ext cx="81539" cy="45300"/>
                    </a:xfrm>
                    <a:custGeom>
                      <a:avLst/>
                      <a:gdLst>
                        <a:gd name="T0" fmla="*/ 593 w 20000"/>
                        <a:gd name="T1" fmla="*/ 7027 h 20000"/>
                        <a:gd name="T2" fmla="*/ 6815 w 20000"/>
                        <a:gd name="T3" fmla="*/ 7027 h 20000"/>
                        <a:gd name="T4" fmla="*/ 13778 w 20000"/>
                        <a:gd name="T5" fmla="*/ 4324 h 20000"/>
                        <a:gd name="T6" fmla="*/ 16000 w 20000"/>
                        <a:gd name="T7" fmla="*/ 4324 h 20000"/>
                        <a:gd name="T8" fmla="*/ 16000 w 20000"/>
                        <a:gd name="T9" fmla="*/ 1622 h 20000"/>
                        <a:gd name="T10" fmla="*/ 18370 w 20000"/>
                        <a:gd name="T11" fmla="*/ 0 h 20000"/>
                        <a:gd name="T12" fmla="*/ 18370 w 20000"/>
                        <a:gd name="T13" fmla="*/ 4324 h 20000"/>
                        <a:gd name="T14" fmla="*/ 19852 w 20000"/>
                        <a:gd name="T15" fmla="*/ 7027 h 20000"/>
                        <a:gd name="T16" fmla="*/ 19852 w 20000"/>
                        <a:gd name="T17" fmla="*/ 11081 h 20000"/>
                        <a:gd name="T18" fmla="*/ 16000 w 20000"/>
                        <a:gd name="T19" fmla="*/ 15405 h 20000"/>
                        <a:gd name="T20" fmla="*/ 13778 w 20000"/>
                        <a:gd name="T21" fmla="*/ 19730 h 20000"/>
                        <a:gd name="T22" fmla="*/ 8444 w 20000"/>
                        <a:gd name="T23" fmla="*/ 18108 h 20000"/>
                        <a:gd name="T24" fmla="*/ 4444 w 20000"/>
                        <a:gd name="T25" fmla="*/ 19730 h 20000"/>
                        <a:gd name="T26" fmla="*/ 3852 w 20000"/>
                        <a:gd name="T27" fmla="*/ 15405 h 20000"/>
                        <a:gd name="T28" fmla="*/ 0 w 20000"/>
                        <a:gd name="T29" fmla="*/ 8378 h 20000"/>
                        <a:gd name="T30" fmla="*/ 593 w 20000"/>
                        <a:gd name="T31" fmla="*/ 702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262" name="Freeform 229">
                      <a:extLst>
                        <a:ext uri="{FF2B5EF4-FFF2-40B4-BE49-F238E27FC236}">
                          <a16:creationId xmlns:a16="http://schemas.microsoft.com/office/drawing/2014/main" id="{3DB92792-89ED-4788-A1BD-22E9DAF94E1A}"/>
                        </a:ext>
                      </a:extLst>
                    </p:cNvPr>
                    <p:cNvSpPr>
                      <a:spLocks/>
                    </p:cNvSpPr>
                    <p:nvPr/>
                  </p:nvSpPr>
                  <p:spPr bwMode="auto">
                    <a:xfrm>
                      <a:off x="4566835" y="3257633"/>
                      <a:ext cx="141939" cy="110230"/>
                    </a:xfrm>
                    <a:custGeom>
                      <a:avLst/>
                      <a:gdLst>
                        <a:gd name="T0" fmla="*/ 11453 w 20000"/>
                        <a:gd name="T1" fmla="*/ 0 h 20000"/>
                        <a:gd name="T2" fmla="*/ 11880 w 20000"/>
                        <a:gd name="T3" fmla="*/ 0 h 20000"/>
                        <a:gd name="T4" fmla="*/ 14103 w 20000"/>
                        <a:gd name="T5" fmla="*/ 1749 h 20000"/>
                        <a:gd name="T6" fmla="*/ 17265 w 20000"/>
                        <a:gd name="T7" fmla="*/ 2842 h 20000"/>
                        <a:gd name="T8" fmla="*/ 17607 w 20000"/>
                        <a:gd name="T9" fmla="*/ 1749 h 20000"/>
                        <a:gd name="T10" fmla="*/ 18547 w 20000"/>
                        <a:gd name="T11" fmla="*/ 656 h 20000"/>
                        <a:gd name="T12" fmla="*/ 18974 w 20000"/>
                        <a:gd name="T13" fmla="*/ 3388 h 20000"/>
                        <a:gd name="T14" fmla="*/ 19915 w 20000"/>
                        <a:gd name="T15" fmla="*/ 7322 h 20000"/>
                        <a:gd name="T16" fmla="*/ 18547 w 20000"/>
                        <a:gd name="T17" fmla="*/ 7322 h 20000"/>
                        <a:gd name="T18" fmla="*/ 14103 w 20000"/>
                        <a:gd name="T19" fmla="*/ 7322 h 20000"/>
                        <a:gd name="T20" fmla="*/ 9744 w 20000"/>
                        <a:gd name="T21" fmla="*/ 7322 h 20000"/>
                        <a:gd name="T22" fmla="*/ 11453 w 20000"/>
                        <a:gd name="T23" fmla="*/ 12459 h 20000"/>
                        <a:gd name="T24" fmla="*/ 15043 w 20000"/>
                        <a:gd name="T25" fmla="*/ 16940 h 20000"/>
                        <a:gd name="T26" fmla="*/ 15043 w 20000"/>
                        <a:gd name="T27" fmla="*/ 19891 h 20000"/>
                        <a:gd name="T28" fmla="*/ 12735 w 20000"/>
                        <a:gd name="T29" fmla="*/ 16940 h 20000"/>
                        <a:gd name="T30" fmla="*/ 10598 w 20000"/>
                        <a:gd name="T31" fmla="*/ 16503 h 20000"/>
                        <a:gd name="T32" fmla="*/ 9231 w 20000"/>
                        <a:gd name="T33" fmla="*/ 16940 h 20000"/>
                        <a:gd name="T34" fmla="*/ 5726 w 20000"/>
                        <a:gd name="T35" fmla="*/ 12459 h 20000"/>
                        <a:gd name="T36" fmla="*/ 7863 w 20000"/>
                        <a:gd name="T37" fmla="*/ 11913 h 20000"/>
                        <a:gd name="T38" fmla="*/ 4872 w 20000"/>
                        <a:gd name="T39" fmla="*/ 9071 h 20000"/>
                        <a:gd name="T40" fmla="*/ 4872 w 20000"/>
                        <a:gd name="T41" fmla="*/ 7322 h 20000"/>
                        <a:gd name="T42" fmla="*/ 2564 w 20000"/>
                        <a:gd name="T43" fmla="*/ 5137 h 20000"/>
                        <a:gd name="T44" fmla="*/ 1368 w 20000"/>
                        <a:gd name="T45" fmla="*/ 7978 h 20000"/>
                        <a:gd name="T46" fmla="*/ 0 w 20000"/>
                        <a:gd name="T47" fmla="*/ 4481 h 20000"/>
                        <a:gd name="T48" fmla="*/ 342 w 20000"/>
                        <a:gd name="T49" fmla="*/ 3388 h 20000"/>
                        <a:gd name="T50" fmla="*/ 2222 w 20000"/>
                        <a:gd name="T51" fmla="*/ 4481 h 20000"/>
                        <a:gd name="T52" fmla="*/ 2564 w 20000"/>
                        <a:gd name="T53" fmla="*/ 3388 h 20000"/>
                        <a:gd name="T54" fmla="*/ 4872 w 20000"/>
                        <a:gd name="T55" fmla="*/ 2842 h 20000"/>
                        <a:gd name="T56" fmla="*/ 7863 w 20000"/>
                        <a:gd name="T57" fmla="*/ 3388 h 20000"/>
                        <a:gd name="T58" fmla="*/ 9231 w 20000"/>
                        <a:gd name="T59" fmla="*/ 1749 h 20000"/>
                        <a:gd name="T60" fmla="*/ 11453 w 20000"/>
                        <a:gd name="T6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263" name="Freeform 228">
                      <a:extLst>
                        <a:ext uri="{FF2B5EF4-FFF2-40B4-BE49-F238E27FC236}">
                          <a16:creationId xmlns:a16="http://schemas.microsoft.com/office/drawing/2014/main" id="{ABA90179-8310-457E-8D66-6044909CE455}"/>
                        </a:ext>
                      </a:extLst>
                    </p:cNvPr>
                    <p:cNvSpPr>
                      <a:spLocks/>
                    </p:cNvSpPr>
                    <p:nvPr/>
                  </p:nvSpPr>
                  <p:spPr bwMode="auto">
                    <a:xfrm>
                      <a:off x="4634784" y="3296892"/>
                      <a:ext cx="87579" cy="81539"/>
                    </a:xfrm>
                    <a:custGeom>
                      <a:avLst/>
                      <a:gdLst>
                        <a:gd name="T0" fmla="*/ 14795 w 20000"/>
                        <a:gd name="T1" fmla="*/ 19853 h 20000"/>
                        <a:gd name="T2" fmla="*/ 10548 w 20000"/>
                        <a:gd name="T3" fmla="*/ 18382 h 20000"/>
                        <a:gd name="T4" fmla="*/ 5616 w 20000"/>
                        <a:gd name="T5" fmla="*/ 16912 h 20000"/>
                        <a:gd name="T6" fmla="*/ 5616 w 20000"/>
                        <a:gd name="T7" fmla="*/ 16029 h 20000"/>
                        <a:gd name="T8" fmla="*/ 8493 w 20000"/>
                        <a:gd name="T9" fmla="*/ 16912 h 20000"/>
                        <a:gd name="T10" fmla="*/ 8493 w 20000"/>
                        <a:gd name="T11" fmla="*/ 12941 h 20000"/>
                        <a:gd name="T12" fmla="*/ 2740 w 20000"/>
                        <a:gd name="T13" fmla="*/ 6912 h 20000"/>
                        <a:gd name="T14" fmla="*/ 0 w 20000"/>
                        <a:gd name="T15" fmla="*/ 0 h 20000"/>
                        <a:gd name="T16" fmla="*/ 6986 w 20000"/>
                        <a:gd name="T17" fmla="*/ 0 h 20000"/>
                        <a:gd name="T18" fmla="*/ 14247 w 20000"/>
                        <a:gd name="T19" fmla="*/ 0 h 20000"/>
                        <a:gd name="T20" fmla="*/ 16301 w 20000"/>
                        <a:gd name="T21" fmla="*/ 0 h 20000"/>
                        <a:gd name="T22" fmla="*/ 19863 w 20000"/>
                        <a:gd name="T23" fmla="*/ 0 h 20000"/>
                        <a:gd name="T24" fmla="*/ 18493 w 20000"/>
                        <a:gd name="T25" fmla="*/ 4559 h 20000"/>
                        <a:gd name="T26" fmla="*/ 19863 w 20000"/>
                        <a:gd name="T27" fmla="*/ 8382 h 20000"/>
                        <a:gd name="T28" fmla="*/ 19863 w 20000"/>
                        <a:gd name="T29" fmla="*/ 12353 h 20000"/>
                        <a:gd name="T30" fmla="*/ 16301 w 20000"/>
                        <a:gd name="T31" fmla="*/ 16029 h 20000"/>
                        <a:gd name="T32" fmla="*/ 14795 w 20000"/>
                        <a:gd name="T33" fmla="*/ 1985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highlight>
                          <a:srgbClr val="808000"/>
                        </a:highlight>
                        <a:latin typeface="Arial"/>
                      </a:endParaRPr>
                    </a:p>
                  </p:txBody>
                </p:sp>
              </p:grpSp>
            </p:grpSp>
          </p:grpSp>
        </p:grpSp>
        <p:grpSp>
          <p:nvGrpSpPr>
            <p:cNvPr id="593" name="Group 592">
              <a:extLst>
                <a:ext uri="{FF2B5EF4-FFF2-40B4-BE49-F238E27FC236}">
                  <a16:creationId xmlns:a16="http://schemas.microsoft.com/office/drawing/2014/main" id="{C9D8E217-2A0F-473C-91A1-AFE5B72BEEA8}"/>
                </a:ext>
              </a:extLst>
            </p:cNvPr>
            <p:cNvGrpSpPr>
              <a:grpSpLocks noChangeAspect="1"/>
            </p:cNvGrpSpPr>
            <p:nvPr/>
          </p:nvGrpSpPr>
          <p:grpSpPr>
            <a:xfrm>
              <a:off x="6816671" y="2937854"/>
              <a:ext cx="1398976" cy="755866"/>
              <a:chOff x="3240666" y="2375030"/>
              <a:chExt cx="2997343" cy="1617077"/>
            </a:xfrm>
          </p:grpSpPr>
          <p:sp>
            <p:nvSpPr>
              <p:cNvPr id="594" name="Freeform 121">
                <a:extLst>
                  <a:ext uri="{FF2B5EF4-FFF2-40B4-BE49-F238E27FC236}">
                    <a16:creationId xmlns:a16="http://schemas.microsoft.com/office/drawing/2014/main" id="{FC858E73-EE51-4662-BECF-CA0B82929548}"/>
                  </a:ext>
                </a:extLst>
              </p:cNvPr>
              <p:cNvSpPr>
                <a:spLocks/>
              </p:cNvSpPr>
              <p:nvPr/>
            </p:nvSpPr>
            <p:spPr bwMode="auto">
              <a:xfrm>
                <a:off x="3240666" y="2689648"/>
                <a:ext cx="933710" cy="869429"/>
              </a:xfrm>
              <a:custGeom>
                <a:avLst/>
                <a:gdLst>
                  <a:gd name="T0" fmla="*/ 0 w 20000"/>
                  <a:gd name="T1" fmla="*/ 4199 h 20000"/>
                  <a:gd name="T2" fmla="*/ 319 w 20000"/>
                  <a:gd name="T3" fmla="*/ 4199 h 20000"/>
                  <a:gd name="T4" fmla="*/ 1072 w 20000"/>
                  <a:gd name="T5" fmla="*/ 3390 h 20000"/>
                  <a:gd name="T6" fmla="*/ 783 w 20000"/>
                  <a:gd name="T7" fmla="*/ 2240 h 20000"/>
                  <a:gd name="T8" fmla="*/ 1797 w 20000"/>
                  <a:gd name="T9" fmla="*/ 1275 h 20000"/>
                  <a:gd name="T10" fmla="*/ 2725 w 20000"/>
                  <a:gd name="T11" fmla="*/ 964 h 20000"/>
                  <a:gd name="T12" fmla="*/ 2435 w 20000"/>
                  <a:gd name="T13" fmla="*/ 498 h 20000"/>
                  <a:gd name="T14" fmla="*/ 2435 w 20000"/>
                  <a:gd name="T15" fmla="*/ 0 h 20000"/>
                  <a:gd name="T16" fmla="*/ 3768 w 20000"/>
                  <a:gd name="T17" fmla="*/ 187 h 20000"/>
                  <a:gd name="T18" fmla="*/ 5101 w 20000"/>
                  <a:gd name="T19" fmla="*/ 498 h 20000"/>
                  <a:gd name="T20" fmla="*/ 5884 w 20000"/>
                  <a:gd name="T21" fmla="*/ 809 h 20000"/>
                  <a:gd name="T22" fmla="*/ 7072 w 20000"/>
                  <a:gd name="T23" fmla="*/ 964 h 20000"/>
                  <a:gd name="T24" fmla="*/ 7536 w 20000"/>
                  <a:gd name="T25" fmla="*/ 2240 h 20000"/>
                  <a:gd name="T26" fmla="*/ 9478 w 20000"/>
                  <a:gd name="T27" fmla="*/ 2924 h 20000"/>
                  <a:gd name="T28" fmla="*/ 12174 w 20000"/>
                  <a:gd name="T29" fmla="*/ 4323 h 20000"/>
                  <a:gd name="T30" fmla="*/ 12928 w 20000"/>
                  <a:gd name="T31" fmla="*/ 3546 h 20000"/>
                  <a:gd name="T32" fmla="*/ 13217 w 20000"/>
                  <a:gd name="T33" fmla="*/ 2924 h 20000"/>
                  <a:gd name="T34" fmla="*/ 12928 w 20000"/>
                  <a:gd name="T35" fmla="*/ 1617 h 20000"/>
                  <a:gd name="T36" fmla="*/ 13362 w 20000"/>
                  <a:gd name="T37" fmla="*/ 809 h 20000"/>
                  <a:gd name="T38" fmla="*/ 14406 w 20000"/>
                  <a:gd name="T39" fmla="*/ 498 h 20000"/>
                  <a:gd name="T40" fmla="*/ 14580 w 20000"/>
                  <a:gd name="T41" fmla="*/ 498 h 20000"/>
                  <a:gd name="T42" fmla="*/ 14870 w 20000"/>
                  <a:gd name="T43" fmla="*/ 187 h 20000"/>
                  <a:gd name="T44" fmla="*/ 15768 w 20000"/>
                  <a:gd name="T45" fmla="*/ 187 h 20000"/>
                  <a:gd name="T46" fmla="*/ 16551 w 20000"/>
                  <a:gd name="T47" fmla="*/ 498 h 20000"/>
                  <a:gd name="T48" fmla="*/ 16841 w 20000"/>
                  <a:gd name="T49" fmla="*/ 964 h 20000"/>
                  <a:gd name="T50" fmla="*/ 18029 w 20000"/>
                  <a:gd name="T51" fmla="*/ 1617 h 20000"/>
                  <a:gd name="T52" fmla="*/ 19507 w 20000"/>
                  <a:gd name="T53" fmla="*/ 2240 h 20000"/>
                  <a:gd name="T54" fmla="*/ 19217 w 20000"/>
                  <a:gd name="T55" fmla="*/ 2551 h 20000"/>
                  <a:gd name="T56" fmla="*/ 19507 w 20000"/>
                  <a:gd name="T57" fmla="*/ 3546 h 20000"/>
                  <a:gd name="T58" fmla="*/ 19217 w 20000"/>
                  <a:gd name="T59" fmla="*/ 4323 h 20000"/>
                  <a:gd name="T60" fmla="*/ 19507 w 20000"/>
                  <a:gd name="T61" fmla="*/ 5661 h 20000"/>
                  <a:gd name="T62" fmla="*/ 19971 w 20000"/>
                  <a:gd name="T63" fmla="*/ 16423 h 20000"/>
                  <a:gd name="T64" fmla="*/ 19971 w 20000"/>
                  <a:gd name="T65" fmla="*/ 19471 h 20000"/>
                  <a:gd name="T66" fmla="*/ 18783 w 20000"/>
                  <a:gd name="T67" fmla="*/ 19471 h 20000"/>
                  <a:gd name="T68" fmla="*/ 18783 w 20000"/>
                  <a:gd name="T69" fmla="*/ 19969 h 20000"/>
                  <a:gd name="T70" fmla="*/ 8551 w 20000"/>
                  <a:gd name="T71" fmla="*/ 14495 h 20000"/>
                  <a:gd name="T72" fmla="*/ 7072 w 20000"/>
                  <a:gd name="T73" fmla="*/ 15117 h 20000"/>
                  <a:gd name="T74" fmla="*/ 6174 w 20000"/>
                  <a:gd name="T75" fmla="*/ 15583 h 20000"/>
                  <a:gd name="T76" fmla="*/ 5101 w 20000"/>
                  <a:gd name="T77" fmla="*/ 14806 h 20000"/>
                  <a:gd name="T78" fmla="*/ 3449 w 20000"/>
                  <a:gd name="T79" fmla="*/ 14308 h 20000"/>
                  <a:gd name="T80" fmla="*/ 2725 w 20000"/>
                  <a:gd name="T81" fmla="*/ 13219 h 20000"/>
                  <a:gd name="T82" fmla="*/ 1797 w 20000"/>
                  <a:gd name="T83" fmla="*/ 12722 h 20000"/>
                  <a:gd name="T84" fmla="*/ 1217 w 20000"/>
                  <a:gd name="T85" fmla="*/ 13033 h 20000"/>
                  <a:gd name="T86" fmla="*/ 783 w 20000"/>
                  <a:gd name="T87" fmla="*/ 12224 h 20000"/>
                  <a:gd name="T88" fmla="*/ 783 w 20000"/>
                  <a:gd name="T89" fmla="*/ 11757 h 20000"/>
                  <a:gd name="T90" fmla="*/ 0 w 20000"/>
                  <a:gd name="T91" fmla="*/ 10482 h 20000"/>
                  <a:gd name="T92" fmla="*/ 609 w 20000"/>
                  <a:gd name="T93" fmla="*/ 9798 h 20000"/>
                  <a:gd name="T94" fmla="*/ 319 w 20000"/>
                  <a:gd name="T95" fmla="*/ 8523 h 20000"/>
                  <a:gd name="T96" fmla="*/ 609 w 20000"/>
                  <a:gd name="T97" fmla="*/ 7745 h 20000"/>
                  <a:gd name="T98" fmla="*/ 319 w 20000"/>
                  <a:gd name="T99" fmla="*/ 5972 h 20000"/>
                  <a:gd name="T100" fmla="*/ 0 w 20000"/>
                  <a:gd name="T101" fmla="*/ 419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00" h="20000">
                    <a:moveTo>
                      <a:pt x="0" y="4199"/>
                    </a:moveTo>
                    <a:lnTo>
                      <a:pt x="319" y="4199"/>
                    </a:lnTo>
                    <a:lnTo>
                      <a:pt x="1072" y="3390"/>
                    </a:lnTo>
                    <a:lnTo>
                      <a:pt x="783" y="2240"/>
                    </a:lnTo>
                    <a:lnTo>
                      <a:pt x="1797" y="1275"/>
                    </a:lnTo>
                    <a:lnTo>
                      <a:pt x="2725" y="964"/>
                    </a:lnTo>
                    <a:lnTo>
                      <a:pt x="2435" y="498"/>
                    </a:lnTo>
                    <a:lnTo>
                      <a:pt x="2435" y="0"/>
                    </a:lnTo>
                    <a:lnTo>
                      <a:pt x="3768" y="187"/>
                    </a:lnTo>
                    <a:lnTo>
                      <a:pt x="5101" y="498"/>
                    </a:lnTo>
                    <a:lnTo>
                      <a:pt x="5884" y="809"/>
                    </a:lnTo>
                    <a:lnTo>
                      <a:pt x="7072" y="964"/>
                    </a:lnTo>
                    <a:lnTo>
                      <a:pt x="7536" y="2240"/>
                    </a:lnTo>
                    <a:lnTo>
                      <a:pt x="9478" y="2924"/>
                    </a:lnTo>
                    <a:lnTo>
                      <a:pt x="12174" y="4323"/>
                    </a:lnTo>
                    <a:lnTo>
                      <a:pt x="12928" y="3546"/>
                    </a:lnTo>
                    <a:lnTo>
                      <a:pt x="13217" y="2924"/>
                    </a:lnTo>
                    <a:lnTo>
                      <a:pt x="12928" y="1617"/>
                    </a:lnTo>
                    <a:lnTo>
                      <a:pt x="13362" y="809"/>
                    </a:lnTo>
                    <a:lnTo>
                      <a:pt x="14406" y="498"/>
                    </a:lnTo>
                    <a:lnTo>
                      <a:pt x="14580" y="498"/>
                    </a:lnTo>
                    <a:lnTo>
                      <a:pt x="14870" y="187"/>
                    </a:lnTo>
                    <a:lnTo>
                      <a:pt x="15768" y="187"/>
                    </a:lnTo>
                    <a:lnTo>
                      <a:pt x="16551" y="498"/>
                    </a:lnTo>
                    <a:lnTo>
                      <a:pt x="16841" y="964"/>
                    </a:lnTo>
                    <a:lnTo>
                      <a:pt x="18029" y="1617"/>
                    </a:lnTo>
                    <a:lnTo>
                      <a:pt x="19507" y="2240"/>
                    </a:lnTo>
                    <a:lnTo>
                      <a:pt x="19217" y="2551"/>
                    </a:lnTo>
                    <a:lnTo>
                      <a:pt x="19507" y="3546"/>
                    </a:lnTo>
                    <a:lnTo>
                      <a:pt x="19217" y="4323"/>
                    </a:lnTo>
                    <a:lnTo>
                      <a:pt x="19507" y="5661"/>
                    </a:lnTo>
                    <a:lnTo>
                      <a:pt x="19971" y="16423"/>
                    </a:lnTo>
                    <a:lnTo>
                      <a:pt x="19971" y="19471"/>
                    </a:lnTo>
                    <a:lnTo>
                      <a:pt x="18783" y="19471"/>
                    </a:lnTo>
                    <a:lnTo>
                      <a:pt x="18783" y="19969"/>
                    </a:lnTo>
                    <a:lnTo>
                      <a:pt x="8551" y="14495"/>
                    </a:lnTo>
                    <a:lnTo>
                      <a:pt x="7072" y="15117"/>
                    </a:lnTo>
                    <a:lnTo>
                      <a:pt x="6174" y="15583"/>
                    </a:lnTo>
                    <a:lnTo>
                      <a:pt x="5101" y="14806"/>
                    </a:lnTo>
                    <a:lnTo>
                      <a:pt x="3449" y="14308"/>
                    </a:lnTo>
                    <a:lnTo>
                      <a:pt x="2725" y="13219"/>
                    </a:lnTo>
                    <a:lnTo>
                      <a:pt x="1797" y="12722"/>
                    </a:lnTo>
                    <a:lnTo>
                      <a:pt x="1217" y="13033"/>
                    </a:lnTo>
                    <a:lnTo>
                      <a:pt x="783" y="12224"/>
                    </a:lnTo>
                    <a:lnTo>
                      <a:pt x="783" y="11757"/>
                    </a:lnTo>
                    <a:lnTo>
                      <a:pt x="0" y="10482"/>
                    </a:lnTo>
                    <a:lnTo>
                      <a:pt x="609" y="9798"/>
                    </a:lnTo>
                    <a:lnTo>
                      <a:pt x="319" y="8523"/>
                    </a:lnTo>
                    <a:lnTo>
                      <a:pt x="609" y="7745"/>
                    </a:lnTo>
                    <a:lnTo>
                      <a:pt x="319" y="5972"/>
                    </a:lnTo>
                    <a:lnTo>
                      <a:pt x="0" y="4199"/>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grpSp>
            <p:nvGrpSpPr>
              <p:cNvPr id="595" name="Group 1">
                <a:extLst>
                  <a:ext uri="{FF2B5EF4-FFF2-40B4-BE49-F238E27FC236}">
                    <a16:creationId xmlns:a16="http://schemas.microsoft.com/office/drawing/2014/main" id="{E9F70EBF-9A1B-4027-B517-A33702384950}"/>
                  </a:ext>
                </a:extLst>
              </p:cNvPr>
              <p:cNvGrpSpPr/>
              <p:nvPr/>
            </p:nvGrpSpPr>
            <p:grpSpPr>
              <a:xfrm>
                <a:off x="4140548" y="2375030"/>
                <a:ext cx="2097461" cy="1617077"/>
                <a:chOff x="4956160" y="2611040"/>
                <a:chExt cx="764552" cy="589449"/>
              </a:xfrm>
              <a:solidFill>
                <a:schemeClr val="accent6"/>
              </a:solidFill>
            </p:grpSpPr>
            <p:grpSp>
              <p:nvGrpSpPr>
                <p:cNvPr id="598" name="Groupe 193">
                  <a:extLst>
                    <a:ext uri="{FF2B5EF4-FFF2-40B4-BE49-F238E27FC236}">
                      <a16:creationId xmlns:a16="http://schemas.microsoft.com/office/drawing/2014/main" id="{407871BD-9395-4BE7-AD72-3EE329246BB0}"/>
                    </a:ext>
                  </a:extLst>
                </p:cNvPr>
                <p:cNvGrpSpPr/>
                <p:nvPr/>
              </p:nvGrpSpPr>
              <p:grpSpPr>
                <a:xfrm>
                  <a:off x="4956160" y="2611040"/>
                  <a:ext cx="764552" cy="589449"/>
                  <a:chOff x="4879402" y="3535471"/>
                  <a:chExt cx="936193" cy="721774"/>
                </a:xfrm>
                <a:grpFill/>
                <a:effectLst/>
              </p:grpSpPr>
              <p:sp>
                <p:nvSpPr>
                  <p:cNvPr id="600" name="Freeform 151">
                    <a:extLst>
                      <a:ext uri="{FF2B5EF4-FFF2-40B4-BE49-F238E27FC236}">
                        <a16:creationId xmlns:a16="http://schemas.microsoft.com/office/drawing/2014/main" id="{FC3BDE89-3DDC-4530-9DA4-09F23148E45B}"/>
                      </a:ext>
                    </a:extLst>
                  </p:cNvPr>
                  <p:cNvSpPr>
                    <a:spLocks/>
                  </p:cNvSpPr>
                  <p:nvPr/>
                </p:nvSpPr>
                <p:spPr bwMode="auto">
                  <a:xfrm>
                    <a:off x="5370148" y="4119837"/>
                    <a:ext cx="116269" cy="131369"/>
                  </a:xfrm>
                  <a:custGeom>
                    <a:avLst/>
                    <a:gdLst>
                      <a:gd name="T0" fmla="*/ 3125 w 20000"/>
                      <a:gd name="T1" fmla="*/ 19908 h 20000"/>
                      <a:gd name="T2" fmla="*/ 2708 w 20000"/>
                      <a:gd name="T3" fmla="*/ 17523 h 20000"/>
                      <a:gd name="T4" fmla="*/ 1563 w 20000"/>
                      <a:gd name="T5" fmla="*/ 13303 h 20000"/>
                      <a:gd name="T6" fmla="*/ 0 w 20000"/>
                      <a:gd name="T7" fmla="*/ 8991 h 20000"/>
                      <a:gd name="T8" fmla="*/ 0 w 20000"/>
                      <a:gd name="T9" fmla="*/ 7156 h 20000"/>
                      <a:gd name="T10" fmla="*/ 0 w 20000"/>
                      <a:gd name="T11" fmla="*/ 5229 h 20000"/>
                      <a:gd name="T12" fmla="*/ 2708 w 20000"/>
                      <a:gd name="T13" fmla="*/ 3761 h 20000"/>
                      <a:gd name="T14" fmla="*/ 2708 w 20000"/>
                      <a:gd name="T15" fmla="*/ 1009 h 20000"/>
                      <a:gd name="T16" fmla="*/ 3125 w 20000"/>
                      <a:gd name="T17" fmla="*/ 1009 h 20000"/>
                      <a:gd name="T18" fmla="*/ 4792 w 20000"/>
                      <a:gd name="T19" fmla="*/ 1009 h 20000"/>
                      <a:gd name="T20" fmla="*/ 8646 w 20000"/>
                      <a:gd name="T21" fmla="*/ 0 h 20000"/>
                      <a:gd name="T22" fmla="*/ 17188 w 20000"/>
                      <a:gd name="T23" fmla="*/ 3761 h 20000"/>
                      <a:gd name="T24" fmla="*/ 17188 w 20000"/>
                      <a:gd name="T25" fmla="*/ 7156 h 20000"/>
                      <a:gd name="T26" fmla="*/ 19896 w 20000"/>
                      <a:gd name="T27" fmla="*/ 6239 h 20000"/>
                      <a:gd name="T28" fmla="*/ 18229 w 20000"/>
                      <a:gd name="T29" fmla="*/ 10000 h 20000"/>
                      <a:gd name="T30" fmla="*/ 15625 w 20000"/>
                      <a:gd name="T31" fmla="*/ 12385 h 20000"/>
                      <a:gd name="T32" fmla="*/ 15625 w 20000"/>
                      <a:gd name="T33" fmla="*/ 14679 h 20000"/>
                      <a:gd name="T34" fmla="*/ 18854 w 20000"/>
                      <a:gd name="T35" fmla="*/ 13303 h 20000"/>
                      <a:gd name="T36" fmla="*/ 18854 w 20000"/>
                      <a:gd name="T37" fmla="*/ 13761 h 20000"/>
                      <a:gd name="T38" fmla="*/ 16146 w 20000"/>
                      <a:gd name="T39" fmla="*/ 15229 h 20000"/>
                      <a:gd name="T40" fmla="*/ 12917 w 20000"/>
                      <a:gd name="T41" fmla="*/ 16147 h 20000"/>
                      <a:gd name="T42" fmla="*/ 3125 w 20000"/>
                      <a:gd name="T43" fmla="*/ 1990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3125" y="19908"/>
                        </a:moveTo>
                        <a:lnTo>
                          <a:pt x="2708" y="17523"/>
                        </a:lnTo>
                        <a:lnTo>
                          <a:pt x="1563" y="13303"/>
                        </a:lnTo>
                        <a:lnTo>
                          <a:pt x="0" y="8991"/>
                        </a:lnTo>
                        <a:lnTo>
                          <a:pt x="0" y="7156"/>
                        </a:lnTo>
                        <a:lnTo>
                          <a:pt x="0" y="5229"/>
                        </a:lnTo>
                        <a:lnTo>
                          <a:pt x="2708" y="3761"/>
                        </a:lnTo>
                        <a:lnTo>
                          <a:pt x="2708" y="1009"/>
                        </a:lnTo>
                        <a:lnTo>
                          <a:pt x="3125" y="1009"/>
                        </a:lnTo>
                        <a:lnTo>
                          <a:pt x="4792" y="1009"/>
                        </a:lnTo>
                        <a:lnTo>
                          <a:pt x="8646" y="0"/>
                        </a:lnTo>
                        <a:lnTo>
                          <a:pt x="17188" y="3761"/>
                        </a:lnTo>
                        <a:lnTo>
                          <a:pt x="17188" y="7156"/>
                        </a:lnTo>
                        <a:lnTo>
                          <a:pt x="19896" y="6239"/>
                        </a:lnTo>
                        <a:lnTo>
                          <a:pt x="18229" y="10000"/>
                        </a:lnTo>
                        <a:lnTo>
                          <a:pt x="15625" y="12385"/>
                        </a:lnTo>
                        <a:lnTo>
                          <a:pt x="15625" y="14679"/>
                        </a:lnTo>
                        <a:lnTo>
                          <a:pt x="18854" y="13303"/>
                        </a:lnTo>
                        <a:lnTo>
                          <a:pt x="18854" y="13761"/>
                        </a:lnTo>
                        <a:lnTo>
                          <a:pt x="16146" y="15229"/>
                        </a:lnTo>
                        <a:lnTo>
                          <a:pt x="12917" y="16147"/>
                        </a:lnTo>
                        <a:lnTo>
                          <a:pt x="3125" y="19908"/>
                        </a:lnTo>
                        <a:close/>
                      </a:path>
                    </a:pathLst>
                  </a:custGeom>
                  <a:solidFill>
                    <a:schemeClr val="bg1">
                      <a:lumMod val="50000"/>
                    </a:schemeClr>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white"/>
                      </a:solidFill>
                      <a:latin typeface="Arial"/>
                    </a:endParaRPr>
                  </a:p>
                </p:txBody>
              </p:sp>
              <p:grpSp>
                <p:nvGrpSpPr>
                  <p:cNvPr id="601" name="Groupe 195">
                    <a:extLst>
                      <a:ext uri="{FF2B5EF4-FFF2-40B4-BE49-F238E27FC236}">
                        <a16:creationId xmlns:a16="http://schemas.microsoft.com/office/drawing/2014/main" id="{A6A0C7F3-64C2-40AA-9584-0BAB797920C6}"/>
                      </a:ext>
                    </a:extLst>
                  </p:cNvPr>
                  <p:cNvGrpSpPr/>
                  <p:nvPr/>
                </p:nvGrpSpPr>
                <p:grpSpPr>
                  <a:xfrm>
                    <a:off x="4879402" y="3535471"/>
                    <a:ext cx="936193" cy="721774"/>
                    <a:chOff x="4879391" y="3535460"/>
                    <a:chExt cx="936191" cy="721772"/>
                  </a:xfrm>
                  <a:grpFill/>
                </p:grpSpPr>
                <p:grpSp>
                  <p:nvGrpSpPr>
                    <p:cNvPr id="602" name="Groupe 196">
                      <a:extLst>
                        <a:ext uri="{FF2B5EF4-FFF2-40B4-BE49-F238E27FC236}">
                          <a16:creationId xmlns:a16="http://schemas.microsoft.com/office/drawing/2014/main" id="{06B9DF29-785D-4FEF-8A88-5820716DEE99}"/>
                        </a:ext>
                      </a:extLst>
                    </p:cNvPr>
                    <p:cNvGrpSpPr/>
                    <p:nvPr/>
                  </p:nvGrpSpPr>
                  <p:grpSpPr>
                    <a:xfrm>
                      <a:off x="4879391" y="3535460"/>
                      <a:ext cx="936191" cy="721772"/>
                      <a:chOff x="4879402" y="3535479"/>
                      <a:chExt cx="936191" cy="721772"/>
                    </a:xfrm>
                    <a:grpFill/>
                  </p:grpSpPr>
                  <p:sp>
                    <p:nvSpPr>
                      <p:cNvPr id="604" name="Freeform 189">
                        <a:extLst>
                          <a:ext uri="{FF2B5EF4-FFF2-40B4-BE49-F238E27FC236}">
                            <a16:creationId xmlns:a16="http://schemas.microsoft.com/office/drawing/2014/main" id="{175DA315-54D5-4AA1-835B-E00D0336B646}"/>
                          </a:ext>
                        </a:extLst>
                      </p:cNvPr>
                      <p:cNvSpPr>
                        <a:spLocks/>
                      </p:cNvSpPr>
                      <p:nvPr/>
                    </p:nvSpPr>
                    <p:spPr bwMode="auto">
                      <a:xfrm>
                        <a:off x="5238779" y="3535479"/>
                        <a:ext cx="256698" cy="250659"/>
                      </a:xfrm>
                      <a:custGeom>
                        <a:avLst/>
                        <a:gdLst>
                          <a:gd name="T0" fmla="*/ 6338 w 20000"/>
                          <a:gd name="T1" fmla="*/ 769 h 20000"/>
                          <a:gd name="T2" fmla="*/ 7324 w 20000"/>
                          <a:gd name="T3" fmla="*/ 0 h 20000"/>
                          <a:gd name="T4" fmla="*/ 8545 w 20000"/>
                          <a:gd name="T5" fmla="*/ 288 h 20000"/>
                          <a:gd name="T6" fmla="*/ 10469 w 20000"/>
                          <a:gd name="T7" fmla="*/ 769 h 20000"/>
                          <a:gd name="T8" fmla="*/ 11455 w 20000"/>
                          <a:gd name="T9" fmla="*/ 769 h 20000"/>
                          <a:gd name="T10" fmla="*/ 11690 w 20000"/>
                          <a:gd name="T11" fmla="*/ 1490 h 20000"/>
                          <a:gd name="T12" fmla="*/ 12207 w 20000"/>
                          <a:gd name="T13" fmla="*/ 2260 h 20000"/>
                          <a:gd name="T14" fmla="*/ 12911 w 20000"/>
                          <a:gd name="T15" fmla="*/ 3462 h 20000"/>
                          <a:gd name="T16" fmla="*/ 13662 w 20000"/>
                          <a:gd name="T17" fmla="*/ 3462 h 20000"/>
                          <a:gd name="T18" fmla="*/ 14601 w 20000"/>
                          <a:gd name="T19" fmla="*/ 3462 h 20000"/>
                          <a:gd name="T20" fmla="*/ 14883 w 20000"/>
                          <a:gd name="T21" fmla="*/ 3990 h 20000"/>
                          <a:gd name="T22" fmla="*/ 14131 w 20000"/>
                          <a:gd name="T23" fmla="*/ 4231 h 20000"/>
                          <a:gd name="T24" fmla="*/ 14601 w 20000"/>
                          <a:gd name="T25" fmla="*/ 5481 h 20000"/>
                          <a:gd name="T26" fmla="*/ 13662 w 20000"/>
                          <a:gd name="T27" fmla="*/ 6010 h 20000"/>
                          <a:gd name="T28" fmla="*/ 13662 w 20000"/>
                          <a:gd name="T29" fmla="*/ 6779 h 20000"/>
                          <a:gd name="T30" fmla="*/ 13380 w 20000"/>
                          <a:gd name="T31" fmla="*/ 7260 h 20000"/>
                          <a:gd name="T32" fmla="*/ 13380 w 20000"/>
                          <a:gd name="T33" fmla="*/ 8462 h 20000"/>
                          <a:gd name="T34" fmla="*/ 14601 w 20000"/>
                          <a:gd name="T35" fmla="*/ 9471 h 20000"/>
                          <a:gd name="T36" fmla="*/ 14883 w 20000"/>
                          <a:gd name="T37" fmla="*/ 10433 h 20000"/>
                          <a:gd name="T38" fmla="*/ 16526 w 20000"/>
                          <a:gd name="T39" fmla="*/ 11490 h 20000"/>
                          <a:gd name="T40" fmla="*/ 17559 w 20000"/>
                          <a:gd name="T41" fmla="*/ 11971 h 20000"/>
                          <a:gd name="T42" fmla="*/ 18498 w 20000"/>
                          <a:gd name="T43" fmla="*/ 13750 h 20000"/>
                          <a:gd name="T44" fmla="*/ 18498 w 20000"/>
                          <a:gd name="T45" fmla="*/ 13942 h 20000"/>
                          <a:gd name="T46" fmla="*/ 18498 w 20000"/>
                          <a:gd name="T47" fmla="*/ 15192 h 20000"/>
                          <a:gd name="T48" fmla="*/ 19202 w 20000"/>
                          <a:gd name="T49" fmla="*/ 15721 h 20000"/>
                          <a:gd name="T50" fmla="*/ 19202 w 20000"/>
                          <a:gd name="T51" fmla="*/ 16683 h 20000"/>
                          <a:gd name="T52" fmla="*/ 19953 w 20000"/>
                          <a:gd name="T53" fmla="*/ 17933 h 20000"/>
                          <a:gd name="T54" fmla="*/ 19718 w 20000"/>
                          <a:gd name="T55" fmla="*/ 17933 h 20000"/>
                          <a:gd name="T56" fmla="*/ 18732 w 20000"/>
                          <a:gd name="T57" fmla="*/ 17933 h 20000"/>
                          <a:gd name="T58" fmla="*/ 17559 w 20000"/>
                          <a:gd name="T59" fmla="*/ 17933 h 20000"/>
                          <a:gd name="T60" fmla="*/ 17277 w 20000"/>
                          <a:gd name="T61" fmla="*/ 19183 h 20000"/>
                          <a:gd name="T62" fmla="*/ 16808 w 20000"/>
                          <a:gd name="T63" fmla="*/ 19952 h 20000"/>
                          <a:gd name="T64" fmla="*/ 12911 w 20000"/>
                          <a:gd name="T65" fmla="*/ 19952 h 20000"/>
                          <a:gd name="T66" fmla="*/ 10469 w 20000"/>
                          <a:gd name="T67" fmla="*/ 18942 h 20000"/>
                          <a:gd name="T68" fmla="*/ 10469 w 20000"/>
                          <a:gd name="T69" fmla="*/ 17163 h 20000"/>
                          <a:gd name="T70" fmla="*/ 9249 w 20000"/>
                          <a:gd name="T71" fmla="*/ 16683 h 20000"/>
                          <a:gd name="T72" fmla="*/ 9014 w 20000"/>
                          <a:gd name="T73" fmla="*/ 16442 h 20000"/>
                          <a:gd name="T74" fmla="*/ 7324 w 20000"/>
                          <a:gd name="T75" fmla="*/ 15721 h 20000"/>
                          <a:gd name="T76" fmla="*/ 3192 w 20000"/>
                          <a:gd name="T77" fmla="*/ 13173 h 20000"/>
                          <a:gd name="T78" fmla="*/ 1268 w 20000"/>
                          <a:gd name="T79" fmla="*/ 12692 h 20000"/>
                          <a:gd name="T80" fmla="*/ 0 w 20000"/>
                          <a:gd name="T81" fmla="*/ 9952 h 20000"/>
                          <a:gd name="T82" fmla="*/ 2723 w 20000"/>
                          <a:gd name="T83" fmla="*/ 8462 h 20000"/>
                          <a:gd name="T84" fmla="*/ 4131 w 20000"/>
                          <a:gd name="T85" fmla="*/ 7260 h 20000"/>
                          <a:gd name="T86" fmla="*/ 4648 w 20000"/>
                          <a:gd name="T87" fmla="*/ 6010 h 20000"/>
                          <a:gd name="T88" fmla="*/ 4648 w 20000"/>
                          <a:gd name="T89" fmla="*/ 4231 h 20000"/>
                          <a:gd name="T90" fmla="*/ 4648 w 20000"/>
                          <a:gd name="T91" fmla="*/ 3269 h 20000"/>
                          <a:gd name="T92" fmla="*/ 4648 w 20000"/>
                          <a:gd name="T93" fmla="*/ 2260 h 20000"/>
                          <a:gd name="T94" fmla="*/ 5869 w 20000"/>
                          <a:gd name="T95" fmla="*/ 1490 h 20000"/>
                          <a:gd name="T96" fmla="*/ 6338 w 20000"/>
                          <a:gd name="T97" fmla="*/ 76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00" h="20000">
                            <a:moveTo>
                              <a:pt x="6338" y="769"/>
                            </a:moveTo>
                            <a:lnTo>
                              <a:pt x="7324" y="0"/>
                            </a:lnTo>
                            <a:lnTo>
                              <a:pt x="8545" y="288"/>
                            </a:lnTo>
                            <a:lnTo>
                              <a:pt x="10469" y="769"/>
                            </a:lnTo>
                            <a:lnTo>
                              <a:pt x="11455" y="769"/>
                            </a:lnTo>
                            <a:lnTo>
                              <a:pt x="11690" y="1490"/>
                            </a:lnTo>
                            <a:lnTo>
                              <a:pt x="12207" y="2260"/>
                            </a:lnTo>
                            <a:lnTo>
                              <a:pt x="12911" y="3462"/>
                            </a:lnTo>
                            <a:lnTo>
                              <a:pt x="13662" y="3462"/>
                            </a:lnTo>
                            <a:lnTo>
                              <a:pt x="14601" y="3462"/>
                            </a:lnTo>
                            <a:lnTo>
                              <a:pt x="14883" y="3990"/>
                            </a:lnTo>
                            <a:lnTo>
                              <a:pt x="14131" y="4231"/>
                            </a:lnTo>
                            <a:lnTo>
                              <a:pt x="14601" y="5481"/>
                            </a:lnTo>
                            <a:lnTo>
                              <a:pt x="13662" y="6010"/>
                            </a:lnTo>
                            <a:lnTo>
                              <a:pt x="13662" y="6779"/>
                            </a:lnTo>
                            <a:lnTo>
                              <a:pt x="13380" y="7260"/>
                            </a:lnTo>
                            <a:lnTo>
                              <a:pt x="13380" y="8462"/>
                            </a:lnTo>
                            <a:lnTo>
                              <a:pt x="14601" y="9471"/>
                            </a:lnTo>
                            <a:lnTo>
                              <a:pt x="14883" y="10433"/>
                            </a:lnTo>
                            <a:lnTo>
                              <a:pt x="16526" y="11490"/>
                            </a:lnTo>
                            <a:lnTo>
                              <a:pt x="17559" y="11971"/>
                            </a:lnTo>
                            <a:lnTo>
                              <a:pt x="18498" y="13750"/>
                            </a:lnTo>
                            <a:lnTo>
                              <a:pt x="18498" y="13942"/>
                            </a:lnTo>
                            <a:lnTo>
                              <a:pt x="18498" y="15192"/>
                            </a:lnTo>
                            <a:lnTo>
                              <a:pt x="19202" y="15721"/>
                            </a:lnTo>
                            <a:lnTo>
                              <a:pt x="19202" y="16683"/>
                            </a:lnTo>
                            <a:lnTo>
                              <a:pt x="19953" y="17933"/>
                            </a:lnTo>
                            <a:lnTo>
                              <a:pt x="19718" y="17933"/>
                            </a:lnTo>
                            <a:lnTo>
                              <a:pt x="18732" y="17933"/>
                            </a:lnTo>
                            <a:lnTo>
                              <a:pt x="17559" y="17933"/>
                            </a:lnTo>
                            <a:lnTo>
                              <a:pt x="17277" y="19183"/>
                            </a:lnTo>
                            <a:lnTo>
                              <a:pt x="16808" y="19952"/>
                            </a:lnTo>
                            <a:lnTo>
                              <a:pt x="12911" y="19952"/>
                            </a:lnTo>
                            <a:lnTo>
                              <a:pt x="10469" y="18942"/>
                            </a:lnTo>
                            <a:lnTo>
                              <a:pt x="10469" y="17163"/>
                            </a:lnTo>
                            <a:lnTo>
                              <a:pt x="9249" y="16683"/>
                            </a:lnTo>
                            <a:lnTo>
                              <a:pt x="9014" y="16442"/>
                            </a:lnTo>
                            <a:lnTo>
                              <a:pt x="7324" y="15721"/>
                            </a:lnTo>
                            <a:lnTo>
                              <a:pt x="3192" y="13173"/>
                            </a:lnTo>
                            <a:lnTo>
                              <a:pt x="1268" y="12692"/>
                            </a:lnTo>
                            <a:lnTo>
                              <a:pt x="0" y="9952"/>
                            </a:lnTo>
                            <a:lnTo>
                              <a:pt x="2723" y="8462"/>
                            </a:lnTo>
                            <a:lnTo>
                              <a:pt x="4131" y="7260"/>
                            </a:lnTo>
                            <a:lnTo>
                              <a:pt x="4648" y="6010"/>
                            </a:lnTo>
                            <a:lnTo>
                              <a:pt x="4648" y="4231"/>
                            </a:lnTo>
                            <a:lnTo>
                              <a:pt x="4648" y="3269"/>
                            </a:lnTo>
                            <a:lnTo>
                              <a:pt x="4648" y="2260"/>
                            </a:lnTo>
                            <a:lnTo>
                              <a:pt x="5869" y="1490"/>
                            </a:lnTo>
                            <a:lnTo>
                              <a:pt x="6338" y="769"/>
                            </a:lnTo>
                            <a:close/>
                          </a:path>
                        </a:pathLst>
                      </a:custGeom>
                      <a:solidFill>
                        <a:srgbClr val="86C3A1"/>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605" name="Freeform 182">
                        <a:extLst>
                          <a:ext uri="{FF2B5EF4-FFF2-40B4-BE49-F238E27FC236}">
                            <a16:creationId xmlns:a16="http://schemas.microsoft.com/office/drawing/2014/main" id="{5EBF5141-9351-4FDA-86B0-08232A6506EF}"/>
                          </a:ext>
                        </a:extLst>
                      </p:cNvPr>
                      <p:cNvSpPr>
                        <a:spLocks/>
                      </p:cNvSpPr>
                      <p:nvPr/>
                    </p:nvSpPr>
                    <p:spPr bwMode="auto">
                      <a:xfrm>
                        <a:off x="5142140" y="3660808"/>
                        <a:ext cx="113250" cy="125329"/>
                      </a:xfrm>
                      <a:custGeom>
                        <a:avLst/>
                        <a:gdLst>
                          <a:gd name="T0" fmla="*/ 1702 w 20000"/>
                          <a:gd name="T1" fmla="*/ 3942 h 20000"/>
                          <a:gd name="T2" fmla="*/ 4468 w 20000"/>
                          <a:gd name="T3" fmla="*/ 3942 h 20000"/>
                          <a:gd name="T4" fmla="*/ 5532 w 20000"/>
                          <a:gd name="T5" fmla="*/ 4904 h 20000"/>
                          <a:gd name="T6" fmla="*/ 6064 w 20000"/>
                          <a:gd name="T7" fmla="*/ 4904 h 20000"/>
                          <a:gd name="T8" fmla="*/ 8298 w 20000"/>
                          <a:gd name="T9" fmla="*/ 4904 h 20000"/>
                          <a:gd name="T10" fmla="*/ 12660 w 20000"/>
                          <a:gd name="T11" fmla="*/ 2981 h 20000"/>
                          <a:gd name="T12" fmla="*/ 17021 w 20000"/>
                          <a:gd name="T13" fmla="*/ 0 h 20000"/>
                          <a:gd name="T14" fmla="*/ 19894 w 20000"/>
                          <a:gd name="T15" fmla="*/ 5481 h 20000"/>
                          <a:gd name="T16" fmla="*/ 15957 w 20000"/>
                          <a:gd name="T17" fmla="*/ 7500 h 20000"/>
                          <a:gd name="T18" fmla="*/ 9894 w 20000"/>
                          <a:gd name="T19" fmla="*/ 8846 h 20000"/>
                          <a:gd name="T20" fmla="*/ 9894 w 20000"/>
                          <a:gd name="T21" fmla="*/ 9423 h 20000"/>
                          <a:gd name="T22" fmla="*/ 14362 w 20000"/>
                          <a:gd name="T23" fmla="*/ 13365 h 20000"/>
                          <a:gd name="T24" fmla="*/ 13298 w 20000"/>
                          <a:gd name="T25" fmla="*/ 14327 h 20000"/>
                          <a:gd name="T26" fmla="*/ 12660 w 20000"/>
                          <a:gd name="T27" fmla="*/ 15865 h 20000"/>
                          <a:gd name="T28" fmla="*/ 10532 w 20000"/>
                          <a:gd name="T29" fmla="*/ 16923 h 20000"/>
                          <a:gd name="T30" fmla="*/ 9894 w 20000"/>
                          <a:gd name="T31" fmla="*/ 16923 h 20000"/>
                          <a:gd name="T32" fmla="*/ 6064 w 20000"/>
                          <a:gd name="T33" fmla="*/ 19904 h 20000"/>
                          <a:gd name="T34" fmla="*/ 0 w 20000"/>
                          <a:gd name="T35" fmla="*/ 19327 h 20000"/>
                          <a:gd name="T36" fmla="*/ 1702 w 20000"/>
                          <a:gd name="T37" fmla="*/ 17885 h 20000"/>
                          <a:gd name="T38" fmla="*/ 1702 w 20000"/>
                          <a:gd name="T39" fmla="*/ 14327 h 20000"/>
                          <a:gd name="T40" fmla="*/ 1702 w 20000"/>
                          <a:gd name="T41" fmla="*/ 11442 h 20000"/>
                          <a:gd name="T42" fmla="*/ 1702 w 20000"/>
                          <a:gd name="T43" fmla="*/ 7885 h 20000"/>
                          <a:gd name="T44" fmla="*/ 1170 w 20000"/>
                          <a:gd name="T45" fmla="*/ 6442 h 20000"/>
                          <a:gd name="T46" fmla="*/ 1170 w 20000"/>
                          <a:gd name="T47" fmla="*/ 4904 h 20000"/>
                          <a:gd name="T48" fmla="*/ 1702 w 20000"/>
                          <a:gd name="T49" fmla="*/ 4904 h 20000"/>
                          <a:gd name="T50" fmla="*/ 1702 w 20000"/>
                          <a:gd name="T51" fmla="*/ 394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00" h="20000">
                            <a:moveTo>
                              <a:pt x="1702" y="3942"/>
                            </a:moveTo>
                            <a:lnTo>
                              <a:pt x="4468" y="3942"/>
                            </a:lnTo>
                            <a:lnTo>
                              <a:pt x="5532" y="4904"/>
                            </a:lnTo>
                            <a:lnTo>
                              <a:pt x="6064" y="4904"/>
                            </a:lnTo>
                            <a:lnTo>
                              <a:pt x="8298" y="4904"/>
                            </a:lnTo>
                            <a:lnTo>
                              <a:pt x="12660" y="2981"/>
                            </a:lnTo>
                            <a:lnTo>
                              <a:pt x="17021" y="0"/>
                            </a:lnTo>
                            <a:lnTo>
                              <a:pt x="19894" y="5481"/>
                            </a:lnTo>
                            <a:lnTo>
                              <a:pt x="15957" y="7500"/>
                            </a:lnTo>
                            <a:lnTo>
                              <a:pt x="9894" y="8846"/>
                            </a:lnTo>
                            <a:lnTo>
                              <a:pt x="9894" y="9423"/>
                            </a:lnTo>
                            <a:lnTo>
                              <a:pt x="14362" y="13365"/>
                            </a:lnTo>
                            <a:lnTo>
                              <a:pt x="13298" y="14327"/>
                            </a:lnTo>
                            <a:lnTo>
                              <a:pt x="12660" y="15865"/>
                            </a:lnTo>
                            <a:lnTo>
                              <a:pt x="10532" y="16923"/>
                            </a:lnTo>
                            <a:lnTo>
                              <a:pt x="9894" y="16923"/>
                            </a:lnTo>
                            <a:lnTo>
                              <a:pt x="6064" y="19904"/>
                            </a:lnTo>
                            <a:lnTo>
                              <a:pt x="0" y="19327"/>
                            </a:lnTo>
                            <a:lnTo>
                              <a:pt x="1702" y="17885"/>
                            </a:lnTo>
                            <a:lnTo>
                              <a:pt x="1702" y="14327"/>
                            </a:lnTo>
                            <a:lnTo>
                              <a:pt x="1702" y="11442"/>
                            </a:lnTo>
                            <a:lnTo>
                              <a:pt x="1702" y="7885"/>
                            </a:lnTo>
                            <a:lnTo>
                              <a:pt x="1170" y="6442"/>
                            </a:lnTo>
                            <a:lnTo>
                              <a:pt x="1170" y="4904"/>
                            </a:lnTo>
                            <a:lnTo>
                              <a:pt x="1702" y="4904"/>
                            </a:lnTo>
                            <a:lnTo>
                              <a:pt x="1702" y="3942"/>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606" name="Freeform 180">
                        <a:extLst>
                          <a:ext uri="{FF2B5EF4-FFF2-40B4-BE49-F238E27FC236}">
                            <a16:creationId xmlns:a16="http://schemas.microsoft.com/office/drawing/2014/main" id="{83114563-7052-46BB-900E-24051C7B432C}"/>
                          </a:ext>
                        </a:extLst>
                      </p:cNvPr>
                      <p:cNvSpPr>
                        <a:spLocks/>
                      </p:cNvSpPr>
                      <p:nvPr/>
                    </p:nvSpPr>
                    <p:spPr bwMode="auto">
                      <a:xfrm>
                        <a:off x="5567957" y="3879757"/>
                        <a:ext cx="19630" cy="45300"/>
                      </a:xfrm>
                      <a:custGeom>
                        <a:avLst/>
                        <a:gdLst>
                          <a:gd name="T0" fmla="*/ 3750 w 20000"/>
                          <a:gd name="T1" fmla="*/ 17027 h 20000"/>
                          <a:gd name="T2" fmla="*/ 0 w 20000"/>
                          <a:gd name="T3" fmla="*/ 5405 h 20000"/>
                          <a:gd name="T4" fmla="*/ 3750 w 20000"/>
                          <a:gd name="T5" fmla="*/ 4324 h 20000"/>
                          <a:gd name="T6" fmla="*/ 9375 w 20000"/>
                          <a:gd name="T7" fmla="*/ 0 h 20000"/>
                          <a:gd name="T8" fmla="*/ 19375 w 20000"/>
                          <a:gd name="T9" fmla="*/ 4324 h 20000"/>
                          <a:gd name="T10" fmla="*/ 19375 w 20000"/>
                          <a:gd name="T11" fmla="*/ 11081 h 20000"/>
                          <a:gd name="T12" fmla="*/ 19375 w 20000"/>
                          <a:gd name="T13" fmla="*/ 17027 h 20000"/>
                          <a:gd name="T14" fmla="*/ 15625 w 20000"/>
                          <a:gd name="T15" fmla="*/ 19730 h 20000"/>
                          <a:gd name="T16" fmla="*/ 9375 w 20000"/>
                          <a:gd name="T17" fmla="*/ 17027 h 20000"/>
                          <a:gd name="T18" fmla="*/ 3750 w 20000"/>
                          <a:gd name="T19" fmla="*/ 1702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3750" y="17027"/>
                            </a:moveTo>
                            <a:lnTo>
                              <a:pt x="0" y="5405"/>
                            </a:lnTo>
                            <a:lnTo>
                              <a:pt x="3750" y="4324"/>
                            </a:lnTo>
                            <a:lnTo>
                              <a:pt x="9375" y="0"/>
                            </a:lnTo>
                            <a:lnTo>
                              <a:pt x="19375" y="4324"/>
                            </a:lnTo>
                            <a:lnTo>
                              <a:pt x="19375" y="11081"/>
                            </a:lnTo>
                            <a:lnTo>
                              <a:pt x="19375" y="17027"/>
                            </a:lnTo>
                            <a:lnTo>
                              <a:pt x="15625" y="19730"/>
                            </a:lnTo>
                            <a:lnTo>
                              <a:pt x="9375" y="17027"/>
                            </a:lnTo>
                            <a:lnTo>
                              <a:pt x="3750" y="17027"/>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607" name="Freeform 177">
                        <a:extLst>
                          <a:ext uri="{FF2B5EF4-FFF2-40B4-BE49-F238E27FC236}">
                            <a16:creationId xmlns:a16="http://schemas.microsoft.com/office/drawing/2014/main" id="{50B5710D-7702-4E40-8C2A-28E41946EB46}"/>
                          </a:ext>
                        </a:extLst>
                      </p:cNvPr>
                      <p:cNvSpPr>
                        <a:spLocks/>
                      </p:cNvSpPr>
                      <p:nvPr/>
                    </p:nvSpPr>
                    <p:spPr bwMode="auto">
                      <a:xfrm>
                        <a:off x="5454708" y="3760468"/>
                        <a:ext cx="40769" cy="42280"/>
                      </a:xfrm>
                      <a:custGeom>
                        <a:avLst/>
                        <a:gdLst>
                          <a:gd name="T0" fmla="*/ 0 w 20000"/>
                          <a:gd name="T1" fmla="*/ 12174 h 20000"/>
                          <a:gd name="T2" fmla="*/ 2941 w 20000"/>
                          <a:gd name="T3" fmla="*/ 7826 h 20000"/>
                          <a:gd name="T4" fmla="*/ 4706 w 20000"/>
                          <a:gd name="T5" fmla="*/ 0 h 20000"/>
                          <a:gd name="T6" fmla="*/ 12059 w 20000"/>
                          <a:gd name="T7" fmla="*/ 0 h 20000"/>
                          <a:gd name="T8" fmla="*/ 15000 w 20000"/>
                          <a:gd name="T9" fmla="*/ 3188 h 20000"/>
                          <a:gd name="T10" fmla="*/ 18235 w 20000"/>
                          <a:gd name="T11" fmla="*/ 3188 h 20000"/>
                          <a:gd name="T12" fmla="*/ 18235 w 20000"/>
                          <a:gd name="T13" fmla="*/ 6087 h 20000"/>
                          <a:gd name="T14" fmla="*/ 12059 w 20000"/>
                          <a:gd name="T15" fmla="*/ 7826 h 20000"/>
                          <a:gd name="T16" fmla="*/ 15000 w 20000"/>
                          <a:gd name="T17" fmla="*/ 10725 h 20000"/>
                          <a:gd name="T18" fmla="*/ 19706 w 20000"/>
                          <a:gd name="T19" fmla="*/ 19710 h 20000"/>
                          <a:gd name="T20" fmla="*/ 12059 w 20000"/>
                          <a:gd name="T21" fmla="*/ 19710 h 20000"/>
                          <a:gd name="T22" fmla="*/ 10588 w 20000"/>
                          <a:gd name="T23" fmla="*/ 15072 h 20000"/>
                          <a:gd name="T24" fmla="*/ 0 w 20000"/>
                          <a:gd name="T25" fmla="*/ 1217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0" y="12174"/>
                            </a:moveTo>
                            <a:lnTo>
                              <a:pt x="2941" y="7826"/>
                            </a:lnTo>
                            <a:lnTo>
                              <a:pt x="4706" y="0"/>
                            </a:lnTo>
                            <a:lnTo>
                              <a:pt x="12059" y="0"/>
                            </a:lnTo>
                            <a:lnTo>
                              <a:pt x="15000" y="3188"/>
                            </a:lnTo>
                            <a:lnTo>
                              <a:pt x="18235" y="3188"/>
                            </a:lnTo>
                            <a:lnTo>
                              <a:pt x="18235" y="6087"/>
                            </a:lnTo>
                            <a:lnTo>
                              <a:pt x="12059" y="7826"/>
                            </a:lnTo>
                            <a:lnTo>
                              <a:pt x="15000" y="10725"/>
                            </a:lnTo>
                            <a:lnTo>
                              <a:pt x="19706" y="19710"/>
                            </a:lnTo>
                            <a:lnTo>
                              <a:pt x="12059" y="19710"/>
                            </a:lnTo>
                            <a:lnTo>
                              <a:pt x="10588" y="15072"/>
                            </a:lnTo>
                            <a:lnTo>
                              <a:pt x="0" y="12174"/>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608" name="Freeform 175">
                        <a:extLst>
                          <a:ext uri="{FF2B5EF4-FFF2-40B4-BE49-F238E27FC236}">
                            <a16:creationId xmlns:a16="http://schemas.microsoft.com/office/drawing/2014/main" id="{E9D63D7D-B5F1-482B-9774-CA4556FBC2E9}"/>
                          </a:ext>
                        </a:extLst>
                      </p:cNvPr>
                      <p:cNvSpPr>
                        <a:spLocks/>
                      </p:cNvSpPr>
                      <p:nvPr/>
                    </p:nvSpPr>
                    <p:spPr bwMode="auto">
                      <a:xfrm>
                        <a:off x="5142140" y="3620038"/>
                        <a:ext cx="34730" cy="51340"/>
                      </a:xfrm>
                      <a:custGeom>
                        <a:avLst/>
                        <a:gdLst>
                          <a:gd name="T0" fmla="*/ 9310 w 20000"/>
                          <a:gd name="T1" fmla="*/ 2381 h 20000"/>
                          <a:gd name="T2" fmla="*/ 19655 w 20000"/>
                          <a:gd name="T3" fmla="*/ 0 h 20000"/>
                          <a:gd name="T4" fmla="*/ 19655 w 20000"/>
                          <a:gd name="T5" fmla="*/ 3571 h 20000"/>
                          <a:gd name="T6" fmla="*/ 19655 w 20000"/>
                          <a:gd name="T7" fmla="*/ 8571 h 20000"/>
                          <a:gd name="T8" fmla="*/ 14483 w 20000"/>
                          <a:gd name="T9" fmla="*/ 12381 h 20000"/>
                          <a:gd name="T10" fmla="*/ 14483 w 20000"/>
                          <a:gd name="T11" fmla="*/ 13571 h 20000"/>
                          <a:gd name="T12" fmla="*/ 10690 w 20000"/>
                          <a:gd name="T13" fmla="*/ 18333 h 20000"/>
                          <a:gd name="T14" fmla="*/ 5517 w 20000"/>
                          <a:gd name="T15" fmla="*/ 18333 h 20000"/>
                          <a:gd name="T16" fmla="*/ 5517 w 20000"/>
                          <a:gd name="T17" fmla="*/ 19762 h 20000"/>
                          <a:gd name="T18" fmla="*/ 0 w 20000"/>
                          <a:gd name="T19" fmla="*/ 19762 h 20000"/>
                          <a:gd name="T20" fmla="*/ 0 w 20000"/>
                          <a:gd name="T21" fmla="*/ 15952 h 20000"/>
                          <a:gd name="T22" fmla="*/ 3793 w 20000"/>
                          <a:gd name="T23" fmla="*/ 12381 h 20000"/>
                          <a:gd name="T24" fmla="*/ 5517 w 20000"/>
                          <a:gd name="T25" fmla="*/ 6190 h 20000"/>
                          <a:gd name="T26" fmla="*/ 9310 w 20000"/>
                          <a:gd name="T27" fmla="*/ 238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00" h="20000">
                            <a:moveTo>
                              <a:pt x="9310" y="2381"/>
                            </a:moveTo>
                            <a:lnTo>
                              <a:pt x="19655" y="0"/>
                            </a:lnTo>
                            <a:lnTo>
                              <a:pt x="19655" y="3571"/>
                            </a:lnTo>
                            <a:lnTo>
                              <a:pt x="19655" y="8571"/>
                            </a:lnTo>
                            <a:lnTo>
                              <a:pt x="14483" y="12381"/>
                            </a:lnTo>
                            <a:lnTo>
                              <a:pt x="14483" y="13571"/>
                            </a:lnTo>
                            <a:lnTo>
                              <a:pt x="10690" y="18333"/>
                            </a:lnTo>
                            <a:lnTo>
                              <a:pt x="5517" y="18333"/>
                            </a:lnTo>
                            <a:lnTo>
                              <a:pt x="5517" y="19762"/>
                            </a:lnTo>
                            <a:lnTo>
                              <a:pt x="0" y="19762"/>
                            </a:lnTo>
                            <a:lnTo>
                              <a:pt x="0" y="15952"/>
                            </a:lnTo>
                            <a:lnTo>
                              <a:pt x="3793" y="12381"/>
                            </a:lnTo>
                            <a:lnTo>
                              <a:pt x="5517" y="6190"/>
                            </a:lnTo>
                            <a:lnTo>
                              <a:pt x="9310" y="2381"/>
                            </a:lnTo>
                            <a:close/>
                          </a:path>
                        </a:pathLst>
                      </a:custGeom>
                      <a:solidFill>
                        <a:srgbClr val="86C3A1"/>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609" name="Freeform 171">
                        <a:extLst>
                          <a:ext uri="{FF2B5EF4-FFF2-40B4-BE49-F238E27FC236}">
                            <a16:creationId xmlns:a16="http://schemas.microsoft.com/office/drawing/2014/main" id="{D0B36542-2193-4096-99AA-EE7EF6E58CBB}"/>
                          </a:ext>
                        </a:extLst>
                      </p:cNvPr>
                      <p:cNvSpPr>
                        <a:spLocks/>
                      </p:cNvSpPr>
                      <p:nvPr/>
                    </p:nvSpPr>
                    <p:spPr bwMode="auto">
                      <a:xfrm>
                        <a:off x="5617785" y="3903917"/>
                        <a:ext cx="197808" cy="241598"/>
                      </a:xfrm>
                      <a:custGeom>
                        <a:avLst/>
                        <a:gdLst>
                          <a:gd name="T0" fmla="*/ 8196 w 20000"/>
                          <a:gd name="T1" fmla="*/ 6216 h 20000"/>
                          <a:gd name="T2" fmla="*/ 8196 w 20000"/>
                          <a:gd name="T3" fmla="*/ 4411 h 20000"/>
                          <a:gd name="T4" fmla="*/ 8563 w 20000"/>
                          <a:gd name="T5" fmla="*/ 3609 h 20000"/>
                          <a:gd name="T6" fmla="*/ 8563 w 20000"/>
                          <a:gd name="T7" fmla="*/ 2857 h 20000"/>
                          <a:gd name="T8" fmla="*/ 9847 w 20000"/>
                          <a:gd name="T9" fmla="*/ 2857 h 20000"/>
                          <a:gd name="T10" fmla="*/ 10092 w 20000"/>
                          <a:gd name="T11" fmla="*/ 2857 h 20000"/>
                          <a:gd name="T12" fmla="*/ 9847 w 20000"/>
                          <a:gd name="T13" fmla="*/ 2055 h 20000"/>
                          <a:gd name="T14" fmla="*/ 9174 w 20000"/>
                          <a:gd name="T15" fmla="*/ 2055 h 20000"/>
                          <a:gd name="T16" fmla="*/ 8563 w 20000"/>
                          <a:gd name="T17" fmla="*/ 301 h 20000"/>
                          <a:gd name="T18" fmla="*/ 9174 w 20000"/>
                          <a:gd name="T19" fmla="*/ 0 h 20000"/>
                          <a:gd name="T20" fmla="*/ 9847 w 20000"/>
                          <a:gd name="T21" fmla="*/ 0 h 20000"/>
                          <a:gd name="T22" fmla="*/ 11682 w 20000"/>
                          <a:gd name="T23" fmla="*/ 2356 h 20000"/>
                          <a:gd name="T24" fmla="*/ 15229 w 20000"/>
                          <a:gd name="T25" fmla="*/ 3358 h 20000"/>
                          <a:gd name="T26" fmla="*/ 16820 w 20000"/>
                          <a:gd name="T27" fmla="*/ 3609 h 20000"/>
                          <a:gd name="T28" fmla="*/ 18960 w 20000"/>
                          <a:gd name="T29" fmla="*/ 5714 h 20000"/>
                          <a:gd name="T30" fmla="*/ 19939 w 20000"/>
                          <a:gd name="T31" fmla="*/ 6216 h 20000"/>
                          <a:gd name="T32" fmla="*/ 18960 w 20000"/>
                          <a:gd name="T33" fmla="*/ 8822 h 20000"/>
                          <a:gd name="T34" fmla="*/ 16820 w 20000"/>
                          <a:gd name="T35" fmla="*/ 11178 h 20000"/>
                          <a:gd name="T36" fmla="*/ 16453 w 20000"/>
                          <a:gd name="T37" fmla="*/ 11178 h 20000"/>
                          <a:gd name="T38" fmla="*/ 15841 w 20000"/>
                          <a:gd name="T39" fmla="*/ 10877 h 20000"/>
                          <a:gd name="T40" fmla="*/ 15229 w 20000"/>
                          <a:gd name="T41" fmla="*/ 11880 h 20000"/>
                          <a:gd name="T42" fmla="*/ 14862 w 20000"/>
                          <a:gd name="T43" fmla="*/ 13233 h 20000"/>
                          <a:gd name="T44" fmla="*/ 15229 w 20000"/>
                          <a:gd name="T45" fmla="*/ 14536 h 20000"/>
                          <a:gd name="T46" fmla="*/ 12599 w 20000"/>
                          <a:gd name="T47" fmla="*/ 15038 h 20000"/>
                          <a:gd name="T48" fmla="*/ 11682 w 20000"/>
                          <a:gd name="T49" fmla="*/ 15789 h 20000"/>
                          <a:gd name="T50" fmla="*/ 11682 w 20000"/>
                          <a:gd name="T51" fmla="*/ 16591 h 20000"/>
                          <a:gd name="T52" fmla="*/ 11070 w 20000"/>
                          <a:gd name="T53" fmla="*/ 17093 h 20000"/>
                          <a:gd name="T54" fmla="*/ 8563 w 20000"/>
                          <a:gd name="T55" fmla="*/ 17393 h 20000"/>
                          <a:gd name="T56" fmla="*/ 8563 w 20000"/>
                          <a:gd name="T57" fmla="*/ 18647 h 20000"/>
                          <a:gd name="T58" fmla="*/ 8196 w 20000"/>
                          <a:gd name="T59" fmla="*/ 19148 h 20000"/>
                          <a:gd name="T60" fmla="*/ 7217 w 20000"/>
                          <a:gd name="T61" fmla="*/ 19148 h 20000"/>
                          <a:gd name="T62" fmla="*/ 4465 w 20000"/>
                          <a:gd name="T63" fmla="*/ 19699 h 20000"/>
                          <a:gd name="T64" fmla="*/ 3119 w 20000"/>
                          <a:gd name="T65" fmla="*/ 19950 h 20000"/>
                          <a:gd name="T66" fmla="*/ 0 w 20000"/>
                          <a:gd name="T67" fmla="*/ 14536 h 20000"/>
                          <a:gd name="T68" fmla="*/ 8196 w 20000"/>
                          <a:gd name="T69" fmla="*/ 11880 h 20000"/>
                          <a:gd name="T70" fmla="*/ 9174 w 20000"/>
                          <a:gd name="T71" fmla="*/ 7519 h 20000"/>
                          <a:gd name="T72" fmla="*/ 8196 w 20000"/>
                          <a:gd name="T73" fmla="*/ 621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8196" y="6216"/>
                            </a:moveTo>
                            <a:lnTo>
                              <a:pt x="8196" y="4411"/>
                            </a:lnTo>
                            <a:lnTo>
                              <a:pt x="8563" y="3609"/>
                            </a:lnTo>
                            <a:lnTo>
                              <a:pt x="8563" y="2857"/>
                            </a:lnTo>
                            <a:lnTo>
                              <a:pt x="9847" y="2857"/>
                            </a:lnTo>
                            <a:lnTo>
                              <a:pt x="10092" y="2857"/>
                            </a:lnTo>
                            <a:lnTo>
                              <a:pt x="9847" y="2055"/>
                            </a:lnTo>
                            <a:lnTo>
                              <a:pt x="9174" y="2055"/>
                            </a:lnTo>
                            <a:lnTo>
                              <a:pt x="8563" y="301"/>
                            </a:lnTo>
                            <a:lnTo>
                              <a:pt x="9174" y="0"/>
                            </a:lnTo>
                            <a:lnTo>
                              <a:pt x="9847" y="0"/>
                            </a:lnTo>
                            <a:lnTo>
                              <a:pt x="11682" y="2356"/>
                            </a:lnTo>
                            <a:lnTo>
                              <a:pt x="15229" y="3358"/>
                            </a:lnTo>
                            <a:lnTo>
                              <a:pt x="16820" y="3609"/>
                            </a:lnTo>
                            <a:lnTo>
                              <a:pt x="18960" y="5714"/>
                            </a:lnTo>
                            <a:lnTo>
                              <a:pt x="19939" y="6216"/>
                            </a:lnTo>
                            <a:lnTo>
                              <a:pt x="18960" y="8822"/>
                            </a:lnTo>
                            <a:lnTo>
                              <a:pt x="16820" y="11178"/>
                            </a:lnTo>
                            <a:lnTo>
                              <a:pt x="16453" y="11178"/>
                            </a:lnTo>
                            <a:lnTo>
                              <a:pt x="15841" y="10877"/>
                            </a:lnTo>
                            <a:lnTo>
                              <a:pt x="15229" y="11880"/>
                            </a:lnTo>
                            <a:lnTo>
                              <a:pt x="14862" y="13233"/>
                            </a:lnTo>
                            <a:lnTo>
                              <a:pt x="15229" y="14536"/>
                            </a:lnTo>
                            <a:lnTo>
                              <a:pt x="12599" y="15038"/>
                            </a:lnTo>
                            <a:lnTo>
                              <a:pt x="11682" y="15789"/>
                            </a:lnTo>
                            <a:lnTo>
                              <a:pt x="11682" y="16591"/>
                            </a:lnTo>
                            <a:lnTo>
                              <a:pt x="11070" y="17093"/>
                            </a:lnTo>
                            <a:lnTo>
                              <a:pt x="8563" y="17393"/>
                            </a:lnTo>
                            <a:lnTo>
                              <a:pt x="8563" y="18647"/>
                            </a:lnTo>
                            <a:lnTo>
                              <a:pt x="8196" y="19148"/>
                            </a:lnTo>
                            <a:lnTo>
                              <a:pt x="7217" y="19148"/>
                            </a:lnTo>
                            <a:lnTo>
                              <a:pt x="4465" y="19699"/>
                            </a:lnTo>
                            <a:lnTo>
                              <a:pt x="3119" y="19950"/>
                            </a:lnTo>
                            <a:lnTo>
                              <a:pt x="0" y="14536"/>
                            </a:lnTo>
                            <a:lnTo>
                              <a:pt x="8196" y="11880"/>
                            </a:lnTo>
                            <a:lnTo>
                              <a:pt x="9174" y="7519"/>
                            </a:lnTo>
                            <a:lnTo>
                              <a:pt x="8196" y="6216"/>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610" name="Freeform 160">
                        <a:extLst>
                          <a:ext uri="{FF2B5EF4-FFF2-40B4-BE49-F238E27FC236}">
                            <a16:creationId xmlns:a16="http://schemas.microsoft.com/office/drawing/2014/main" id="{FD372C14-A691-4B19-A013-5C3310C2BD00}"/>
                          </a:ext>
                        </a:extLst>
                      </p:cNvPr>
                      <p:cNvSpPr>
                        <a:spLocks/>
                      </p:cNvSpPr>
                      <p:nvPr/>
                    </p:nvSpPr>
                    <p:spPr bwMode="auto">
                      <a:xfrm>
                        <a:off x="5138343" y="3695537"/>
                        <a:ext cx="573796" cy="472628"/>
                      </a:xfrm>
                      <a:custGeom>
                        <a:avLst/>
                        <a:gdLst>
                          <a:gd name="T0" fmla="*/ 1412 w 20000"/>
                          <a:gd name="T1" fmla="*/ 3836 h 20000"/>
                          <a:gd name="T2" fmla="*/ 2297 w 20000"/>
                          <a:gd name="T3" fmla="*/ 3043 h 20000"/>
                          <a:gd name="T4" fmla="*/ 2845 w 20000"/>
                          <a:gd name="T5" fmla="*/ 2353 h 20000"/>
                          <a:gd name="T6" fmla="*/ 2192 w 20000"/>
                          <a:gd name="T7" fmla="*/ 1049 h 20000"/>
                          <a:gd name="T8" fmla="*/ 3393 w 20000"/>
                          <a:gd name="T9" fmla="*/ 537 h 20000"/>
                          <a:gd name="T10" fmla="*/ 5037 w 20000"/>
                          <a:gd name="T11" fmla="*/ 256 h 20000"/>
                          <a:gd name="T12" fmla="*/ 7629 w 20000"/>
                          <a:gd name="T13" fmla="*/ 1995 h 20000"/>
                          <a:gd name="T14" fmla="*/ 8303 w 20000"/>
                          <a:gd name="T15" fmla="*/ 2353 h 20000"/>
                          <a:gd name="T16" fmla="*/ 9399 w 20000"/>
                          <a:gd name="T17" fmla="*/ 3836 h 20000"/>
                          <a:gd name="T18" fmla="*/ 11886 w 20000"/>
                          <a:gd name="T19" fmla="*/ 4092 h 20000"/>
                          <a:gd name="T20" fmla="*/ 12540 w 20000"/>
                          <a:gd name="T21" fmla="*/ 4501 h 20000"/>
                          <a:gd name="T22" fmla="*/ 13109 w 20000"/>
                          <a:gd name="T23" fmla="*/ 5422 h 20000"/>
                          <a:gd name="T24" fmla="*/ 13446 w 20000"/>
                          <a:gd name="T25" fmla="*/ 5806 h 20000"/>
                          <a:gd name="T26" fmla="*/ 13741 w 20000"/>
                          <a:gd name="T27" fmla="*/ 6471 h 20000"/>
                          <a:gd name="T28" fmla="*/ 14310 w 20000"/>
                          <a:gd name="T29" fmla="*/ 7263 h 20000"/>
                          <a:gd name="T30" fmla="*/ 14204 w 20000"/>
                          <a:gd name="T31" fmla="*/ 7545 h 20000"/>
                          <a:gd name="T32" fmla="*/ 14521 w 20000"/>
                          <a:gd name="T33" fmla="*/ 8312 h 20000"/>
                          <a:gd name="T34" fmla="*/ 15174 w 20000"/>
                          <a:gd name="T35" fmla="*/ 9412 h 20000"/>
                          <a:gd name="T36" fmla="*/ 15595 w 20000"/>
                          <a:gd name="T37" fmla="*/ 9668 h 20000"/>
                          <a:gd name="T38" fmla="*/ 16059 w 20000"/>
                          <a:gd name="T39" fmla="*/ 10563 h 20000"/>
                          <a:gd name="T40" fmla="*/ 16586 w 20000"/>
                          <a:gd name="T41" fmla="*/ 11611 h 20000"/>
                          <a:gd name="T42" fmla="*/ 19642 w 20000"/>
                          <a:gd name="T43" fmla="*/ 12020 h 20000"/>
                          <a:gd name="T44" fmla="*/ 19642 w 20000"/>
                          <a:gd name="T45" fmla="*/ 14936 h 20000"/>
                          <a:gd name="T46" fmla="*/ 13741 w 20000"/>
                          <a:gd name="T47" fmla="*/ 17187 h 20000"/>
                          <a:gd name="T48" fmla="*/ 11675 w 20000"/>
                          <a:gd name="T49" fmla="*/ 19974 h 20000"/>
                          <a:gd name="T50" fmla="*/ 9947 w 20000"/>
                          <a:gd name="T51" fmla="*/ 17980 h 20000"/>
                          <a:gd name="T52" fmla="*/ 8830 w 20000"/>
                          <a:gd name="T53" fmla="*/ 18261 h 20000"/>
                          <a:gd name="T54" fmla="*/ 8746 w 20000"/>
                          <a:gd name="T55" fmla="*/ 19028 h 20000"/>
                          <a:gd name="T56" fmla="*/ 7629 w 20000"/>
                          <a:gd name="T57" fmla="*/ 18261 h 20000"/>
                          <a:gd name="T58" fmla="*/ 6238 w 20000"/>
                          <a:gd name="T59" fmla="*/ 15857 h 20000"/>
                          <a:gd name="T60" fmla="*/ 5037 w 20000"/>
                          <a:gd name="T61" fmla="*/ 14552 h 20000"/>
                          <a:gd name="T62" fmla="*/ 4489 w 20000"/>
                          <a:gd name="T63" fmla="*/ 12711 h 20000"/>
                          <a:gd name="T64" fmla="*/ 3604 w 20000"/>
                          <a:gd name="T65" fmla="*/ 10307 h 20000"/>
                          <a:gd name="T66" fmla="*/ 2508 w 20000"/>
                          <a:gd name="T67" fmla="*/ 9258 h 20000"/>
                          <a:gd name="T68" fmla="*/ 1981 w 20000"/>
                          <a:gd name="T69" fmla="*/ 7928 h 20000"/>
                          <a:gd name="T70" fmla="*/ 780 w 20000"/>
                          <a:gd name="T71" fmla="*/ 5422 h 20000"/>
                          <a:gd name="T72" fmla="*/ 0 w 20000"/>
                          <a:gd name="T73" fmla="*/ 5166 h 20000"/>
                          <a:gd name="T74" fmla="*/ 211 w 20000"/>
                          <a:gd name="T75" fmla="*/ 370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00" h="20000">
                            <a:moveTo>
                              <a:pt x="211" y="3708"/>
                            </a:moveTo>
                            <a:lnTo>
                              <a:pt x="1412" y="3836"/>
                            </a:lnTo>
                            <a:lnTo>
                              <a:pt x="2192" y="3043"/>
                            </a:lnTo>
                            <a:lnTo>
                              <a:pt x="2297" y="3043"/>
                            </a:lnTo>
                            <a:lnTo>
                              <a:pt x="2719" y="2762"/>
                            </a:lnTo>
                            <a:lnTo>
                              <a:pt x="2845" y="2353"/>
                            </a:lnTo>
                            <a:lnTo>
                              <a:pt x="3056" y="2097"/>
                            </a:lnTo>
                            <a:lnTo>
                              <a:pt x="2192" y="1049"/>
                            </a:lnTo>
                            <a:lnTo>
                              <a:pt x="2192" y="921"/>
                            </a:lnTo>
                            <a:lnTo>
                              <a:pt x="3393" y="537"/>
                            </a:lnTo>
                            <a:lnTo>
                              <a:pt x="4152" y="0"/>
                            </a:lnTo>
                            <a:lnTo>
                              <a:pt x="5037" y="256"/>
                            </a:lnTo>
                            <a:lnTo>
                              <a:pt x="6891" y="1586"/>
                            </a:lnTo>
                            <a:lnTo>
                              <a:pt x="7629" y="1995"/>
                            </a:lnTo>
                            <a:lnTo>
                              <a:pt x="7756" y="2097"/>
                            </a:lnTo>
                            <a:lnTo>
                              <a:pt x="8303" y="2353"/>
                            </a:lnTo>
                            <a:lnTo>
                              <a:pt x="8303" y="3299"/>
                            </a:lnTo>
                            <a:lnTo>
                              <a:pt x="9399" y="3836"/>
                            </a:lnTo>
                            <a:lnTo>
                              <a:pt x="11149" y="3836"/>
                            </a:lnTo>
                            <a:lnTo>
                              <a:pt x="11886" y="4092"/>
                            </a:lnTo>
                            <a:lnTo>
                              <a:pt x="12013" y="4501"/>
                            </a:lnTo>
                            <a:lnTo>
                              <a:pt x="12540" y="4501"/>
                            </a:lnTo>
                            <a:lnTo>
                              <a:pt x="12792" y="5166"/>
                            </a:lnTo>
                            <a:lnTo>
                              <a:pt x="13109" y="5422"/>
                            </a:lnTo>
                            <a:lnTo>
                              <a:pt x="13109" y="5806"/>
                            </a:lnTo>
                            <a:lnTo>
                              <a:pt x="13446" y="5806"/>
                            </a:lnTo>
                            <a:lnTo>
                              <a:pt x="13446" y="6061"/>
                            </a:lnTo>
                            <a:lnTo>
                              <a:pt x="13741" y="6471"/>
                            </a:lnTo>
                            <a:lnTo>
                              <a:pt x="14204" y="6598"/>
                            </a:lnTo>
                            <a:lnTo>
                              <a:pt x="14310" y="7263"/>
                            </a:lnTo>
                            <a:lnTo>
                              <a:pt x="14310" y="7545"/>
                            </a:lnTo>
                            <a:lnTo>
                              <a:pt x="14204" y="7545"/>
                            </a:lnTo>
                            <a:lnTo>
                              <a:pt x="14310" y="7928"/>
                            </a:lnTo>
                            <a:lnTo>
                              <a:pt x="14521" y="8312"/>
                            </a:lnTo>
                            <a:lnTo>
                              <a:pt x="14858" y="8849"/>
                            </a:lnTo>
                            <a:lnTo>
                              <a:pt x="15174" y="9412"/>
                            </a:lnTo>
                            <a:lnTo>
                              <a:pt x="15385" y="9412"/>
                            </a:lnTo>
                            <a:lnTo>
                              <a:pt x="15595" y="9668"/>
                            </a:lnTo>
                            <a:lnTo>
                              <a:pt x="15722" y="10051"/>
                            </a:lnTo>
                            <a:lnTo>
                              <a:pt x="16059" y="10563"/>
                            </a:lnTo>
                            <a:lnTo>
                              <a:pt x="16502" y="11100"/>
                            </a:lnTo>
                            <a:lnTo>
                              <a:pt x="16586" y="11611"/>
                            </a:lnTo>
                            <a:lnTo>
                              <a:pt x="19431" y="12174"/>
                            </a:lnTo>
                            <a:lnTo>
                              <a:pt x="19642" y="12020"/>
                            </a:lnTo>
                            <a:lnTo>
                              <a:pt x="19979" y="12711"/>
                            </a:lnTo>
                            <a:lnTo>
                              <a:pt x="19642" y="14936"/>
                            </a:lnTo>
                            <a:lnTo>
                              <a:pt x="16818" y="16266"/>
                            </a:lnTo>
                            <a:lnTo>
                              <a:pt x="13741" y="17187"/>
                            </a:lnTo>
                            <a:lnTo>
                              <a:pt x="12223" y="19719"/>
                            </a:lnTo>
                            <a:lnTo>
                              <a:pt x="11675" y="19974"/>
                            </a:lnTo>
                            <a:lnTo>
                              <a:pt x="11675" y="19028"/>
                            </a:lnTo>
                            <a:lnTo>
                              <a:pt x="9947" y="17980"/>
                            </a:lnTo>
                            <a:lnTo>
                              <a:pt x="9168" y="18261"/>
                            </a:lnTo>
                            <a:lnTo>
                              <a:pt x="8830" y="18261"/>
                            </a:lnTo>
                            <a:lnTo>
                              <a:pt x="8746" y="18261"/>
                            </a:lnTo>
                            <a:lnTo>
                              <a:pt x="8746" y="19028"/>
                            </a:lnTo>
                            <a:lnTo>
                              <a:pt x="8198" y="19437"/>
                            </a:lnTo>
                            <a:lnTo>
                              <a:pt x="7629" y="18261"/>
                            </a:lnTo>
                            <a:lnTo>
                              <a:pt x="7102" y="17570"/>
                            </a:lnTo>
                            <a:lnTo>
                              <a:pt x="6238" y="15857"/>
                            </a:lnTo>
                            <a:lnTo>
                              <a:pt x="5690" y="14808"/>
                            </a:lnTo>
                            <a:lnTo>
                              <a:pt x="5037" y="14552"/>
                            </a:lnTo>
                            <a:lnTo>
                              <a:pt x="4489" y="13478"/>
                            </a:lnTo>
                            <a:lnTo>
                              <a:pt x="4489" y="12711"/>
                            </a:lnTo>
                            <a:lnTo>
                              <a:pt x="4489" y="12174"/>
                            </a:lnTo>
                            <a:lnTo>
                              <a:pt x="3604" y="10307"/>
                            </a:lnTo>
                            <a:lnTo>
                              <a:pt x="2845" y="9923"/>
                            </a:lnTo>
                            <a:lnTo>
                              <a:pt x="2508" y="9258"/>
                            </a:lnTo>
                            <a:lnTo>
                              <a:pt x="2719" y="9003"/>
                            </a:lnTo>
                            <a:lnTo>
                              <a:pt x="1981" y="7928"/>
                            </a:lnTo>
                            <a:lnTo>
                              <a:pt x="1307" y="6471"/>
                            </a:lnTo>
                            <a:lnTo>
                              <a:pt x="780" y="5422"/>
                            </a:lnTo>
                            <a:lnTo>
                              <a:pt x="443" y="5166"/>
                            </a:lnTo>
                            <a:lnTo>
                              <a:pt x="0" y="5166"/>
                            </a:lnTo>
                            <a:lnTo>
                              <a:pt x="211" y="4348"/>
                            </a:lnTo>
                            <a:lnTo>
                              <a:pt x="211" y="3708"/>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611" name="Freeform 158">
                        <a:extLst>
                          <a:ext uri="{FF2B5EF4-FFF2-40B4-BE49-F238E27FC236}">
                            <a16:creationId xmlns:a16="http://schemas.microsoft.com/office/drawing/2014/main" id="{FB8FB6CB-BA27-46AB-8E9E-1971C5AA283E}"/>
                          </a:ext>
                        </a:extLst>
                      </p:cNvPr>
                      <p:cNvSpPr>
                        <a:spLocks/>
                      </p:cNvSpPr>
                      <p:nvPr/>
                    </p:nvSpPr>
                    <p:spPr bwMode="auto">
                      <a:xfrm>
                        <a:off x="5151198" y="3538497"/>
                        <a:ext cx="169119" cy="154020"/>
                      </a:xfrm>
                      <a:custGeom>
                        <a:avLst/>
                        <a:gdLst>
                          <a:gd name="T0" fmla="*/ 783 w 20000"/>
                          <a:gd name="T1" fmla="*/ 5276 h 20000"/>
                          <a:gd name="T2" fmla="*/ 1139 w 20000"/>
                          <a:gd name="T3" fmla="*/ 6063 h 20000"/>
                          <a:gd name="T4" fmla="*/ 2633 w 20000"/>
                          <a:gd name="T5" fmla="*/ 5276 h 20000"/>
                          <a:gd name="T6" fmla="*/ 2918 w 20000"/>
                          <a:gd name="T7" fmla="*/ 4882 h 20000"/>
                          <a:gd name="T8" fmla="*/ 2918 w 20000"/>
                          <a:gd name="T9" fmla="*/ 4016 h 20000"/>
                          <a:gd name="T10" fmla="*/ 2918 w 20000"/>
                          <a:gd name="T11" fmla="*/ 2047 h 20000"/>
                          <a:gd name="T12" fmla="*/ 3701 w 20000"/>
                          <a:gd name="T13" fmla="*/ 2047 h 20000"/>
                          <a:gd name="T14" fmla="*/ 4413 w 20000"/>
                          <a:gd name="T15" fmla="*/ 2835 h 20000"/>
                          <a:gd name="T16" fmla="*/ 5979 w 20000"/>
                          <a:gd name="T17" fmla="*/ 2835 h 20000"/>
                          <a:gd name="T18" fmla="*/ 7758 w 20000"/>
                          <a:gd name="T19" fmla="*/ 2047 h 20000"/>
                          <a:gd name="T20" fmla="*/ 10320 w 20000"/>
                          <a:gd name="T21" fmla="*/ 2835 h 20000"/>
                          <a:gd name="T22" fmla="*/ 12527 w 20000"/>
                          <a:gd name="T23" fmla="*/ 2835 h 20000"/>
                          <a:gd name="T24" fmla="*/ 15160 w 20000"/>
                          <a:gd name="T25" fmla="*/ 787 h 20000"/>
                          <a:gd name="T26" fmla="*/ 16584 w 20000"/>
                          <a:gd name="T27" fmla="*/ 787 h 20000"/>
                          <a:gd name="T28" fmla="*/ 18078 w 20000"/>
                          <a:gd name="T29" fmla="*/ 787 h 20000"/>
                          <a:gd name="T30" fmla="*/ 19217 w 20000"/>
                          <a:gd name="T31" fmla="*/ 0 h 20000"/>
                          <a:gd name="T32" fmla="*/ 19929 w 20000"/>
                          <a:gd name="T33" fmla="*/ 787 h 20000"/>
                          <a:gd name="T34" fmla="*/ 19217 w 20000"/>
                          <a:gd name="T35" fmla="*/ 2047 h 20000"/>
                          <a:gd name="T36" fmla="*/ 17367 w 20000"/>
                          <a:gd name="T37" fmla="*/ 3228 h 20000"/>
                          <a:gd name="T38" fmla="*/ 17367 w 20000"/>
                          <a:gd name="T39" fmla="*/ 4882 h 20000"/>
                          <a:gd name="T40" fmla="*/ 17367 w 20000"/>
                          <a:gd name="T41" fmla="*/ 6457 h 20000"/>
                          <a:gd name="T42" fmla="*/ 17367 w 20000"/>
                          <a:gd name="T43" fmla="*/ 9370 h 20000"/>
                          <a:gd name="T44" fmla="*/ 16584 w 20000"/>
                          <a:gd name="T45" fmla="*/ 11417 h 20000"/>
                          <a:gd name="T46" fmla="*/ 14448 w 20000"/>
                          <a:gd name="T47" fmla="*/ 13386 h 20000"/>
                          <a:gd name="T48" fmla="*/ 10320 w 20000"/>
                          <a:gd name="T49" fmla="*/ 15906 h 20000"/>
                          <a:gd name="T50" fmla="*/ 7402 w 20000"/>
                          <a:gd name="T51" fmla="*/ 18346 h 20000"/>
                          <a:gd name="T52" fmla="*/ 4413 w 20000"/>
                          <a:gd name="T53" fmla="*/ 19921 h 20000"/>
                          <a:gd name="T54" fmla="*/ 2918 w 20000"/>
                          <a:gd name="T55" fmla="*/ 19921 h 20000"/>
                          <a:gd name="T56" fmla="*/ 2633 w 20000"/>
                          <a:gd name="T57" fmla="*/ 19921 h 20000"/>
                          <a:gd name="T58" fmla="*/ 1922 w 20000"/>
                          <a:gd name="T59" fmla="*/ 19134 h 20000"/>
                          <a:gd name="T60" fmla="*/ 0 w 20000"/>
                          <a:gd name="T61" fmla="*/ 19134 h 20000"/>
                          <a:gd name="T62" fmla="*/ 1139 w 20000"/>
                          <a:gd name="T63" fmla="*/ 17087 h 20000"/>
                          <a:gd name="T64" fmla="*/ 1139 w 20000"/>
                          <a:gd name="T65" fmla="*/ 16693 h 20000"/>
                          <a:gd name="T66" fmla="*/ 1922 w 20000"/>
                          <a:gd name="T67" fmla="*/ 15118 h 20000"/>
                          <a:gd name="T68" fmla="*/ 1922 w 20000"/>
                          <a:gd name="T69" fmla="*/ 14646 h 20000"/>
                          <a:gd name="T70" fmla="*/ 2918 w 20000"/>
                          <a:gd name="T71" fmla="*/ 13386 h 20000"/>
                          <a:gd name="T72" fmla="*/ 2918 w 20000"/>
                          <a:gd name="T73" fmla="*/ 11732 h 20000"/>
                          <a:gd name="T74" fmla="*/ 2918 w 20000"/>
                          <a:gd name="T75" fmla="*/ 10630 h 20000"/>
                          <a:gd name="T76" fmla="*/ 783 w 20000"/>
                          <a:gd name="T77" fmla="*/ 11417 h 20000"/>
                          <a:gd name="T78" fmla="*/ 783 w 20000"/>
                          <a:gd name="T79" fmla="*/ 9764 h 20000"/>
                          <a:gd name="T80" fmla="*/ 783 w 20000"/>
                          <a:gd name="T81" fmla="*/ 8504 h 20000"/>
                          <a:gd name="T82" fmla="*/ 0 w 20000"/>
                          <a:gd name="T83" fmla="*/ 7244 h 20000"/>
                          <a:gd name="T84" fmla="*/ 783 w 20000"/>
                          <a:gd name="T85" fmla="*/ 527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00" h="20000">
                            <a:moveTo>
                              <a:pt x="783" y="5276"/>
                            </a:moveTo>
                            <a:lnTo>
                              <a:pt x="1139" y="6063"/>
                            </a:lnTo>
                            <a:lnTo>
                              <a:pt x="2633" y="5276"/>
                            </a:lnTo>
                            <a:lnTo>
                              <a:pt x="2918" y="4882"/>
                            </a:lnTo>
                            <a:lnTo>
                              <a:pt x="2918" y="4016"/>
                            </a:lnTo>
                            <a:lnTo>
                              <a:pt x="2918" y="2047"/>
                            </a:lnTo>
                            <a:lnTo>
                              <a:pt x="3701" y="2047"/>
                            </a:lnTo>
                            <a:lnTo>
                              <a:pt x="4413" y="2835"/>
                            </a:lnTo>
                            <a:lnTo>
                              <a:pt x="5979" y="2835"/>
                            </a:lnTo>
                            <a:lnTo>
                              <a:pt x="7758" y="2047"/>
                            </a:lnTo>
                            <a:lnTo>
                              <a:pt x="10320" y="2835"/>
                            </a:lnTo>
                            <a:lnTo>
                              <a:pt x="12527" y="2835"/>
                            </a:lnTo>
                            <a:lnTo>
                              <a:pt x="15160" y="787"/>
                            </a:lnTo>
                            <a:lnTo>
                              <a:pt x="16584" y="787"/>
                            </a:lnTo>
                            <a:lnTo>
                              <a:pt x="18078" y="787"/>
                            </a:lnTo>
                            <a:lnTo>
                              <a:pt x="19217" y="0"/>
                            </a:lnTo>
                            <a:lnTo>
                              <a:pt x="19929" y="787"/>
                            </a:lnTo>
                            <a:lnTo>
                              <a:pt x="19217" y="2047"/>
                            </a:lnTo>
                            <a:lnTo>
                              <a:pt x="17367" y="3228"/>
                            </a:lnTo>
                            <a:lnTo>
                              <a:pt x="17367" y="4882"/>
                            </a:lnTo>
                            <a:lnTo>
                              <a:pt x="17367" y="6457"/>
                            </a:lnTo>
                            <a:lnTo>
                              <a:pt x="17367" y="9370"/>
                            </a:lnTo>
                            <a:lnTo>
                              <a:pt x="16584" y="11417"/>
                            </a:lnTo>
                            <a:lnTo>
                              <a:pt x="14448" y="13386"/>
                            </a:lnTo>
                            <a:lnTo>
                              <a:pt x="10320" y="15906"/>
                            </a:lnTo>
                            <a:lnTo>
                              <a:pt x="7402" y="18346"/>
                            </a:lnTo>
                            <a:lnTo>
                              <a:pt x="4413" y="19921"/>
                            </a:lnTo>
                            <a:lnTo>
                              <a:pt x="2918" y="19921"/>
                            </a:lnTo>
                            <a:lnTo>
                              <a:pt x="2633" y="19921"/>
                            </a:lnTo>
                            <a:lnTo>
                              <a:pt x="1922" y="19134"/>
                            </a:lnTo>
                            <a:lnTo>
                              <a:pt x="0" y="19134"/>
                            </a:lnTo>
                            <a:lnTo>
                              <a:pt x="1139" y="17087"/>
                            </a:lnTo>
                            <a:lnTo>
                              <a:pt x="1139" y="16693"/>
                            </a:lnTo>
                            <a:lnTo>
                              <a:pt x="1922" y="15118"/>
                            </a:lnTo>
                            <a:lnTo>
                              <a:pt x="1922" y="14646"/>
                            </a:lnTo>
                            <a:lnTo>
                              <a:pt x="2918" y="13386"/>
                            </a:lnTo>
                            <a:lnTo>
                              <a:pt x="2918" y="11732"/>
                            </a:lnTo>
                            <a:lnTo>
                              <a:pt x="2918" y="10630"/>
                            </a:lnTo>
                            <a:lnTo>
                              <a:pt x="783" y="11417"/>
                            </a:lnTo>
                            <a:lnTo>
                              <a:pt x="783" y="9764"/>
                            </a:lnTo>
                            <a:lnTo>
                              <a:pt x="783" y="8504"/>
                            </a:lnTo>
                            <a:lnTo>
                              <a:pt x="0" y="7244"/>
                            </a:lnTo>
                            <a:lnTo>
                              <a:pt x="783" y="5276"/>
                            </a:lnTo>
                            <a:close/>
                          </a:path>
                        </a:pathLst>
                      </a:custGeom>
                      <a:solidFill>
                        <a:srgbClr val="86C3A1"/>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612" name="Freeform 156">
                        <a:extLst>
                          <a:ext uri="{FF2B5EF4-FFF2-40B4-BE49-F238E27FC236}">
                            <a16:creationId xmlns:a16="http://schemas.microsoft.com/office/drawing/2014/main" id="{2723E9BD-E7BB-4CA7-9F79-FE4F6F3F18B2}"/>
                          </a:ext>
                        </a:extLst>
                      </p:cNvPr>
                      <p:cNvSpPr>
                        <a:spLocks/>
                      </p:cNvSpPr>
                      <p:nvPr/>
                    </p:nvSpPr>
                    <p:spPr bwMode="auto">
                      <a:xfrm>
                        <a:off x="5583052" y="3873716"/>
                        <a:ext cx="135899" cy="110230"/>
                      </a:xfrm>
                      <a:custGeom>
                        <a:avLst/>
                        <a:gdLst>
                          <a:gd name="T0" fmla="*/ 0 w 20000"/>
                          <a:gd name="T1" fmla="*/ 9121 h 20000"/>
                          <a:gd name="T2" fmla="*/ 536 w 20000"/>
                          <a:gd name="T3" fmla="*/ 8022 h 20000"/>
                          <a:gd name="T4" fmla="*/ 536 w 20000"/>
                          <a:gd name="T5" fmla="*/ 10220 h 20000"/>
                          <a:gd name="T6" fmla="*/ 1429 w 20000"/>
                          <a:gd name="T7" fmla="*/ 10769 h 20000"/>
                          <a:gd name="T8" fmla="*/ 1875 w 20000"/>
                          <a:gd name="T9" fmla="*/ 11868 h 20000"/>
                          <a:gd name="T10" fmla="*/ 4196 w 20000"/>
                          <a:gd name="T11" fmla="*/ 11868 h 20000"/>
                          <a:gd name="T12" fmla="*/ 5179 w 20000"/>
                          <a:gd name="T13" fmla="*/ 10769 h 20000"/>
                          <a:gd name="T14" fmla="*/ 9732 w 20000"/>
                          <a:gd name="T15" fmla="*/ 10769 h 20000"/>
                          <a:gd name="T16" fmla="*/ 11607 w 20000"/>
                          <a:gd name="T17" fmla="*/ 10220 h 20000"/>
                          <a:gd name="T18" fmla="*/ 13393 w 20000"/>
                          <a:gd name="T19" fmla="*/ 8022 h 20000"/>
                          <a:gd name="T20" fmla="*/ 15714 w 20000"/>
                          <a:gd name="T21" fmla="*/ 4505 h 20000"/>
                          <a:gd name="T22" fmla="*/ 17589 w 20000"/>
                          <a:gd name="T23" fmla="*/ 1648 h 20000"/>
                          <a:gd name="T24" fmla="*/ 18482 w 20000"/>
                          <a:gd name="T25" fmla="*/ 0 h 20000"/>
                          <a:gd name="T26" fmla="*/ 19464 w 20000"/>
                          <a:gd name="T27" fmla="*/ 1099 h 20000"/>
                          <a:gd name="T28" fmla="*/ 19464 w 20000"/>
                          <a:gd name="T29" fmla="*/ 2857 h 20000"/>
                          <a:gd name="T30" fmla="*/ 19464 w 20000"/>
                          <a:gd name="T31" fmla="*/ 5604 h 20000"/>
                          <a:gd name="T32" fmla="*/ 18482 w 20000"/>
                          <a:gd name="T33" fmla="*/ 5604 h 20000"/>
                          <a:gd name="T34" fmla="*/ 17589 w 20000"/>
                          <a:gd name="T35" fmla="*/ 6264 h 20000"/>
                          <a:gd name="T36" fmla="*/ 18482 w 20000"/>
                          <a:gd name="T37" fmla="*/ 10220 h 20000"/>
                          <a:gd name="T38" fmla="*/ 19464 w 20000"/>
                          <a:gd name="T39" fmla="*/ 10220 h 20000"/>
                          <a:gd name="T40" fmla="*/ 19911 w 20000"/>
                          <a:gd name="T41" fmla="*/ 11868 h 20000"/>
                          <a:gd name="T42" fmla="*/ 19464 w 20000"/>
                          <a:gd name="T43" fmla="*/ 11868 h 20000"/>
                          <a:gd name="T44" fmla="*/ 17589 w 20000"/>
                          <a:gd name="T45" fmla="*/ 11868 h 20000"/>
                          <a:gd name="T46" fmla="*/ 17589 w 20000"/>
                          <a:gd name="T47" fmla="*/ 13626 h 20000"/>
                          <a:gd name="T48" fmla="*/ 17143 w 20000"/>
                          <a:gd name="T49" fmla="*/ 15385 h 20000"/>
                          <a:gd name="T50" fmla="*/ 17143 w 20000"/>
                          <a:gd name="T51" fmla="*/ 19231 h 20000"/>
                          <a:gd name="T52" fmla="*/ 16250 w 20000"/>
                          <a:gd name="T53" fmla="*/ 19890 h 20000"/>
                          <a:gd name="T54" fmla="*/ 4196 w 20000"/>
                          <a:gd name="T55" fmla="*/ 17582 h 20000"/>
                          <a:gd name="T56" fmla="*/ 3750 w 20000"/>
                          <a:gd name="T57" fmla="*/ 15385 h 20000"/>
                          <a:gd name="T58" fmla="*/ 1875 w 20000"/>
                          <a:gd name="T59" fmla="val 4444796"/>
                          <a:gd name="T60" fmla="*/ 536 w 20000"/>
                          <a:gd name="T61" fmla="*/ 10769 h 20000"/>
                          <a:gd name="T62" fmla="*/ 0 w 20000"/>
                          <a:gd name="T63" fmla="*/ 912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0" y="9121"/>
                            </a:moveTo>
                            <a:lnTo>
                              <a:pt x="536" y="8022"/>
                            </a:lnTo>
                            <a:lnTo>
                              <a:pt x="536" y="10220"/>
                            </a:lnTo>
                            <a:lnTo>
                              <a:pt x="1429" y="10769"/>
                            </a:lnTo>
                            <a:lnTo>
                              <a:pt x="1875" y="11868"/>
                            </a:lnTo>
                            <a:lnTo>
                              <a:pt x="4196" y="11868"/>
                            </a:lnTo>
                            <a:lnTo>
                              <a:pt x="5179" y="10769"/>
                            </a:lnTo>
                            <a:lnTo>
                              <a:pt x="9732" y="10769"/>
                            </a:lnTo>
                            <a:lnTo>
                              <a:pt x="11607" y="10220"/>
                            </a:lnTo>
                            <a:lnTo>
                              <a:pt x="13393" y="8022"/>
                            </a:lnTo>
                            <a:lnTo>
                              <a:pt x="15714" y="4505"/>
                            </a:lnTo>
                            <a:lnTo>
                              <a:pt x="17589" y="1648"/>
                            </a:lnTo>
                            <a:lnTo>
                              <a:pt x="18482" y="0"/>
                            </a:lnTo>
                            <a:lnTo>
                              <a:pt x="19464" y="1099"/>
                            </a:lnTo>
                            <a:lnTo>
                              <a:pt x="19464" y="2857"/>
                            </a:lnTo>
                            <a:lnTo>
                              <a:pt x="19464" y="5604"/>
                            </a:lnTo>
                            <a:lnTo>
                              <a:pt x="18482" y="5604"/>
                            </a:lnTo>
                            <a:lnTo>
                              <a:pt x="17589" y="6264"/>
                            </a:lnTo>
                            <a:lnTo>
                              <a:pt x="18482" y="10220"/>
                            </a:lnTo>
                            <a:lnTo>
                              <a:pt x="19464" y="10220"/>
                            </a:lnTo>
                            <a:lnTo>
                              <a:pt x="19911" y="11868"/>
                            </a:lnTo>
                            <a:lnTo>
                              <a:pt x="19464" y="11868"/>
                            </a:lnTo>
                            <a:lnTo>
                              <a:pt x="17589" y="11868"/>
                            </a:lnTo>
                            <a:lnTo>
                              <a:pt x="17589" y="13626"/>
                            </a:lnTo>
                            <a:lnTo>
                              <a:pt x="17143" y="15385"/>
                            </a:lnTo>
                            <a:lnTo>
                              <a:pt x="17143" y="19231"/>
                            </a:lnTo>
                            <a:lnTo>
                              <a:pt x="16250" y="19890"/>
                            </a:lnTo>
                            <a:lnTo>
                              <a:pt x="4196" y="17582"/>
                            </a:lnTo>
                            <a:lnTo>
                              <a:pt x="3750" y="15385"/>
                            </a:lnTo>
                            <a:lnTo>
                              <a:pt x="1875" y="12967"/>
                            </a:lnTo>
                            <a:lnTo>
                              <a:pt x="536" y="10769"/>
                            </a:lnTo>
                            <a:lnTo>
                              <a:pt x="0" y="9121"/>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613" name="Freeform 150">
                        <a:extLst>
                          <a:ext uri="{FF2B5EF4-FFF2-40B4-BE49-F238E27FC236}">
                            <a16:creationId xmlns:a16="http://schemas.microsoft.com/office/drawing/2014/main" id="{4510109E-7782-4DB9-9EE0-F9D2C7DB0003}"/>
                          </a:ext>
                        </a:extLst>
                      </p:cNvPr>
                      <p:cNvSpPr>
                        <a:spLocks/>
                      </p:cNvSpPr>
                      <p:nvPr/>
                    </p:nvSpPr>
                    <p:spPr bwMode="auto">
                      <a:xfrm>
                        <a:off x="5388261" y="4079071"/>
                        <a:ext cx="259718" cy="178180"/>
                      </a:xfrm>
                      <a:custGeom>
                        <a:avLst/>
                        <a:gdLst>
                          <a:gd name="T0" fmla="*/ 17587 w 20000"/>
                          <a:gd name="T1" fmla="*/ 0 h 20000"/>
                          <a:gd name="T2" fmla="*/ 19954 w 20000"/>
                          <a:gd name="T3" fmla="*/ 7297 h 20000"/>
                          <a:gd name="T4" fmla="*/ 18237 w 20000"/>
                          <a:gd name="T5" fmla="*/ 8378 h 20000"/>
                          <a:gd name="T6" fmla="*/ 18051 w 20000"/>
                          <a:gd name="T7" fmla="*/ 10135 h 20000"/>
                          <a:gd name="T8" fmla="*/ 18051 w 20000"/>
                          <a:gd name="T9" fmla="*/ 10811 h 20000"/>
                          <a:gd name="T10" fmla="*/ 12993 w 20000"/>
                          <a:gd name="T11" fmla="*/ 13581 h 20000"/>
                          <a:gd name="T12" fmla="*/ 11787 w 20000"/>
                          <a:gd name="T13" fmla="*/ 14257 h 20000"/>
                          <a:gd name="T14" fmla="*/ 10812 w 20000"/>
                          <a:gd name="T15" fmla="*/ 15743 h 20000"/>
                          <a:gd name="T16" fmla="*/ 9884 w 20000"/>
                          <a:gd name="T17" fmla="*/ 15743 h 20000"/>
                          <a:gd name="T18" fmla="*/ 9420 w 20000"/>
                          <a:gd name="T19" fmla="*/ 15743 h 20000"/>
                          <a:gd name="T20" fmla="*/ 7425 w 20000"/>
                          <a:gd name="T21" fmla="*/ 17432 h 20000"/>
                          <a:gd name="T22" fmla="*/ 4826 w 20000"/>
                          <a:gd name="T23" fmla="*/ 18108 h 20000"/>
                          <a:gd name="T24" fmla="*/ 3619 w 20000"/>
                          <a:gd name="T25" fmla="*/ 18514 h 20000"/>
                          <a:gd name="T26" fmla="*/ 3619 w 20000"/>
                          <a:gd name="T27" fmla="*/ 19932 h 20000"/>
                          <a:gd name="T28" fmla="*/ 2413 w 20000"/>
                          <a:gd name="T29" fmla="*/ 19932 h 20000"/>
                          <a:gd name="T30" fmla="*/ 742 w 20000"/>
                          <a:gd name="T31" fmla="*/ 19932 h 20000"/>
                          <a:gd name="T32" fmla="*/ 0 w 20000"/>
                          <a:gd name="T33" fmla="*/ 19189 h 20000"/>
                          <a:gd name="T34" fmla="*/ 4362 w 20000"/>
                          <a:gd name="T35" fmla="*/ 16419 h 20000"/>
                          <a:gd name="T36" fmla="*/ 5800 w 20000"/>
                          <a:gd name="T37" fmla="*/ 15743 h 20000"/>
                          <a:gd name="T38" fmla="*/ 6961 w 20000"/>
                          <a:gd name="T39" fmla="*/ 14662 h 20000"/>
                          <a:gd name="T40" fmla="*/ 6961 w 20000"/>
                          <a:gd name="T41" fmla="*/ 14257 h 20000"/>
                          <a:gd name="T42" fmla="*/ 5522 w 20000"/>
                          <a:gd name="T43" fmla="*/ 15338 h 20000"/>
                          <a:gd name="T44" fmla="*/ 5522 w 20000"/>
                          <a:gd name="T45" fmla="*/ 13581 h 20000"/>
                          <a:gd name="T46" fmla="*/ 6729 w 20000"/>
                          <a:gd name="T47" fmla="*/ 11892 h 20000"/>
                          <a:gd name="T48" fmla="*/ 7425 w 20000"/>
                          <a:gd name="T49" fmla="*/ 9122 h 20000"/>
                          <a:gd name="T50" fmla="*/ 10812 w 20000"/>
                          <a:gd name="T51" fmla="*/ 2432 h 20000"/>
                          <a:gd name="T52" fmla="*/ 17587 w 20000"/>
                          <a:gd name="T5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00" h="20000">
                            <a:moveTo>
                              <a:pt x="17587" y="0"/>
                            </a:moveTo>
                            <a:lnTo>
                              <a:pt x="19954" y="7297"/>
                            </a:lnTo>
                            <a:lnTo>
                              <a:pt x="18237" y="8378"/>
                            </a:lnTo>
                            <a:lnTo>
                              <a:pt x="18051" y="10135"/>
                            </a:lnTo>
                            <a:lnTo>
                              <a:pt x="18051" y="10811"/>
                            </a:lnTo>
                            <a:lnTo>
                              <a:pt x="12993" y="13581"/>
                            </a:lnTo>
                            <a:lnTo>
                              <a:pt x="11787" y="14257"/>
                            </a:lnTo>
                            <a:lnTo>
                              <a:pt x="10812" y="15743"/>
                            </a:lnTo>
                            <a:lnTo>
                              <a:pt x="9884" y="15743"/>
                            </a:lnTo>
                            <a:lnTo>
                              <a:pt x="9420" y="15743"/>
                            </a:lnTo>
                            <a:lnTo>
                              <a:pt x="7425" y="17432"/>
                            </a:lnTo>
                            <a:lnTo>
                              <a:pt x="4826" y="18108"/>
                            </a:lnTo>
                            <a:lnTo>
                              <a:pt x="3619" y="18514"/>
                            </a:lnTo>
                            <a:lnTo>
                              <a:pt x="3619" y="19932"/>
                            </a:lnTo>
                            <a:lnTo>
                              <a:pt x="2413" y="19932"/>
                            </a:lnTo>
                            <a:lnTo>
                              <a:pt x="742" y="19932"/>
                            </a:lnTo>
                            <a:lnTo>
                              <a:pt x="0" y="19189"/>
                            </a:lnTo>
                            <a:lnTo>
                              <a:pt x="4362" y="16419"/>
                            </a:lnTo>
                            <a:lnTo>
                              <a:pt x="5800" y="15743"/>
                            </a:lnTo>
                            <a:lnTo>
                              <a:pt x="6961" y="14662"/>
                            </a:lnTo>
                            <a:lnTo>
                              <a:pt x="6961" y="14257"/>
                            </a:lnTo>
                            <a:lnTo>
                              <a:pt x="5522" y="15338"/>
                            </a:lnTo>
                            <a:lnTo>
                              <a:pt x="5522" y="13581"/>
                            </a:lnTo>
                            <a:lnTo>
                              <a:pt x="6729" y="11892"/>
                            </a:lnTo>
                            <a:lnTo>
                              <a:pt x="7425" y="9122"/>
                            </a:lnTo>
                            <a:lnTo>
                              <a:pt x="10812" y="2432"/>
                            </a:lnTo>
                            <a:lnTo>
                              <a:pt x="17587" y="0"/>
                            </a:lnTo>
                            <a:close/>
                          </a:path>
                        </a:pathLst>
                      </a:custGeom>
                      <a:solidFill>
                        <a:schemeClr val="bg1">
                          <a:lumMod val="50000"/>
                        </a:schemeClr>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614" name="Freeform 142">
                        <a:extLst>
                          <a:ext uri="{FF2B5EF4-FFF2-40B4-BE49-F238E27FC236}">
                            <a16:creationId xmlns:a16="http://schemas.microsoft.com/office/drawing/2014/main" id="{D3B49C22-0EB2-446E-994E-9E9C9E884A77}"/>
                          </a:ext>
                        </a:extLst>
                      </p:cNvPr>
                      <p:cNvSpPr>
                        <a:spLocks/>
                      </p:cNvSpPr>
                      <p:nvPr/>
                    </p:nvSpPr>
                    <p:spPr bwMode="auto">
                      <a:xfrm>
                        <a:off x="4879402" y="3710629"/>
                        <a:ext cx="323138" cy="288408"/>
                      </a:xfrm>
                      <a:custGeom>
                        <a:avLst/>
                        <a:gdLst>
                          <a:gd name="T0" fmla="*/ 374 w 20000"/>
                          <a:gd name="T1" fmla="*/ 671 h 20000"/>
                          <a:gd name="T2" fmla="*/ 1159 w 20000"/>
                          <a:gd name="T3" fmla="*/ 671 h 20000"/>
                          <a:gd name="T4" fmla="*/ 2542 w 20000"/>
                          <a:gd name="T5" fmla="*/ 671 h 20000"/>
                          <a:gd name="T6" fmla="*/ 6579 w 20000"/>
                          <a:gd name="T7" fmla="*/ 1719 h 20000"/>
                          <a:gd name="T8" fmla="*/ 8710 w 20000"/>
                          <a:gd name="T9" fmla="*/ 1551 h 20000"/>
                          <a:gd name="T10" fmla="*/ 8710 w 20000"/>
                          <a:gd name="T11" fmla="*/ 671 h 20000"/>
                          <a:gd name="T12" fmla="*/ 9308 w 20000"/>
                          <a:gd name="T13" fmla="*/ 1090 h 20000"/>
                          <a:gd name="T14" fmla="*/ 9682 w 20000"/>
                          <a:gd name="T15" fmla="*/ 671 h 20000"/>
                          <a:gd name="T16" fmla="*/ 11028 w 20000"/>
                          <a:gd name="T17" fmla="*/ 1090 h 20000"/>
                          <a:gd name="T18" fmla="*/ 11626 w 20000"/>
                          <a:gd name="T19" fmla="*/ 1719 h 20000"/>
                          <a:gd name="T20" fmla="*/ 11626 w 20000"/>
                          <a:gd name="T21" fmla="*/ 1090 h 20000"/>
                          <a:gd name="T22" fmla="*/ 11850 w 20000"/>
                          <a:gd name="T23" fmla="*/ 1090 h 20000"/>
                          <a:gd name="T24" fmla="*/ 12224 w 20000"/>
                          <a:gd name="T25" fmla="*/ 1551 h 20000"/>
                          <a:gd name="T26" fmla="*/ 13383 w 20000"/>
                          <a:gd name="T27" fmla="*/ 1551 h 20000"/>
                          <a:gd name="T28" fmla="*/ 15140 w 20000"/>
                          <a:gd name="T29" fmla="*/ 1090 h 20000"/>
                          <a:gd name="T30" fmla="*/ 15290 w 20000"/>
                          <a:gd name="T31" fmla="*/ 0 h 20000"/>
                          <a:gd name="T32" fmla="*/ 15664 w 20000"/>
                          <a:gd name="T33" fmla="*/ 671 h 20000"/>
                          <a:gd name="T34" fmla="*/ 15290 w 20000"/>
                          <a:gd name="T35" fmla="*/ 1551 h 20000"/>
                          <a:gd name="T36" fmla="*/ 15888 w 20000"/>
                          <a:gd name="T37" fmla="*/ 2390 h 20000"/>
                          <a:gd name="T38" fmla="*/ 16262 w 20000"/>
                          <a:gd name="T39" fmla="*/ 3438 h 20000"/>
                          <a:gd name="T40" fmla="*/ 16262 w 20000"/>
                          <a:gd name="T41" fmla="*/ 4990 h 20000"/>
                          <a:gd name="T42" fmla="*/ 15888 w 20000"/>
                          <a:gd name="T43" fmla="*/ 4990 h 20000"/>
                          <a:gd name="T44" fmla="*/ 15888 w 20000"/>
                          <a:gd name="T45" fmla="*/ 5660 h 20000"/>
                          <a:gd name="T46" fmla="*/ 15664 w 20000"/>
                          <a:gd name="T47" fmla="*/ 7379 h 20000"/>
                          <a:gd name="T48" fmla="*/ 15290 w 20000"/>
                          <a:gd name="T49" fmla="*/ 8050 h 20000"/>
                          <a:gd name="T50" fmla="*/ 13757 w 20000"/>
                          <a:gd name="T51" fmla="*/ 6709 h 20000"/>
                          <a:gd name="T52" fmla="*/ 13383 w 20000"/>
                          <a:gd name="T53" fmla="*/ 5660 h 20000"/>
                          <a:gd name="T54" fmla="*/ 13159 w 20000"/>
                          <a:gd name="T55" fmla="*/ 5241 h 20000"/>
                          <a:gd name="T56" fmla="*/ 12598 w 20000"/>
                          <a:gd name="T57" fmla="*/ 4361 h 20000"/>
                          <a:gd name="T58" fmla="*/ 12224 w 20000"/>
                          <a:gd name="T59" fmla="*/ 4361 h 20000"/>
                          <a:gd name="T60" fmla="*/ 12224 w 20000"/>
                          <a:gd name="T61" fmla="*/ 4570 h 20000"/>
                          <a:gd name="T62" fmla="*/ 12598 w 20000"/>
                          <a:gd name="T63" fmla="*/ 5241 h 20000"/>
                          <a:gd name="T64" fmla="*/ 14131 w 20000"/>
                          <a:gd name="T65" fmla="*/ 7799 h 20000"/>
                          <a:gd name="T66" fmla="*/ 14131 w 20000"/>
                          <a:gd name="T67" fmla="*/ 8470 h 20000"/>
                          <a:gd name="T68" fmla="*/ 15140 w 20000"/>
                          <a:gd name="T69" fmla="*/ 10189 h 20000"/>
                          <a:gd name="T70" fmla="*/ 15888 w 20000"/>
                          <a:gd name="T71" fmla="*/ 11908 h 20000"/>
                          <a:gd name="T72" fmla="*/ 17832 w 20000"/>
                          <a:gd name="T73" fmla="*/ 15849 h 20000"/>
                          <a:gd name="T74" fmla="*/ 18206 w 20000"/>
                          <a:gd name="T75" fmla="*/ 16268 h 20000"/>
                          <a:gd name="T76" fmla="*/ 17832 w 20000"/>
                          <a:gd name="T77" fmla="*/ 16268 h 20000"/>
                          <a:gd name="T78" fmla="*/ 18393 w 20000"/>
                          <a:gd name="T79" fmla="*/ 18239 h 20000"/>
                          <a:gd name="T80" fmla="*/ 19178 w 20000"/>
                          <a:gd name="T81" fmla="*/ 18658 h 20000"/>
                          <a:gd name="T82" fmla="*/ 19364 w 20000"/>
                          <a:gd name="T83" fmla="*/ 19287 h 20000"/>
                          <a:gd name="T84" fmla="*/ 19963 w 20000"/>
                          <a:gd name="T85" fmla="*/ 19958 h 20000"/>
                          <a:gd name="T86" fmla="*/ 972 w 20000"/>
                          <a:gd name="T87" fmla="*/ 19748 h 20000"/>
                          <a:gd name="T88" fmla="*/ 374 w 20000"/>
                          <a:gd name="T89" fmla="*/ 5241 h 20000"/>
                          <a:gd name="T90" fmla="*/ 0 w 20000"/>
                          <a:gd name="T91" fmla="*/ 3438 h 20000"/>
                          <a:gd name="T92" fmla="*/ 374 w 20000"/>
                          <a:gd name="T93" fmla="*/ 2390 h 20000"/>
                          <a:gd name="T94" fmla="*/ 0 w 20000"/>
                          <a:gd name="T95" fmla="*/ 1090 h 20000"/>
                          <a:gd name="T96" fmla="*/ 374 w 20000"/>
                          <a:gd name="T97" fmla="*/ 67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00" h="20000">
                            <a:moveTo>
                              <a:pt x="374" y="671"/>
                            </a:moveTo>
                            <a:lnTo>
                              <a:pt x="1159" y="671"/>
                            </a:lnTo>
                            <a:lnTo>
                              <a:pt x="2542" y="671"/>
                            </a:lnTo>
                            <a:lnTo>
                              <a:pt x="6579" y="1719"/>
                            </a:lnTo>
                            <a:lnTo>
                              <a:pt x="8710" y="1551"/>
                            </a:lnTo>
                            <a:lnTo>
                              <a:pt x="8710" y="671"/>
                            </a:lnTo>
                            <a:lnTo>
                              <a:pt x="9308" y="1090"/>
                            </a:lnTo>
                            <a:lnTo>
                              <a:pt x="9682" y="671"/>
                            </a:lnTo>
                            <a:lnTo>
                              <a:pt x="11028" y="1090"/>
                            </a:lnTo>
                            <a:lnTo>
                              <a:pt x="11626" y="1719"/>
                            </a:lnTo>
                            <a:lnTo>
                              <a:pt x="11626" y="1090"/>
                            </a:lnTo>
                            <a:lnTo>
                              <a:pt x="11850" y="1090"/>
                            </a:lnTo>
                            <a:lnTo>
                              <a:pt x="12224" y="1551"/>
                            </a:lnTo>
                            <a:lnTo>
                              <a:pt x="13383" y="1551"/>
                            </a:lnTo>
                            <a:lnTo>
                              <a:pt x="15140" y="1090"/>
                            </a:lnTo>
                            <a:lnTo>
                              <a:pt x="15290" y="0"/>
                            </a:lnTo>
                            <a:lnTo>
                              <a:pt x="15664" y="671"/>
                            </a:lnTo>
                            <a:lnTo>
                              <a:pt x="15290" y="1551"/>
                            </a:lnTo>
                            <a:lnTo>
                              <a:pt x="15888" y="2390"/>
                            </a:lnTo>
                            <a:lnTo>
                              <a:pt x="16262" y="3438"/>
                            </a:lnTo>
                            <a:lnTo>
                              <a:pt x="16262" y="4990"/>
                            </a:lnTo>
                            <a:lnTo>
                              <a:pt x="15888" y="4990"/>
                            </a:lnTo>
                            <a:lnTo>
                              <a:pt x="15888" y="5660"/>
                            </a:lnTo>
                            <a:lnTo>
                              <a:pt x="15664" y="7379"/>
                            </a:lnTo>
                            <a:lnTo>
                              <a:pt x="15290" y="8050"/>
                            </a:lnTo>
                            <a:lnTo>
                              <a:pt x="13757" y="6709"/>
                            </a:lnTo>
                            <a:lnTo>
                              <a:pt x="13383" y="5660"/>
                            </a:lnTo>
                            <a:lnTo>
                              <a:pt x="13159" y="5241"/>
                            </a:lnTo>
                            <a:lnTo>
                              <a:pt x="12598" y="4361"/>
                            </a:lnTo>
                            <a:lnTo>
                              <a:pt x="12224" y="4361"/>
                            </a:lnTo>
                            <a:lnTo>
                              <a:pt x="12224" y="4570"/>
                            </a:lnTo>
                            <a:lnTo>
                              <a:pt x="12598" y="5241"/>
                            </a:lnTo>
                            <a:lnTo>
                              <a:pt x="14131" y="7799"/>
                            </a:lnTo>
                            <a:lnTo>
                              <a:pt x="14131" y="8470"/>
                            </a:lnTo>
                            <a:lnTo>
                              <a:pt x="15140" y="10189"/>
                            </a:lnTo>
                            <a:lnTo>
                              <a:pt x="15888" y="11908"/>
                            </a:lnTo>
                            <a:lnTo>
                              <a:pt x="17832" y="15849"/>
                            </a:lnTo>
                            <a:lnTo>
                              <a:pt x="18206" y="16268"/>
                            </a:lnTo>
                            <a:lnTo>
                              <a:pt x="17832" y="16268"/>
                            </a:lnTo>
                            <a:lnTo>
                              <a:pt x="18393" y="18239"/>
                            </a:lnTo>
                            <a:lnTo>
                              <a:pt x="19178" y="18658"/>
                            </a:lnTo>
                            <a:lnTo>
                              <a:pt x="19364" y="19287"/>
                            </a:lnTo>
                            <a:lnTo>
                              <a:pt x="19963" y="19958"/>
                            </a:lnTo>
                            <a:lnTo>
                              <a:pt x="972" y="19748"/>
                            </a:lnTo>
                            <a:lnTo>
                              <a:pt x="374" y="5241"/>
                            </a:lnTo>
                            <a:lnTo>
                              <a:pt x="0" y="3438"/>
                            </a:lnTo>
                            <a:lnTo>
                              <a:pt x="374" y="2390"/>
                            </a:lnTo>
                            <a:lnTo>
                              <a:pt x="0" y="1090"/>
                            </a:lnTo>
                            <a:lnTo>
                              <a:pt x="374" y="671"/>
                            </a:lnTo>
                            <a:close/>
                          </a:path>
                        </a:pathLst>
                      </a:custGeom>
                      <a:solidFill>
                        <a:srgbClr val="0C8742"/>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grpSp>
                <p:sp>
                  <p:nvSpPr>
                    <p:cNvPr id="603" name="Forme libre 197">
                      <a:extLst>
                        <a:ext uri="{FF2B5EF4-FFF2-40B4-BE49-F238E27FC236}">
                          <a16:creationId xmlns:a16="http://schemas.microsoft.com/office/drawing/2014/main" id="{9F107074-9AEB-4C83-B2AB-3F477B52683F}"/>
                        </a:ext>
                      </a:extLst>
                    </p:cNvPr>
                    <p:cNvSpPr/>
                    <p:nvPr/>
                  </p:nvSpPr>
                  <p:spPr>
                    <a:xfrm>
                      <a:off x="5389139" y="4166645"/>
                      <a:ext cx="131169" cy="85973"/>
                    </a:xfrm>
                    <a:custGeom>
                      <a:avLst/>
                      <a:gdLst>
                        <a:gd name="connsiteX0" fmla="*/ 69105 w 123874"/>
                        <a:gd name="connsiteY0" fmla="*/ 629 h 93580"/>
                        <a:gd name="connsiteX1" fmla="*/ 69105 w 123874"/>
                        <a:gd name="connsiteY1" fmla="*/ 629 h 93580"/>
                        <a:gd name="connsiteX2" fmla="*/ 116730 w 123874"/>
                        <a:gd name="connsiteY2" fmla="*/ 7773 h 93580"/>
                        <a:gd name="connsiteX3" fmla="*/ 121493 w 123874"/>
                        <a:gd name="connsiteY3" fmla="*/ 14917 h 93580"/>
                        <a:gd name="connsiteX4" fmla="*/ 123874 w 123874"/>
                        <a:gd name="connsiteY4" fmla="*/ 22060 h 93580"/>
                        <a:gd name="connsiteX5" fmla="*/ 116730 w 123874"/>
                        <a:gd name="connsiteY5" fmla="*/ 38729 h 93580"/>
                        <a:gd name="connsiteX6" fmla="*/ 109586 w 123874"/>
                        <a:gd name="connsiteY6" fmla="*/ 43492 h 93580"/>
                        <a:gd name="connsiteX7" fmla="*/ 102443 w 123874"/>
                        <a:gd name="connsiteY7" fmla="*/ 50635 h 93580"/>
                        <a:gd name="connsiteX8" fmla="*/ 81011 w 123874"/>
                        <a:gd name="connsiteY8" fmla="*/ 62542 h 93580"/>
                        <a:gd name="connsiteX9" fmla="*/ 73868 w 123874"/>
                        <a:gd name="connsiteY9" fmla="*/ 69685 h 93580"/>
                        <a:gd name="connsiteX10" fmla="*/ 42911 w 123874"/>
                        <a:gd name="connsiteY10" fmla="*/ 76829 h 93580"/>
                        <a:gd name="connsiteX11" fmla="*/ 28624 w 123874"/>
                        <a:gd name="connsiteY11" fmla="*/ 81592 h 93580"/>
                        <a:gd name="connsiteX12" fmla="*/ 14336 w 123874"/>
                        <a:gd name="connsiteY12" fmla="*/ 88735 h 93580"/>
                        <a:gd name="connsiteX13" fmla="*/ 7193 w 123874"/>
                        <a:gd name="connsiteY13" fmla="*/ 93498 h 93580"/>
                        <a:gd name="connsiteX14" fmla="*/ 7193 w 123874"/>
                        <a:gd name="connsiteY14" fmla="*/ 79210 h 93580"/>
                        <a:gd name="connsiteX15" fmla="*/ 4811 w 123874"/>
                        <a:gd name="connsiteY15" fmla="*/ 69685 h 93580"/>
                        <a:gd name="connsiteX16" fmla="*/ 49 w 123874"/>
                        <a:gd name="connsiteY16" fmla="*/ 60160 h 93580"/>
                        <a:gd name="connsiteX17" fmla="*/ 2430 w 123874"/>
                        <a:gd name="connsiteY17" fmla="*/ 53017 h 93580"/>
                        <a:gd name="connsiteX18" fmla="*/ 14336 w 123874"/>
                        <a:gd name="connsiteY18" fmla="*/ 38729 h 93580"/>
                        <a:gd name="connsiteX19" fmla="*/ 23861 w 123874"/>
                        <a:gd name="connsiteY19" fmla="*/ 36348 h 93580"/>
                        <a:gd name="connsiteX20" fmla="*/ 38149 w 123874"/>
                        <a:gd name="connsiteY20" fmla="*/ 31585 h 93580"/>
                        <a:gd name="connsiteX21" fmla="*/ 45293 w 123874"/>
                        <a:gd name="connsiteY21" fmla="*/ 26823 h 93580"/>
                        <a:gd name="connsiteX22" fmla="*/ 69105 w 123874"/>
                        <a:gd name="connsiteY22" fmla="*/ 629 h 9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874" h="93580">
                          <a:moveTo>
                            <a:pt x="69105" y="629"/>
                          </a:moveTo>
                          <a:lnTo>
                            <a:pt x="69105" y="629"/>
                          </a:lnTo>
                          <a:cubicBezTo>
                            <a:pt x="81686" y="1369"/>
                            <a:pt x="104852" y="-4105"/>
                            <a:pt x="116730" y="7773"/>
                          </a:cubicBezTo>
                          <a:cubicBezTo>
                            <a:pt x="118754" y="9797"/>
                            <a:pt x="119905" y="12536"/>
                            <a:pt x="121493" y="14917"/>
                          </a:cubicBezTo>
                          <a:cubicBezTo>
                            <a:pt x="122287" y="17298"/>
                            <a:pt x="123874" y="19550"/>
                            <a:pt x="123874" y="22060"/>
                          </a:cubicBezTo>
                          <a:cubicBezTo>
                            <a:pt x="123874" y="27526"/>
                            <a:pt x="120619" y="34840"/>
                            <a:pt x="116730" y="38729"/>
                          </a:cubicBezTo>
                          <a:cubicBezTo>
                            <a:pt x="114706" y="40753"/>
                            <a:pt x="111785" y="41660"/>
                            <a:pt x="109586" y="43492"/>
                          </a:cubicBezTo>
                          <a:cubicBezTo>
                            <a:pt x="106999" y="45648"/>
                            <a:pt x="105101" y="48568"/>
                            <a:pt x="102443" y="50635"/>
                          </a:cubicBezTo>
                          <a:cubicBezTo>
                            <a:pt x="90162" y="60187"/>
                            <a:pt x="91789" y="58948"/>
                            <a:pt x="81011" y="62542"/>
                          </a:cubicBezTo>
                          <a:cubicBezTo>
                            <a:pt x="78630" y="64923"/>
                            <a:pt x="76455" y="67529"/>
                            <a:pt x="73868" y="69685"/>
                          </a:cubicBezTo>
                          <a:cubicBezTo>
                            <a:pt x="63218" y="78560"/>
                            <a:pt x="60844" y="75036"/>
                            <a:pt x="42911" y="76829"/>
                          </a:cubicBezTo>
                          <a:cubicBezTo>
                            <a:pt x="38149" y="78417"/>
                            <a:pt x="32801" y="78808"/>
                            <a:pt x="28624" y="81592"/>
                          </a:cubicBezTo>
                          <a:cubicBezTo>
                            <a:pt x="19391" y="87746"/>
                            <a:pt x="24195" y="85449"/>
                            <a:pt x="14336" y="88735"/>
                          </a:cubicBezTo>
                          <a:cubicBezTo>
                            <a:pt x="11955" y="90323"/>
                            <a:pt x="9969" y="94192"/>
                            <a:pt x="7193" y="93498"/>
                          </a:cubicBezTo>
                          <a:cubicBezTo>
                            <a:pt x="1330" y="92032"/>
                            <a:pt x="6704" y="80676"/>
                            <a:pt x="7193" y="79210"/>
                          </a:cubicBezTo>
                          <a:cubicBezTo>
                            <a:pt x="6399" y="76035"/>
                            <a:pt x="5960" y="72749"/>
                            <a:pt x="4811" y="69685"/>
                          </a:cubicBezTo>
                          <a:cubicBezTo>
                            <a:pt x="3565" y="66361"/>
                            <a:pt x="551" y="63674"/>
                            <a:pt x="49" y="60160"/>
                          </a:cubicBezTo>
                          <a:cubicBezTo>
                            <a:pt x="-306" y="57675"/>
                            <a:pt x="1308" y="55262"/>
                            <a:pt x="2430" y="53017"/>
                          </a:cubicBezTo>
                          <a:cubicBezTo>
                            <a:pt x="4402" y="49073"/>
                            <a:pt x="10651" y="40835"/>
                            <a:pt x="14336" y="38729"/>
                          </a:cubicBezTo>
                          <a:cubicBezTo>
                            <a:pt x="17177" y="37105"/>
                            <a:pt x="20726" y="37288"/>
                            <a:pt x="23861" y="36348"/>
                          </a:cubicBezTo>
                          <a:cubicBezTo>
                            <a:pt x="28670" y="34905"/>
                            <a:pt x="33386" y="33173"/>
                            <a:pt x="38149" y="31585"/>
                          </a:cubicBezTo>
                          <a:cubicBezTo>
                            <a:pt x="40864" y="30680"/>
                            <a:pt x="42504" y="27466"/>
                            <a:pt x="45293" y="26823"/>
                          </a:cubicBezTo>
                          <a:cubicBezTo>
                            <a:pt x="83288" y="18056"/>
                            <a:pt x="65136" y="4995"/>
                            <a:pt x="69105" y="629"/>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565" dirty="0">
                        <a:solidFill>
                          <a:prstClr val="white"/>
                        </a:solidFill>
                        <a:latin typeface="Arial"/>
                      </a:endParaRPr>
                    </a:p>
                  </p:txBody>
                </p:sp>
              </p:grpSp>
            </p:grpSp>
            <p:sp>
              <p:nvSpPr>
                <p:cNvPr id="599" name="Freeform 254">
                  <a:extLst>
                    <a:ext uri="{FF2B5EF4-FFF2-40B4-BE49-F238E27FC236}">
                      <a16:creationId xmlns:a16="http://schemas.microsoft.com/office/drawing/2014/main" id="{09FB37A4-0FE4-4A21-9599-EE683BBEF686}"/>
                    </a:ext>
                  </a:extLst>
                </p:cNvPr>
                <p:cNvSpPr>
                  <a:spLocks/>
                </p:cNvSpPr>
                <p:nvPr/>
              </p:nvSpPr>
              <p:spPr bwMode="auto">
                <a:xfrm>
                  <a:off x="5158419" y="2713385"/>
                  <a:ext cx="28363" cy="94953"/>
                </a:xfrm>
                <a:custGeom>
                  <a:avLst/>
                  <a:gdLst>
                    <a:gd name="T0" fmla="*/ 8966 w 20000"/>
                    <a:gd name="T1" fmla="*/ 622 h 20000"/>
                    <a:gd name="T2" fmla="*/ 14138 w 20000"/>
                    <a:gd name="T3" fmla="*/ 622 h 20000"/>
                    <a:gd name="T4" fmla="*/ 14138 w 20000"/>
                    <a:gd name="T5" fmla="*/ 0 h 20000"/>
                    <a:gd name="T6" fmla="*/ 19655 w 20000"/>
                    <a:gd name="T7" fmla="*/ 0 h 20000"/>
                    <a:gd name="T8" fmla="*/ 19655 w 20000"/>
                    <a:gd name="T9" fmla="*/ 622 h 20000"/>
                    <a:gd name="T10" fmla="*/ 14138 w 20000"/>
                    <a:gd name="T11" fmla="*/ 3212 h 20000"/>
                    <a:gd name="T12" fmla="*/ 14138 w 20000"/>
                    <a:gd name="T13" fmla="*/ 4249 h 20000"/>
                    <a:gd name="T14" fmla="*/ 12759 w 20000"/>
                    <a:gd name="T15" fmla="*/ 4249 h 20000"/>
                    <a:gd name="T16" fmla="*/ 12759 w 20000"/>
                    <a:gd name="T17" fmla="*/ 5907 h 20000"/>
                    <a:gd name="T18" fmla="*/ 14138 w 20000"/>
                    <a:gd name="T19" fmla="*/ 7565 h 20000"/>
                    <a:gd name="T20" fmla="*/ 14138 w 20000"/>
                    <a:gd name="T21" fmla="*/ 11295 h 20000"/>
                    <a:gd name="T22" fmla="*/ 14138 w 20000"/>
                    <a:gd name="T23" fmla="*/ 14404 h 20000"/>
                    <a:gd name="T24" fmla="*/ 14138 w 20000"/>
                    <a:gd name="T25" fmla="*/ 18238 h 20000"/>
                    <a:gd name="T26" fmla="*/ 8966 w 20000"/>
                    <a:gd name="T27" fmla="*/ 19896 h 20000"/>
                    <a:gd name="T28" fmla="*/ 8966 w 20000"/>
                    <a:gd name="T29" fmla="*/ 16062 h 20000"/>
                    <a:gd name="T30" fmla="*/ 5517 w 20000"/>
                    <a:gd name="T31" fmla="*/ 13368 h 20000"/>
                    <a:gd name="T32" fmla="*/ 0 w 20000"/>
                    <a:gd name="T33" fmla="*/ 11295 h 20000"/>
                    <a:gd name="T34" fmla="*/ 3448 w 20000"/>
                    <a:gd name="T35" fmla="*/ 9119 h 20000"/>
                    <a:gd name="T36" fmla="*/ 0 w 20000"/>
                    <a:gd name="T37" fmla="*/ 7565 h 20000"/>
                    <a:gd name="T38" fmla="*/ 3448 w 20000"/>
                    <a:gd name="T39" fmla="*/ 7047 h 20000"/>
                    <a:gd name="T40" fmla="*/ 5517 w 20000"/>
                    <a:gd name="T41" fmla="*/ 4249 h 20000"/>
                    <a:gd name="T42" fmla="*/ 8966 w 20000"/>
                    <a:gd name="T43" fmla="*/ 62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8966" y="622"/>
                      </a:moveTo>
                      <a:lnTo>
                        <a:pt x="14138" y="622"/>
                      </a:lnTo>
                      <a:lnTo>
                        <a:pt x="14138" y="0"/>
                      </a:lnTo>
                      <a:lnTo>
                        <a:pt x="19655" y="0"/>
                      </a:lnTo>
                      <a:lnTo>
                        <a:pt x="19655" y="622"/>
                      </a:lnTo>
                      <a:lnTo>
                        <a:pt x="14138" y="3212"/>
                      </a:lnTo>
                      <a:lnTo>
                        <a:pt x="14138" y="4249"/>
                      </a:lnTo>
                      <a:lnTo>
                        <a:pt x="12759" y="4249"/>
                      </a:lnTo>
                      <a:lnTo>
                        <a:pt x="12759" y="5907"/>
                      </a:lnTo>
                      <a:lnTo>
                        <a:pt x="14138" y="7565"/>
                      </a:lnTo>
                      <a:lnTo>
                        <a:pt x="14138" y="11295"/>
                      </a:lnTo>
                      <a:lnTo>
                        <a:pt x="14138" y="14404"/>
                      </a:lnTo>
                      <a:lnTo>
                        <a:pt x="14138" y="18238"/>
                      </a:lnTo>
                      <a:lnTo>
                        <a:pt x="8966" y="19896"/>
                      </a:lnTo>
                      <a:lnTo>
                        <a:pt x="8966" y="16062"/>
                      </a:lnTo>
                      <a:lnTo>
                        <a:pt x="5517" y="13368"/>
                      </a:lnTo>
                      <a:lnTo>
                        <a:pt x="0" y="11295"/>
                      </a:lnTo>
                      <a:lnTo>
                        <a:pt x="3448" y="9119"/>
                      </a:lnTo>
                      <a:lnTo>
                        <a:pt x="0" y="7565"/>
                      </a:lnTo>
                      <a:lnTo>
                        <a:pt x="3448" y="7047"/>
                      </a:lnTo>
                      <a:lnTo>
                        <a:pt x="5517" y="4249"/>
                      </a:lnTo>
                      <a:lnTo>
                        <a:pt x="8966" y="622"/>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grpSp>
          <p:sp>
            <p:nvSpPr>
              <p:cNvPr id="596" name="Freeform 180">
                <a:extLst>
                  <a:ext uri="{FF2B5EF4-FFF2-40B4-BE49-F238E27FC236}">
                    <a16:creationId xmlns:a16="http://schemas.microsoft.com/office/drawing/2014/main" id="{1555ABBC-244A-447A-B574-04B2BC3C7114}"/>
                  </a:ext>
                </a:extLst>
              </p:cNvPr>
              <p:cNvSpPr>
                <a:spLocks/>
              </p:cNvSpPr>
              <p:nvPr/>
            </p:nvSpPr>
            <p:spPr bwMode="auto">
              <a:xfrm>
                <a:off x="5639217" y="3067580"/>
                <a:ext cx="21917" cy="73056"/>
              </a:xfrm>
              <a:custGeom>
                <a:avLst/>
                <a:gdLst>
                  <a:gd name="T0" fmla="*/ 3750 w 20000"/>
                  <a:gd name="T1" fmla="*/ 17027 h 20000"/>
                  <a:gd name="T2" fmla="*/ 0 w 20000"/>
                  <a:gd name="T3" fmla="*/ 5405 h 20000"/>
                  <a:gd name="T4" fmla="*/ 3750 w 20000"/>
                  <a:gd name="T5" fmla="*/ 4324 h 20000"/>
                  <a:gd name="T6" fmla="*/ 9375 w 20000"/>
                  <a:gd name="T7" fmla="*/ 0 h 20000"/>
                  <a:gd name="T8" fmla="*/ 19375 w 20000"/>
                  <a:gd name="T9" fmla="*/ 4324 h 20000"/>
                  <a:gd name="T10" fmla="*/ 19375 w 20000"/>
                  <a:gd name="T11" fmla="*/ 11081 h 20000"/>
                  <a:gd name="T12" fmla="*/ 19375 w 20000"/>
                  <a:gd name="T13" fmla="*/ 17027 h 20000"/>
                  <a:gd name="T14" fmla="*/ 15625 w 20000"/>
                  <a:gd name="T15" fmla="*/ 19730 h 20000"/>
                  <a:gd name="T16" fmla="*/ 9375 w 20000"/>
                  <a:gd name="T17" fmla="*/ 17027 h 20000"/>
                  <a:gd name="T18" fmla="*/ 3750 w 20000"/>
                  <a:gd name="T19" fmla="*/ 1702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3750" y="17027"/>
                    </a:moveTo>
                    <a:lnTo>
                      <a:pt x="0" y="5405"/>
                    </a:lnTo>
                    <a:lnTo>
                      <a:pt x="3750" y="4324"/>
                    </a:lnTo>
                    <a:lnTo>
                      <a:pt x="9375" y="0"/>
                    </a:lnTo>
                    <a:lnTo>
                      <a:pt x="19375" y="4324"/>
                    </a:lnTo>
                    <a:lnTo>
                      <a:pt x="19375" y="11081"/>
                    </a:lnTo>
                    <a:lnTo>
                      <a:pt x="19375" y="17027"/>
                    </a:lnTo>
                    <a:lnTo>
                      <a:pt x="15625" y="19730"/>
                    </a:lnTo>
                    <a:lnTo>
                      <a:pt x="9375" y="17027"/>
                    </a:lnTo>
                    <a:lnTo>
                      <a:pt x="3750" y="17027"/>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597" name="Elipse 4">
                <a:extLst>
                  <a:ext uri="{FF2B5EF4-FFF2-40B4-BE49-F238E27FC236}">
                    <a16:creationId xmlns:a16="http://schemas.microsoft.com/office/drawing/2014/main" id="{9C0786E4-5042-4CC3-B594-3A9420DD9B2E}"/>
                  </a:ext>
                </a:extLst>
              </p:cNvPr>
              <p:cNvSpPr/>
              <p:nvPr/>
            </p:nvSpPr>
            <p:spPr>
              <a:xfrm>
                <a:off x="5614448" y="3067799"/>
                <a:ext cx="71794" cy="71794"/>
              </a:xfrm>
              <a:prstGeom prst="ellipse">
                <a:avLst/>
              </a:prstGeom>
              <a:solidFill>
                <a:srgbClr val="E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ES" sz="1338">
                  <a:solidFill>
                    <a:srgbClr val="FFFFFF"/>
                  </a:solidFill>
                  <a:latin typeface="Arial"/>
                </a:endParaRPr>
              </a:p>
            </p:txBody>
          </p:sp>
        </p:grpSp>
        <p:grpSp>
          <p:nvGrpSpPr>
            <p:cNvPr id="973" name="Group 972">
              <a:extLst>
                <a:ext uri="{FF2B5EF4-FFF2-40B4-BE49-F238E27FC236}">
                  <a16:creationId xmlns:a16="http://schemas.microsoft.com/office/drawing/2014/main" id="{437D32AE-AB0D-4BC5-9A3F-0D78CC7131E9}"/>
                </a:ext>
              </a:extLst>
            </p:cNvPr>
            <p:cNvGrpSpPr/>
            <p:nvPr/>
          </p:nvGrpSpPr>
          <p:grpSpPr>
            <a:xfrm>
              <a:off x="7717540" y="2167420"/>
              <a:ext cx="4324150" cy="3631109"/>
              <a:chOff x="4485567" y="1483300"/>
              <a:chExt cx="5006776" cy="4204328"/>
            </a:xfrm>
          </p:grpSpPr>
          <p:sp>
            <p:nvSpPr>
              <p:cNvPr id="974" name="Freeform 153">
                <a:extLst>
                  <a:ext uri="{FF2B5EF4-FFF2-40B4-BE49-F238E27FC236}">
                    <a16:creationId xmlns:a16="http://schemas.microsoft.com/office/drawing/2014/main" id="{070F1AF1-7D66-43C6-B938-A4C5E9F5C2D4}"/>
                  </a:ext>
                </a:extLst>
              </p:cNvPr>
              <p:cNvSpPr>
                <a:spLocks/>
              </p:cNvSpPr>
              <p:nvPr/>
            </p:nvSpPr>
            <p:spPr bwMode="auto">
              <a:xfrm>
                <a:off x="6717452" y="3438479"/>
                <a:ext cx="306965" cy="215607"/>
              </a:xfrm>
              <a:custGeom>
                <a:avLst/>
                <a:gdLst>
                  <a:gd name="T0" fmla="*/ 9619 w 20000"/>
                  <a:gd name="T1" fmla="*/ 7365 h 20000"/>
                  <a:gd name="T2" fmla="*/ 9857 w 20000"/>
                  <a:gd name="T3" fmla="*/ 9797 h 20000"/>
                  <a:gd name="T4" fmla="*/ 10810 w 20000"/>
                  <a:gd name="T5" fmla="*/ 8716 h 20000"/>
                  <a:gd name="T6" fmla="*/ 11571 w 20000"/>
                  <a:gd name="T7" fmla="*/ 8716 h 20000"/>
                  <a:gd name="T8" fmla="*/ 10810 w 20000"/>
                  <a:gd name="T9" fmla="*/ 7365 h 20000"/>
                  <a:gd name="T10" fmla="*/ 11095 w 20000"/>
                  <a:gd name="T11" fmla="*/ 6959 h 20000"/>
                  <a:gd name="T12" fmla="*/ 11571 w 20000"/>
                  <a:gd name="T13" fmla="*/ 5270 h 20000"/>
                  <a:gd name="T14" fmla="*/ 12286 w 20000"/>
                  <a:gd name="T15" fmla="*/ 4595 h 20000"/>
                  <a:gd name="T16" fmla="*/ 12857 w 20000"/>
                  <a:gd name="T17" fmla="*/ 5270 h 20000"/>
                  <a:gd name="T18" fmla="*/ 13571 w 20000"/>
                  <a:gd name="T19" fmla="*/ 2500 h 20000"/>
                  <a:gd name="T20" fmla="*/ 14333 w 20000"/>
                  <a:gd name="T21" fmla="*/ 0 h 20000"/>
                  <a:gd name="T22" fmla="*/ 14810 w 20000"/>
                  <a:gd name="T23" fmla="*/ 743 h 20000"/>
                  <a:gd name="T24" fmla="*/ 14810 w 20000"/>
                  <a:gd name="T25" fmla="*/ 1757 h 20000"/>
                  <a:gd name="T26" fmla="*/ 15000 w 20000"/>
                  <a:gd name="T27" fmla="*/ 743 h 20000"/>
                  <a:gd name="T28" fmla="*/ 15524 w 20000"/>
                  <a:gd name="T29" fmla="*/ 743 h 20000"/>
                  <a:gd name="T30" fmla="*/ 15524 w 20000"/>
                  <a:gd name="T31" fmla="*/ 1757 h 20000"/>
                  <a:gd name="T32" fmla="*/ 16286 w 20000"/>
                  <a:gd name="T33" fmla="*/ 1757 h 20000"/>
                  <a:gd name="T34" fmla="*/ 16286 w 20000"/>
                  <a:gd name="T35" fmla="*/ 2770 h 20000"/>
                  <a:gd name="T36" fmla="*/ 16762 w 20000"/>
                  <a:gd name="T37" fmla="*/ 3514 h 20000"/>
                  <a:gd name="T38" fmla="*/ 17048 w 20000"/>
                  <a:gd name="T39" fmla="*/ 3514 h 20000"/>
                  <a:gd name="T40" fmla="*/ 17048 w 20000"/>
                  <a:gd name="T41" fmla="*/ 4189 h 20000"/>
                  <a:gd name="T42" fmla="*/ 16762 w 20000"/>
                  <a:gd name="T43" fmla="*/ 4595 h 20000"/>
                  <a:gd name="T44" fmla="*/ 17524 w 20000"/>
                  <a:gd name="T45" fmla="*/ 4595 h 20000"/>
                  <a:gd name="T46" fmla="*/ 18000 w 20000"/>
                  <a:gd name="T47" fmla="*/ 4189 h 20000"/>
                  <a:gd name="T48" fmla="*/ 19000 w 20000"/>
                  <a:gd name="T49" fmla="*/ 5270 h 20000"/>
                  <a:gd name="T50" fmla="*/ 19952 w 20000"/>
                  <a:gd name="T51" fmla="*/ 5270 h 20000"/>
                  <a:gd name="T52" fmla="*/ 19952 w 20000"/>
                  <a:gd name="T53" fmla="*/ 6284 h 20000"/>
                  <a:gd name="T54" fmla="*/ 19000 w 20000"/>
                  <a:gd name="T55" fmla="*/ 6284 h 20000"/>
                  <a:gd name="T56" fmla="*/ 18238 w 20000"/>
                  <a:gd name="T57" fmla="*/ 6959 h 20000"/>
                  <a:gd name="T58" fmla="*/ 18000 w 20000"/>
                  <a:gd name="T59" fmla="*/ 6959 h 20000"/>
                  <a:gd name="T60" fmla="*/ 17524 w 20000"/>
                  <a:gd name="T61" fmla="*/ 6959 h 20000"/>
                  <a:gd name="T62" fmla="*/ 18714 w 20000"/>
                  <a:gd name="T63" fmla="*/ 8716 h 20000"/>
                  <a:gd name="T64" fmla="*/ 17048 w 20000"/>
                  <a:gd name="T65" fmla="*/ 9122 h 20000"/>
                  <a:gd name="T66" fmla="*/ 16762 w 20000"/>
                  <a:gd name="T67" fmla="*/ 8716 h 20000"/>
                  <a:gd name="T68" fmla="*/ 16286 w 20000"/>
                  <a:gd name="T69" fmla="*/ 9122 h 20000"/>
                  <a:gd name="T70" fmla="*/ 16762 w 20000"/>
                  <a:gd name="T71" fmla="*/ 10135 h 20000"/>
                  <a:gd name="T72" fmla="*/ 13048 w 20000"/>
                  <a:gd name="T73" fmla="*/ 9797 h 20000"/>
                  <a:gd name="T74" fmla="*/ 12286 w 20000"/>
                  <a:gd name="T75" fmla="*/ 13311 h 20000"/>
                  <a:gd name="T76" fmla="*/ 11095 w 20000"/>
                  <a:gd name="T77" fmla="*/ 13581 h 20000"/>
                  <a:gd name="T78" fmla="*/ 10810 w 20000"/>
                  <a:gd name="T79" fmla="*/ 17162 h 20000"/>
                  <a:gd name="T80" fmla="*/ 8667 w 20000"/>
                  <a:gd name="T81" fmla="*/ 18851 h 20000"/>
                  <a:gd name="T82" fmla="*/ 6619 w 20000"/>
                  <a:gd name="T83" fmla="*/ 19932 h 20000"/>
                  <a:gd name="T84" fmla="*/ 3905 w 20000"/>
                  <a:gd name="T85" fmla="*/ 19257 h 20000"/>
                  <a:gd name="T86" fmla="*/ 2714 w 20000"/>
                  <a:gd name="T87" fmla="*/ 19257 h 20000"/>
                  <a:gd name="T88" fmla="*/ 476 w 20000"/>
                  <a:gd name="T89" fmla="*/ 18176 h 20000"/>
                  <a:gd name="T90" fmla="*/ 0 w 20000"/>
                  <a:gd name="T91" fmla="*/ 16419 h 20000"/>
                  <a:gd name="T92" fmla="*/ 1238 w 20000"/>
                  <a:gd name="T93" fmla="*/ 16419 h 20000"/>
                  <a:gd name="T94" fmla="*/ 1952 w 20000"/>
                  <a:gd name="T95" fmla="*/ 17162 h 20000"/>
                  <a:gd name="T96" fmla="*/ 2476 w 20000"/>
                  <a:gd name="T97" fmla="*/ 17162 h 20000"/>
                  <a:gd name="T98" fmla="*/ 2714 w 20000"/>
                  <a:gd name="T99" fmla="*/ 15405 h 20000"/>
                  <a:gd name="T100" fmla="*/ 3190 w 20000"/>
                  <a:gd name="T101" fmla="*/ 13581 h 20000"/>
                  <a:gd name="T102" fmla="*/ 4476 w 20000"/>
                  <a:gd name="T103" fmla="*/ 13311 h 20000"/>
                  <a:gd name="T104" fmla="*/ 6619 w 20000"/>
                  <a:gd name="T105" fmla="*/ 11892 h 20000"/>
                  <a:gd name="T106" fmla="*/ 9143 w 20000"/>
                  <a:gd name="T107" fmla="*/ 8041 h 20000"/>
                  <a:gd name="T108" fmla="*/ 9619 w 20000"/>
                  <a:gd name="T109" fmla="*/ 736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00" h="20000">
                    <a:moveTo>
                      <a:pt x="9619" y="7365"/>
                    </a:moveTo>
                    <a:lnTo>
                      <a:pt x="9857" y="9797"/>
                    </a:lnTo>
                    <a:lnTo>
                      <a:pt x="10810" y="8716"/>
                    </a:lnTo>
                    <a:lnTo>
                      <a:pt x="11571" y="8716"/>
                    </a:lnTo>
                    <a:lnTo>
                      <a:pt x="10810" y="7365"/>
                    </a:lnTo>
                    <a:lnTo>
                      <a:pt x="11095" y="6959"/>
                    </a:lnTo>
                    <a:lnTo>
                      <a:pt x="11571" y="5270"/>
                    </a:lnTo>
                    <a:lnTo>
                      <a:pt x="12286" y="4595"/>
                    </a:lnTo>
                    <a:lnTo>
                      <a:pt x="12857" y="5270"/>
                    </a:lnTo>
                    <a:lnTo>
                      <a:pt x="13571" y="2500"/>
                    </a:lnTo>
                    <a:lnTo>
                      <a:pt x="14333" y="0"/>
                    </a:lnTo>
                    <a:lnTo>
                      <a:pt x="14810" y="743"/>
                    </a:lnTo>
                    <a:lnTo>
                      <a:pt x="14810" y="1757"/>
                    </a:lnTo>
                    <a:lnTo>
                      <a:pt x="15000" y="743"/>
                    </a:lnTo>
                    <a:lnTo>
                      <a:pt x="15524" y="743"/>
                    </a:lnTo>
                    <a:lnTo>
                      <a:pt x="15524" y="1757"/>
                    </a:lnTo>
                    <a:lnTo>
                      <a:pt x="16286" y="1757"/>
                    </a:lnTo>
                    <a:lnTo>
                      <a:pt x="16286" y="2770"/>
                    </a:lnTo>
                    <a:lnTo>
                      <a:pt x="16762" y="3514"/>
                    </a:lnTo>
                    <a:lnTo>
                      <a:pt x="17048" y="3514"/>
                    </a:lnTo>
                    <a:lnTo>
                      <a:pt x="17048" y="4189"/>
                    </a:lnTo>
                    <a:lnTo>
                      <a:pt x="16762" y="4595"/>
                    </a:lnTo>
                    <a:lnTo>
                      <a:pt x="17524" y="4595"/>
                    </a:lnTo>
                    <a:lnTo>
                      <a:pt x="18000" y="4189"/>
                    </a:lnTo>
                    <a:lnTo>
                      <a:pt x="19000" y="5270"/>
                    </a:lnTo>
                    <a:lnTo>
                      <a:pt x="19952" y="5270"/>
                    </a:lnTo>
                    <a:lnTo>
                      <a:pt x="19952" y="6284"/>
                    </a:lnTo>
                    <a:lnTo>
                      <a:pt x="19000" y="6284"/>
                    </a:lnTo>
                    <a:lnTo>
                      <a:pt x="18238" y="6959"/>
                    </a:lnTo>
                    <a:lnTo>
                      <a:pt x="18000" y="6959"/>
                    </a:lnTo>
                    <a:lnTo>
                      <a:pt x="17524" y="6959"/>
                    </a:lnTo>
                    <a:lnTo>
                      <a:pt x="18714" y="8716"/>
                    </a:lnTo>
                    <a:lnTo>
                      <a:pt x="17048" y="9122"/>
                    </a:lnTo>
                    <a:lnTo>
                      <a:pt x="16762" y="8716"/>
                    </a:lnTo>
                    <a:lnTo>
                      <a:pt x="16286" y="9122"/>
                    </a:lnTo>
                    <a:lnTo>
                      <a:pt x="16762" y="10135"/>
                    </a:lnTo>
                    <a:lnTo>
                      <a:pt x="13048" y="9797"/>
                    </a:lnTo>
                    <a:lnTo>
                      <a:pt x="12286" y="13311"/>
                    </a:lnTo>
                    <a:lnTo>
                      <a:pt x="11095" y="13581"/>
                    </a:lnTo>
                    <a:lnTo>
                      <a:pt x="10810" y="17162"/>
                    </a:lnTo>
                    <a:lnTo>
                      <a:pt x="8667" y="18851"/>
                    </a:lnTo>
                    <a:lnTo>
                      <a:pt x="6619" y="19932"/>
                    </a:lnTo>
                    <a:lnTo>
                      <a:pt x="3905" y="19257"/>
                    </a:lnTo>
                    <a:lnTo>
                      <a:pt x="2714" y="19257"/>
                    </a:lnTo>
                    <a:lnTo>
                      <a:pt x="476" y="18176"/>
                    </a:lnTo>
                    <a:lnTo>
                      <a:pt x="0" y="16419"/>
                    </a:lnTo>
                    <a:lnTo>
                      <a:pt x="1238" y="16419"/>
                    </a:lnTo>
                    <a:lnTo>
                      <a:pt x="1952" y="17162"/>
                    </a:lnTo>
                    <a:lnTo>
                      <a:pt x="2476" y="17162"/>
                    </a:lnTo>
                    <a:lnTo>
                      <a:pt x="2714" y="15405"/>
                    </a:lnTo>
                    <a:lnTo>
                      <a:pt x="3190" y="13581"/>
                    </a:lnTo>
                    <a:lnTo>
                      <a:pt x="4476" y="13311"/>
                    </a:lnTo>
                    <a:lnTo>
                      <a:pt x="6619" y="11892"/>
                    </a:lnTo>
                    <a:lnTo>
                      <a:pt x="9143" y="8041"/>
                    </a:lnTo>
                    <a:lnTo>
                      <a:pt x="9619" y="7365"/>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grpSp>
            <p:nvGrpSpPr>
              <p:cNvPr id="975" name="Groupe 268">
                <a:extLst>
                  <a:ext uri="{FF2B5EF4-FFF2-40B4-BE49-F238E27FC236}">
                    <a16:creationId xmlns:a16="http://schemas.microsoft.com/office/drawing/2014/main" id="{F0AC5B66-4F2C-40A5-9F1A-DF5CFFFA8C4B}"/>
                  </a:ext>
                </a:extLst>
              </p:cNvPr>
              <p:cNvGrpSpPr/>
              <p:nvPr/>
            </p:nvGrpSpPr>
            <p:grpSpPr>
              <a:xfrm>
                <a:off x="4509325" y="2276295"/>
                <a:ext cx="1737642" cy="1268563"/>
                <a:chOff x="5357963" y="3457009"/>
                <a:chExt cx="1435971" cy="1048292"/>
              </a:xfrm>
              <a:solidFill>
                <a:schemeClr val="accent4"/>
              </a:solidFill>
              <a:effectLst/>
            </p:grpSpPr>
            <p:sp>
              <p:nvSpPr>
                <p:cNvPr id="1076" name="Freeform 220">
                  <a:extLst>
                    <a:ext uri="{FF2B5EF4-FFF2-40B4-BE49-F238E27FC236}">
                      <a16:creationId xmlns:a16="http://schemas.microsoft.com/office/drawing/2014/main" id="{5626FD89-E0EB-4D17-9C51-E5858345BD40}"/>
                    </a:ext>
                  </a:extLst>
                </p:cNvPr>
                <p:cNvSpPr>
                  <a:spLocks/>
                </p:cNvSpPr>
                <p:nvPr/>
              </p:nvSpPr>
              <p:spPr bwMode="auto">
                <a:xfrm>
                  <a:off x="5804911" y="3482678"/>
                  <a:ext cx="353330" cy="294452"/>
                </a:xfrm>
                <a:custGeom>
                  <a:avLst/>
                  <a:gdLst>
                    <a:gd name="T0" fmla="*/ 14471 w 20000"/>
                    <a:gd name="T1" fmla="*/ 861 h 20000"/>
                    <a:gd name="T2" fmla="*/ 15358 w 20000"/>
                    <a:gd name="T3" fmla="*/ 4262 h 20000"/>
                    <a:gd name="T4" fmla="*/ 17133 w 20000"/>
                    <a:gd name="T5" fmla="*/ 2787 h 20000"/>
                    <a:gd name="T6" fmla="*/ 19078 w 20000"/>
                    <a:gd name="T7" fmla="*/ 2541 h 20000"/>
                    <a:gd name="T8" fmla="*/ 19966 w 20000"/>
                    <a:gd name="T9" fmla="*/ 2787 h 20000"/>
                    <a:gd name="T10" fmla="*/ 19625 w 20000"/>
                    <a:gd name="T11" fmla="*/ 3197 h 20000"/>
                    <a:gd name="T12" fmla="*/ 17679 w 20000"/>
                    <a:gd name="T13" fmla="*/ 3607 h 20000"/>
                    <a:gd name="T14" fmla="*/ 15904 w 20000"/>
                    <a:gd name="T15" fmla="*/ 4467 h 20000"/>
                    <a:gd name="T16" fmla="*/ 15904 w 20000"/>
                    <a:gd name="T17" fmla="*/ 6967 h 20000"/>
                    <a:gd name="T18" fmla="*/ 15358 w 20000"/>
                    <a:gd name="T19" fmla="*/ 8893 h 20000"/>
                    <a:gd name="T20" fmla="*/ 14471 w 20000"/>
                    <a:gd name="T21" fmla="*/ 9959 h 20000"/>
                    <a:gd name="T22" fmla="*/ 14334 w 20000"/>
                    <a:gd name="T23" fmla="*/ 10820 h 20000"/>
                    <a:gd name="T24" fmla="*/ 13618 w 20000"/>
                    <a:gd name="T25" fmla="*/ 12090 h 20000"/>
                    <a:gd name="T26" fmla="*/ 13413 w 20000"/>
                    <a:gd name="T27" fmla="*/ 13770 h 20000"/>
                    <a:gd name="T28" fmla="*/ 13072 w 20000"/>
                    <a:gd name="T29" fmla="*/ 15492 h 20000"/>
                    <a:gd name="T30" fmla="*/ 12218 w 20000"/>
                    <a:gd name="T31" fmla="*/ 15287 h 20000"/>
                    <a:gd name="T32" fmla="*/ 11331 w 20000"/>
                    <a:gd name="T33" fmla="*/ 15287 h 20000"/>
                    <a:gd name="T34" fmla="*/ 10273 w 20000"/>
                    <a:gd name="T35" fmla="*/ 15902 h 20000"/>
                    <a:gd name="T36" fmla="*/ 9727 w 20000"/>
                    <a:gd name="T37" fmla="*/ 16107 h 20000"/>
                    <a:gd name="T38" fmla="*/ 9386 w 20000"/>
                    <a:gd name="T39" fmla="*/ 18689 h 20000"/>
                    <a:gd name="T40" fmla="*/ 6212 w 20000"/>
                    <a:gd name="T41" fmla="*/ 19713 h 20000"/>
                    <a:gd name="T42" fmla="*/ 4778 w 20000"/>
                    <a:gd name="T43" fmla="*/ 19959 h 20000"/>
                    <a:gd name="T44" fmla="*/ 1604 w 20000"/>
                    <a:gd name="T45" fmla="*/ 19303 h 20000"/>
                    <a:gd name="T46" fmla="*/ 2457 w 20000"/>
                    <a:gd name="T47" fmla="*/ 16967 h 20000"/>
                    <a:gd name="T48" fmla="*/ 922 w 20000"/>
                    <a:gd name="T49" fmla="*/ 15492 h 20000"/>
                    <a:gd name="T50" fmla="*/ 205 w 20000"/>
                    <a:gd name="T51" fmla="*/ 12090 h 20000"/>
                    <a:gd name="T52" fmla="*/ 205 w 20000"/>
                    <a:gd name="T53" fmla="*/ 11066 h 20000"/>
                    <a:gd name="T54" fmla="*/ 546 w 20000"/>
                    <a:gd name="T55" fmla="*/ 9754 h 20000"/>
                    <a:gd name="T56" fmla="*/ 546 w 20000"/>
                    <a:gd name="T57" fmla="*/ 8074 h 20000"/>
                    <a:gd name="T58" fmla="*/ 2321 w 20000"/>
                    <a:gd name="T59" fmla="*/ 7213 h 20000"/>
                    <a:gd name="T60" fmla="*/ 3720 w 20000"/>
                    <a:gd name="T61" fmla="*/ 6557 h 20000"/>
                    <a:gd name="T62" fmla="*/ 5666 w 20000"/>
                    <a:gd name="T63" fmla="*/ 4877 h 20000"/>
                    <a:gd name="T64" fmla="*/ 6724 w 20000"/>
                    <a:gd name="T65" fmla="*/ 2787 h 20000"/>
                    <a:gd name="T66" fmla="*/ 9898 w 20000"/>
                    <a:gd name="T67" fmla="*/ 3852 h 20000"/>
                    <a:gd name="T68" fmla="*/ 11672 w 20000"/>
                    <a:gd name="T69" fmla="*/ 3197 h 20000"/>
                    <a:gd name="T70" fmla="*/ 13413 w 20000"/>
                    <a:gd name="T71" fmla="*/ 1926 h 20000"/>
                    <a:gd name="T72" fmla="*/ 13618 w 20000"/>
                    <a:gd name="T7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13618" y="0"/>
                      </a:moveTo>
                      <a:lnTo>
                        <a:pt x="14471" y="861"/>
                      </a:lnTo>
                      <a:lnTo>
                        <a:pt x="14881" y="1066"/>
                      </a:lnTo>
                      <a:lnTo>
                        <a:pt x="15358" y="4262"/>
                      </a:lnTo>
                      <a:lnTo>
                        <a:pt x="16280" y="3607"/>
                      </a:lnTo>
                      <a:lnTo>
                        <a:pt x="17133" y="2787"/>
                      </a:lnTo>
                      <a:lnTo>
                        <a:pt x="18225" y="2131"/>
                      </a:lnTo>
                      <a:lnTo>
                        <a:pt x="19078" y="2541"/>
                      </a:lnTo>
                      <a:lnTo>
                        <a:pt x="19420" y="2541"/>
                      </a:lnTo>
                      <a:lnTo>
                        <a:pt x="19966" y="2787"/>
                      </a:lnTo>
                      <a:lnTo>
                        <a:pt x="19420" y="2787"/>
                      </a:lnTo>
                      <a:lnTo>
                        <a:pt x="19625" y="3197"/>
                      </a:lnTo>
                      <a:lnTo>
                        <a:pt x="19966" y="3607"/>
                      </a:lnTo>
                      <a:lnTo>
                        <a:pt x="17679" y="3607"/>
                      </a:lnTo>
                      <a:lnTo>
                        <a:pt x="16792" y="3852"/>
                      </a:lnTo>
                      <a:lnTo>
                        <a:pt x="15904" y="4467"/>
                      </a:lnTo>
                      <a:lnTo>
                        <a:pt x="15734" y="5287"/>
                      </a:lnTo>
                      <a:lnTo>
                        <a:pt x="15904" y="6967"/>
                      </a:lnTo>
                      <a:lnTo>
                        <a:pt x="15734" y="8279"/>
                      </a:lnTo>
                      <a:lnTo>
                        <a:pt x="15358" y="8893"/>
                      </a:lnTo>
                      <a:lnTo>
                        <a:pt x="15734" y="9959"/>
                      </a:lnTo>
                      <a:lnTo>
                        <a:pt x="14471" y="9959"/>
                      </a:lnTo>
                      <a:lnTo>
                        <a:pt x="13959" y="9959"/>
                      </a:lnTo>
                      <a:lnTo>
                        <a:pt x="14334" y="10820"/>
                      </a:lnTo>
                      <a:lnTo>
                        <a:pt x="14471" y="11475"/>
                      </a:lnTo>
                      <a:lnTo>
                        <a:pt x="13618" y="12090"/>
                      </a:lnTo>
                      <a:lnTo>
                        <a:pt x="13618" y="13156"/>
                      </a:lnTo>
                      <a:lnTo>
                        <a:pt x="13413" y="13770"/>
                      </a:lnTo>
                      <a:lnTo>
                        <a:pt x="13618" y="14836"/>
                      </a:lnTo>
                      <a:lnTo>
                        <a:pt x="13072" y="15492"/>
                      </a:lnTo>
                      <a:lnTo>
                        <a:pt x="12560" y="15287"/>
                      </a:lnTo>
                      <a:lnTo>
                        <a:pt x="12218" y="15287"/>
                      </a:lnTo>
                      <a:lnTo>
                        <a:pt x="11672" y="14836"/>
                      </a:lnTo>
                      <a:lnTo>
                        <a:pt x="11331" y="15287"/>
                      </a:lnTo>
                      <a:lnTo>
                        <a:pt x="11126" y="15902"/>
                      </a:lnTo>
                      <a:lnTo>
                        <a:pt x="10273" y="15902"/>
                      </a:lnTo>
                      <a:lnTo>
                        <a:pt x="9898" y="15902"/>
                      </a:lnTo>
                      <a:lnTo>
                        <a:pt x="9727" y="16107"/>
                      </a:lnTo>
                      <a:lnTo>
                        <a:pt x="9386" y="16516"/>
                      </a:lnTo>
                      <a:lnTo>
                        <a:pt x="9386" y="18689"/>
                      </a:lnTo>
                      <a:lnTo>
                        <a:pt x="7611" y="19303"/>
                      </a:lnTo>
                      <a:lnTo>
                        <a:pt x="6212" y="19713"/>
                      </a:lnTo>
                      <a:lnTo>
                        <a:pt x="5666" y="19959"/>
                      </a:lnTo>
                      <a:lnTo>
                        <a:pt x="4778" y="19959"/>
                      </a:lnTo>
                      <a:lnTo>
                        <a:pt x="3720" y="19959"/>
                      </a:lnTo>
                      <a:lnTo>
                        <a:pt x="1604" y="19303"/>
                      </a:lnTo>
                      <a:lnTo>
                        <a:pt x="1945" y="17828"/>
                      </a:lnTo>
                      <a:lnTo>
                        <a:pt x="2457" y="16967"/>
                      </a:lnTo>
                      <a:lnTo>
                        <a:pt x="2321" y="15902"/>
                      </a:lnTo>
                      <a:lnTo>
                        <a:pt x="922" y="15492"/>
                      </a:lnTo>
                      <a:lnTo>
                        <a:pt x="922" y="13770"/>
                      </a:lnTo>
                      <a:lnTo>
                        <a:pt x="205" y="12090"/>
                      </a:lnTo>
                      <a:lnTo>
                        <a:pt x="546" y="11475"/>
                      </a:lnTo>
                      <a:lnTo>
                        <a:pt x="205" y="11066"/>
                      </a:lnTo>
                      <a:lnTo>
                        <a:pt x="0" y="9959"/>
                      </a:lnTo>
                      <a:lnTo>
                        <a:pt x="546" y="9754"/>
                      </a:lnTo>
                      <a:lnTo>
                        <a:pt x="205" y="9344"/>
                      </a:lnTo>
                      <a:lnTo>
                        <a:pt x="546" y="8074"/>
                      </a:lnTo>
                      <a:lnTo>
                        <a:pt x="546" y="6557"/>
                      </a:lnTo>
                      <a:lnTo>
                        <a:pt x="2321" y="7213"/>
                      </a:lnTo>
                      <a:lnTo>
                        <a:pt x="2321" y="8074"/>
                      </a:lnTo>
                      <a:lnTo>
                        <a:pt x="3720" y="6557"/>
                      </a:lnTo>
                      <a:lnTo>
                        <a:pt x="3379" y="6393"/>
                      </a:lnTo>
                      <a:lnTo>
                        <a:pt x="5666" y="4877"/>
                      </a:lnTo>
                      <a:lnTo>
                        <a:pt x="5666" y="3197"/>
                      </a:lnTo>
                      <a:lnTo>
                        <a:pt x="6724" y="2787"/>
                      </a:lnTo>
                      <a:lnTo>
                        <a:pt x="7952" y="3197"/>
                      </a:lnTo>
                      <a:lnTo>
                        <a:pt x="9898" y="3852"/>
                      </a:lnTo>
                      <a:lnTo>
                        <a:pt x="11331" y="2787"/>
                      </a:lnTo>
                      <a:lnTo>
                        <a:pt x="11672" y="3197"/>
                      </a:lnTo>
                      <a:lnTo>
                        <a:pt x="12014" y="2541"/>
                      </a:lnTo>
                      <a:lnTo>
                        <a:pt x="13413" y="1926"/>
                      </a:lnTo>
                      <a:lnTo>
                        <a:pt x="13072" y="1516"/>
                      </a:lnTo>
                      <a:lnTo>
                        <a:pt x="13618" y="0"/>
                      </a:lnTo>
                      <a:close/>
                    </a:path>
                  </a:pathLst>
                </a:custGeom>
                <a:solidFill>
                  <a:srgbClr val="0C8742"/>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77" name="Freeform 219">
                  <a:extLst>
                    <a:ext uri="{FF2B5EF4-FFF2-40B4-BE49-F238E27FC236}">
                      <a16:creationId xmlns:a16="http://schemas.microsoft.com/office/drawing/2014/main" id="{9511FE5B-5C98-44E3-9360-5C804E6C43C2}"/>
                    </a:ext>
                  </a:extLst>
                </p:cNvPr>
                <p:cNvSpPr>
                  <a:spLocks/>
                </p:cNvSpPr>
                <p:nvPr/>
              </p:nvSpPr>
              <p:spPr bwMode="auto">
                <a:xfrm>
                  <a:off x="6561401" y="3851122"/>
                  <a:ext cx="131367" cy="163082"/>
                </a:xfrm>
                <a:custGeom>
                  <a:avLst/>
                  <a:gdLst>
                    <a:gd name="T0" fmla="*/ 6147 w 20000"/>
                    <a:gd name="T1" fmla="*/ 17704 h 20000"/>
                    <a:gd name="T2" fmla="*/ 3303 w 20000"/>
                    <a:gd name="T3" fmla="*/ 10741 h 20000"/>
                    <a:gd name="T4" fmla="*/ 3761 w 20000"/>
                    <a:gd name="T5" fmla="*/ 8815 h 20000"/>
                    <a:gd name="T6" fmla="*/ 1284 w 20000"/>
                    <a:gd name="T7" fmla="*/ 8074 h 20000"/>
                    <a:gd name="T8" fmla="*/ 0 w 20000"/>
                    <a:gd name="T9" fmla="*/ 6963 h 20000"/>
                    <a:gd name="T10" fmla="*/ 1284 w 20000"/>
                    <a:gd name="T11" fmla="*/ 6519 h 20000"/>
                    <a:gd name="T12" fmla="*/ 1284 w 20000"/>
                    <a:gd name="T13" fmla="*/ 4963 h 20000"/>
                    <a:gd name="T14" fmla="*/ 3761 w 20000"/>
                    <a:gd name="T15" fmla="*/ 4963 h 20000"/>
                    <a:gd name="T16" fmla="*/ 2385 w 20000"/>
                    <a:gd name="T17" fmla="*/ 3778 h 20000"/>
                    <a:gd name="T18" fmla="*/ 1284 w 20000"/>
                    <a:gd name="T19" fmla="*/ 3778 h 20000"/>
                    <a:gd name="T20" fmla="*/ 0 w 20000"/>
                    <a:gd name="T21" fmla="*/ 2741 h 20000"/>
                    <a:gd name="T22" fmla="*/ 917 w 20000"/>
                    <a:gd name="T23" fmla="*/ 0 h 20000"/>
                    <a:gd name="T24" fmla="*/ 2385 w 20000"/>
                    <a:gd name="T25" fmla="*/ 0 h 20000"/>
                    <a:gd name="T26" fmla="*/ 4679 w 20000"/>
                    <a:gd name="T27" fmla="*/ 1556 h 20000"/>
                    <a:gd name="T28" fmla="*/ 7064 w 20000"/>
                    <a:gd name="T29" fmla="*/ 2741 h 20000"/>
                    <a:gd name="T30" fmla="*/ 7523 w 20000"/>
                    <a:gd name="T31" fmla="*/ 4593 h 20000"/>
                    <a:gd name="T32" fmla="*/ 7064 w 20000"/>
                    <a:gd name="T33" fmla="*/ 4963 h 20000"/>
                    <a:gd name="T34" fmla="*/ 16147 w 20000"/>
                    <a:gd name="T35" fmla="*/ 4593 h 20000"/>
                    <a:gd name="T36" fmla="*/ 17064 w 20000"/>
                    <a:gd name="T37" fmla="*/ 5778 h 20000"/>
                    <a:gd name="T38" fmla="*/ 16147 w 20000"/>
                    <a:gd name="T39" fmla="*/ 6519 h 20000"/>
                    <a:gd name="T40" fmla="*/ 16147 w 20000"/>
                    <a:gd name="T41" fmla="*/ 7704 h 20000"/>
                    <a:gd name="T42" fmla="*/ 13670 w 20000"/>
                    <a:gd name="T43" fmla="*/ 8074 h 20000"/>
                    <a:gd name="T44" fmla="*/ 13303 w 20000"/>
                    <a:gd name="T45" fmla="*/ 9556 h 20000"/>
                    <a:gd name="T46" fmla="*/ 12202 w 20000"/>
                    <a:gd name="T47" fmla="*/ 10000 h 20000"/>
                    <a:gd name="T48" fmla="*/ 13303 w 20000"/>
                    <a:gd name="T49" fmla="*/ 12667 h 20000"/>
                    <a:gd name="T50" fmla="*/ 13670 w 20000"/>
                    <a:gd name="T51" fmla="*/ 12667 h 20000"/>
                    <a:gd name="T52" fmla="*/ 14679 w 20000"/>
                    <a:gd name="T53" fmla="*/ 13037 h 20000"/>
                    <a:gd name="T54" fmla="*/ 15138 w 20000"/>
                    <a:gd name="T55" fmla="*/ 13037 h 20000"/>
                    <a:gd name="T56" fmla="*/ 17064 w 20000"/>
                    <a:gd name="T57" fmla="*/ 11481 h 20000"/>
                    <a:gd name="T58" fmla="*/ 17064 w 20000"/>
                    <a:gd name="T59" fmla="*/ 13037 h 20000"/>
                    <a:gd name="T60" fmla="*/ 18440 w 20000"/>
                    <a:gd name="T61" fmla="*/ 14519 h 20000"/>
                    <a:gd name="T62" fmla="*/ 19358 w 20000"/>
                    <a:gd name="T63" fmla="*/ 16148 h 20000"/>
                    <a:gd name="T64" fmla="*/ 19908 w 20000"/>
                    <a:gd name="T65" fmla="*/ 19926 h 20000"/>
                    <a:gd name="T66" fmla="*/ 18440 w 20000"/>
                    <a:gd name="T67" fmla="*/ 19556 h 20000"/>
                    <a:gd name="T68" fmla="*/ 17431 w 20000"/>
                    <a:gd name="T69" fmla="*/ 19926 h 20000"/>
                    <a:gd name="T70" fmla="*/ 17064 w 20000"/>
                    <a:gd name="T71" fmla="*/ 18000 h 20000"/>
                    <a:gd name="T72" fmla="*/ 16147 w 20000"/>
                    <a:gd name="T73" fmla="*/ 15704 h 20000"/>
                    <a:gd name="T74" fmla="*/ 13670 w 20000"/>
                    <a:gd name="T75" fmla="*/ 13778 h 20000"/>
                    <a:gd name="T76" fmla="*/ 11284 w 20000"/>
                    <a:gd name="T77" fmla="*/ 13037 h 20000"/>
                    <a:gd name="T78" fmla="*/ 10826 w 20000"/>
                    <a:gd name="T79" fmla="*/ 11481 h 20000"/>
                    <a:gd name="T80" fmla="*/ 8440 w 20000"/>
                    <a:gd name="T81" fmla="*/ 10741 h 20000"/>
                    <a:gd name="T82" fmla="*/ 8440 w 20000"/>
                    <a:gd name="T83" fmla="*/ 11926 h 20000"/>
                    <a:gd name="T84" fmla="*/ 9908 w 20000"/>
                    <a:gd name="T85" fmla="*/ 11926 h 20000"/>
                    <a:gd name="T86" fmla="*/ 10826 w 20000"/>
                    <a:gd name="T87" fmla="*/ 13778 h 20000"/>
                    <a:gd name="T88" fmla="*/ 9908 w 20000"/>
                    <a:gd name="T89" fmla="*/ 14519 h 20000"/>
                    <a:gd name="T90" fmla="*/ 10826 w 20000"/>
                    <a:gd name="T91" fmla="*/ 15704 h 20000"/>
                    <a:gd name="T92" fmla="*/ 9908 w 20000"/>
                    <a:gd name="T93" fmla="*/ 17704 h 20000"/>
                    <a:gd name="T94" fmla="*/ 8440 w 20000"/>
                    <a:gd name="T95" fmla="*/ 16148 h 20000"/>
                    <a:gd name="T96" fmla="*/ 8440 w 20000"/>
                    <a:gd name="T97" fmla="*/ 15704 h 20000"/>
                    <a:gd name="T98" fmla="*/ 7523 w 20000"/>
                    <a:gd name="T99" fmla="*/ 16148 h 20000"/>
                    <a:gd name="T100" fmla="*/ 8440 w 20000"/>
                    <a:gd name="T101" fmla="*/ 17704 h 20000"/>
                    <a:gd name="T102" fmla="*/ 7064 w 20000"/>
                    <a:gd name="T103" fmla="*/ 17704 h 20000"/>
                    <a:gd name="T104" fmla="*/ 6147 w 20000"/>
                    <a:gd name="T105" fmla="*/ 1770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6147" y="17704"/>
                      </a:moveTo>
                      <a:lnTo>
                        <a:pt x="3303" y="10741"/>
                      </a:lnTo>
                      <a:lnTo>
                        <a:pt x="3761" y="8815"/>
                      </a:lnTo>
                      <a:lnTo>
                        <a:pt x="1284" y="8074"/>
                      </a:lnTo>
                      <a:lnTo>
                        <a:pt x="0" y="6963"/>
                      </a:lnTo>
                      <a:lnTo>
                        <a:pt x="1284" y="6519"/>
                      </a:lnTo>
                      <a:lnTo>
                        <a:pt x="1284" y="4963"/>
                      </a:lnTo>
                      <a:lnTo>
                        <a:pt x="3761" y="4963"/>
                      </a:lnTo>
                      <a:lnTo>
                        <a:pt x="2385" y="3778"/>
                      </a:lnTo>
                      <a:lnTo>
                        <a:pt x="1284" y="3778"/>
                      </a:lnTo>
                      <a:lnTo>
                        <a:pt x="0" y="2741"/>
                      </a:lnTo>
                      <a:lnTo>
                        <a:pt x="917" y="0"/>
                      </a:lnTo>
                      <a:lnTo>
                        <a:pt x="2385" y="0"/>
                      </a:lnTo>
                      <a:lnTo>
                        <a:pt x="4679" y="1556"/>
                      </a:lnTo>
                      <a:lnTo>
                        <a:pt x="7064" y="2741"/>
                      </a:lnTo>
                      <a:lnTo>
                        <a:pt x="7523" y="4593"/>
                      </a:lnTo>
                      <a:lnTo>
                        <a:pt x="7064" y="4963"/>
                      </a:lnTo>
                      <a:lnTo>
                        <a:pt x="16147" y="4593"/>
                      </a:lnTo>
                      <a:lnTo>
                        <a:pt x="17064" y="5778"/>
                      </a:lnTo>
                      <a:lnTo>
                        <a:pt x="16147" y="6519"/>
                      </a:lnTo>
                      <a:lnTo>
                        <a:pt x="16147" y="7704"/>
                      </a:lnTo>
                      <a:lnTo>
                        <a:pt x="13670" y="8074"/>
                      </a:lnTo>
                      <a:lnTo>
                        <a:pt x="13303" y="9556"/>
                      </a:lnTo>
                      <a:lnTo>
                        <a:pt x="12202" y="10000"/>
                      </a:lnTo>
                      <a:lnTo>
                        <a:pt x="13303" y="12667"/>
                      </a:lnTo>
                      <a:lnTo>
                        <a:pt x="13670" y="12667"/>
                      </a:lnTo>
                      <a:lnTo>
                        <a:pt x="14679" y="13037"/>
                      </a:lnTo>
                      <a:lnTo>
                        <a:pt x="15138" y="13037"/>
                      </a:lnTo>
                      <a:lnTo>
                        <a:pt x="17064" y="11481"/>
                      </a:lnTo>
                      <a:lnTo>
                        <a:pt x="17064" y="13037"/>
                      </a:lnTo>
                      <a:lnTo>
                        <a:pt x="18440" y="14519"/>
                      </a:lnTo>
                      <a:lnTo>
                        <a:pt x="19358" y="16148"/>
                      </a:lnTo>
                      <a:lnTo>
                        <a:pt x="19908" y="19926"/>
                      </a:lnTo>
                      <a:lnTo>
                        <a:pt x="18440" y="19556"/>
                      </a:lnTo>
                      <a:lnTo>
                        <a:pt x="17431" y="19926"/>
                      </a:lnTo>
                      <a:lnTo>
                        <a:pt x="17064" y="18000"/>
                      </a:lnTo>
                      <a:lnTo>
                        <a:pt x="16147" y="15704"/>
                      </a:lnTo>
                      <a:lnTo>
                        <a:pt x="13670" y="13778"/>
                      </a:lnTo>
                      <a:lnTo>
                        <a:pt x="11284" y="13037"/>
                      </a:lnTo>
                      <a:lnTo>
                        <a:pt x="10826" y="11481"/>
                      </a:lnTo>
                      <a:lnTo>
                        <a:pt x="8440" y="10741"/>
                      </a:lnTo>
                      <a:lnTo>
                        <a:pt x="8440" y="11926"/>
                      </a:lnTo>
                      <a:lnTo>
                        <a:pt x="9908" y="11926"/>
                      </a:lnTo>
                      <a:lnTo>
                        <a:pt x="10826" y="13778"/>
                      </a:lnTo>
                      <a:lnTo>
                        <a:pt x="9908" y="14519"/>
                      </a:lnTo>
                      <a:lnTo>
                        <a:pt x="10826" y="15704"/>
                      </a:lnTo>
                      <a:lnTo>
                        <a:pt x="9908" y="17704"/>
                      </a:lnTo>
                      <a:lnTo>
                        <a:pt x="8440" y="16148"/>
                      </a:lnTo>
                      <a:lnTo>
                        <a:pt x="8440" y="15704"/>
                      </a:lnTo>
                      <a:lnTo>
                        <a:pt x="7523" y="16148"/>
                      </a:lnTo>
                      <a:lnTo>
                        <a:pt x="8440" y="17704"/>
                      </a:lnTo>
                      <a:lnTo>
                        <a:pt x="7064" y="17704"/>
                      </a:lnTo>
                      <a:lnTo>
                        <a:pt x="6147" y="17704"/>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78" name="Freeform 218">
                  <a:extLst>
                    <a:ext uri="{FF2B5EF4-FFF2-40B4-BE49-F238E27FC236}">
                      <a16:creationId xmlns:a16="http://schemas.microsoft.com/office/drawing/2014/main" id="{DE8D067C-60C8-4EEB-B135-C21D39B718B9}"/>
                    </a:ext>
                  </a:extLst>
                </p:cNvPr>
                <p:cNvSpPr>
                  <a:spLocks/>
                </p:cNvSpPr>
                <p:nvPr/>
              </p:nvSpPr>
              <p:spPr bwMode="auto">
                <a:xfrm>
                  <a:off x="6570460" y="3801291"/>
                  <a:ext cx="89088" cy="40771"/>
                </a:xfrm>
                <a:custGeom>
                  <a:avLst/>
                  <a:gdLst>
                    <a:gd name="T0" fmla="*/ 0 w 20000"/>
                    <a:gd name="T1" fmla="*/ 10588 h 20000"/>
                    <a:gd name="T2" fmla="*/ 3673 w 20000"/>
                    <a:gd name="T3" fmla="*/ 7647 h 20000"/>
                    <a:gd name="T4" fmla="*/ 5034 w 20000"/>
                    <a:gd name="T5" fmla="*/ 0 h 20000"/>
                    <a:gd name="T6" fmla="*/ 8435 w 20000"/>
                    <a:gd name="T7" fmla="*/ 2941 h 20000"/>
                    <a:gd name="T8" fmla="*/ 12789 w 20000"/>
                    <a:gd name="T9" fmla="*/ 2941 h 20000"/>
                    <a:gd name="T10" fmla="*/ 14150 w 20000"/>
                    <a:gd name="T11" fmla="*/ 0 h 20000"/>
                    <a:gd name="T12" fmla="*/ 16190 w 20000"/>
                    <a:gd name="T13" fmla="*/ 4706 h 20000"/>
                    <a:gd name="T14" fmla="*/ 16190 w 20000"/>
                    <a:gd name="T15" fmla="*/ 10588 h 20000"/>
                    <a:gd name="T16" fmla="*/ 18367 w 20000"/>
                    <a:gd name="T17" fmla="*/ 12059 h 20000"/>
                    <a:gd name="T18" fmla="*/ 19864 w 20000"/>
                    <a:gd name="T19" fmla="*/ 19706 h 20000"/>
                    <a:gd name="T20" fmla="*/ 10612 w 20000"/>
                    <a:gd name="T21" fmla="*/ 19706 h 20000"/>
                    <a:gd name="T22" fmla="*/ 10612 w 20000"/>
                    <a:gd name="T23" fmla="*/ 17941 h 20000"/>
                    <a:gd name="T24" fmla="*/ 7075 w 20000"/>
                    <a:gd name="T25" fmla="*/ 19706 h 20000"/>
                    <a:gd name="T26" fmla="*/ 2857 w 20000"/>
                    <a:gd name="T27" fmla="*/ 17941 h 20000"/>
                    <a:gd name="T28" fmla="*/ 0 w 20000"/>
                    <a:gd name="T29" fmla="*/ 15000 h 20000"/>
                    <a:gd name="T30" fmla="*/ 0 w 20000"/>
                    <a:gd name="T31" fmla="*/ 1058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00" h="20000">
                      <a:moveTo>
                        <a:pt x="0" y="10588"/>
                      </a:moveTo>
                      <a:lnTo>
                        <a:pt x="3673" y="7647"/>
                      </a:lnTo>
                      <a:lnTo>
                        <a:pt x="5034" y="0"/>
                      </a:lnTo>
                      <a:lnTo>
                        <a:pt x="8435" y="2941"/>
                      </a:lnTo>
                      <a:lnTo>
                        <a:pt x="12789" y="2941"/>
                      </a:lnTo>
                      <a:lnTo>
                        <a:pt x="14150" y="0"/>
                      </a:lnTo>
                      <a:lnTo>
                        <a:pt x="16190" y="4706"/>
                      </a:lnTo>
                      <a:lnTo>
                        <a:pt x="16190" y="10588"/>
                      </a:lnTo>
                      <a:lnTo>
                        <a:pt x="18367" y="12059"/>
                      </a:lnTo>
                      <a:lnTo>
                        <a:pt x="19864" y="19706"/>
                      </a:lnTo>
                      <a:lnTo>
                        <a:pt x="10612" y="19706"/>
                      </a:lnTo>
                      <a:lnTo>
                        <a:pt x="10612" y="17941"/>
                      </a:lnTo>
                      <a:lnTo>
                        <a:pt x="7075" y="19706"/>
                      </a:lnTo>
                      <a:lnTo>
                        <a:pt x="2857" y="17941"/>
                      </a:lnTo>
                      <a:lnTo>
                        <a:pt x="0" y="15000"/>
                      </a:lnTo>
                      <a:lnTo>
                        <a:pt x="0" y="10588"/>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79" name="Freeform 213">
                  <a:extLst>
                    <a:ext uri="{FF2B5EF4-FFF2-40B4-BE49-F238E27FC236}">
                      <a16:creationId xmlns:a16="http://schemas.microsoft.com/office/drawing/2014/main" id="{D49CE477-0172-4300-BFF1-69CAE30DC382}"/>
                    </a:ext>
                  </a:extLst>
                </p:cNvPr>
                <p:cNvSpPr>
                  <a:spLocks/>
                </p:cNvSpPr>
                <p:nvPr/>
              </p:nvSpPr>
              <p:spPr bwMode="auto">
                <a:xfrm>
                  <a:off x="6041975" y="3579320"/>
                  <a:ext cx="751959" cy="809368"/>
                </a:xfrm>
                <a:custGeom>
                  <a:avLst/>
                  <a:gdLst>
                    <a:gd name="T0" fmla="*/ 6318 w 20000"/>
                    <a:gd name="T1" fmla="*/ 850 h 20000"/>
                    <a:gd name="T2" fmla="*/ 7074 w 20000"/>
                    <a:gd name="T3" fmla="*/ 2013 h 20000"/>
                    <a:gd name="T4" fmla="*/ 6415 w 20000"/>
                    <a:gd name="T5" fmla="*/ 2476 h 20000"/>
                    <a:gd name="T6" fmla="*/ 7251 w 20000"/>
                    <a:gd name="T7" fmla="*/ 3236 h 20000"/>
                    <a:gd name="T8" fmla="*/ 7926 w 20000"/>
                    <a:gd name="T9" fmla="*/ 4638 h 20000"/>
                    <a:gd name="T10" fmla="*/ 8585 w 20000"/>
                    <a:gd name="T11" fmla="*/ 5488 h 20000"/>
                    <a:gd name="T12" fmla="*/ 11158 w 20000"/>
                    <a:gd name="T13" fmla="*/ 6249 h 20000"/>
                    <a:gd name="T14" fmla="*/ 12235 w 20000"/>
                    <a:gd name="T15" fmla="*/ 6711 h 20000"/>
                    <a:gd name="T16" fmla="*/ 12990 w 20000"/>
                    <a:gd name="T17" fmla="*/ 6861 h 20000"/>
                    <a:gd name="T18" fmla="*/ 14068 w 20000"/>
                    <a:gd name="T19" fmla="*/ 5638 h 20000"/>
                    <a:gd name="T20" fmla="*/ 14904 w 20000"/>
                    <a:gd name="T21" fmla="*/ 6488 h 20000"/>
                    <a:gd name="T22" fmla="*/ 16238 w 20000"/>
                    <a:gd name="T23" fmla="*/ 6100 h 20000"/>
                    <a:gd name="T24" fmla="*/ 16672 w 20000"/>
                    <a:gd name="T25" fmla="*/ 5638 h 20000"/>
                    <a:gd name="T26" fmla="*/ 17492 w 20000"/>
                    <a:gd name="T27" fmla="*/ 5026 h 20000"/>
                    <a:gd name="T28" fmla="*/ 18810 w 20000"/>
                    <a:gd name="T29" fmla="*/ 4474 h 20000"/>
                    <a:gd name="T30" fmla="*/ 19325 w 20000"/>
                    <a:gd name="T31" fmla="*/ 4787 h 20000"/>
                    <a:gd name="T32" fmla="*/ 19486 w 20000"/>
                    <a:gd name="T33" fmla="*/ 5250 h 20000"/>
                    <a:gd name="T34" fmla="*/ 19727 w 20000"/>
                    <a:gd name="T35" fmla="*/ 5712 h 20000"/>
                    <a:gd name="T36" fmla="*/ 19068 w 20000"/>
                    <a:gd name="T37" fmla="*/ 6249 h 20000"/>
                    <a:gd name="T38" fmla="*/ 18248 w 20000"/>
                    <a:gd name="T39" fmla="*/ 7711 h 20000"/>
                    <a:gd name="T40" fmla="*/ 17588 w 20000"/>
                    <a:gd name="T41" fmla="*/ 9262 h 20000"/>
                    <a:gd name="T42" fmla="*/ 17074 w 20000"/>
                    <a:gd name="T43" fmla="*/ 9650 h 20000"/>
                    <a:gd name="T44" fmla="*/ 16415 w 20000"/>
                    <a:gd name="T45" fmla="*/ 9336 h 20000"/>
                    <a:gd name="T46" fmla="*/ 16158 w 20000"/>
                    <a:gd name="T47" fmla="*/ 8650 h 20000"/>
                    <a:gd name="T48" fmla="*/ 16833 w 20000"/>
                    <a:gd name="T49" fmla="*/ 7875 h 20000"/>
                    <a:gd name="T50" fmla="*/ 15064 w 20000"/>
                    <a:gd name="T51" fmla="*/ 7263 h 20000"/>
                    <a:gd name="T52" fmla="*/ 13842 w 20000"/>
                    <a:gd name="T53" fmla="*/ 7263 h 20000"/>
                    <a:gd name="T54" fmla="*/ 14068 w 20000"/>
                    <a:gd name="T55" fmla="*/ 7711 h 20000"/>
                    <a:gd name="T56" fmla="*/ 14502 w 20000"/>
                    <a:gd name="T57" fmla="*/ 8501 h 20000"/>
                    <a:gd name="T58" fmla="*/ 14502 w 20000"/>
                    <a:gd name="T59" fmla="*/ 10112 h 20000"/>
                    <a:gd name="T60" fmla="*/ 14003 w 20000"/>
                    <a:gd name="T61" fmla="*/ 9963 h 20000"/>
                    <a:gd name="T62" fmla="*/ 13151 w 20000"/>
                    <a:gd name="T63" fmla="*/ 10723 h 20000"/>
                    <a:gd name="T64" fmla="*/ 12910 w 20000"/>
                    <a:gd name="T65" fmla="*/ 11738 h 20000"/>
                    <a:gd name="T66" fmla="*/ 12235 w 20000"/>
                    <a:gd name="T67" fmla="*/ 11887 h 20000"/>
                    <a:gd name="T68" fmla="*/ 10161 w 20000"/>
                    <a:gd name="T69" fmla="*/ 13900 h 20000"/>
                    <a:gd name="T70" fmla="*/ 9244 w 20000"/>
                    <a:gd name="T71" fmla="*/ 14601 h 20000"/>
                    <a:gd name="T72" fmla="*/ 8842 w 20000"/>
                    <a:gd name="T73" fmla="*/ 15600 h 20000"/>
                    <a:gd name="T74" fmla="*/ 9003 w 20000"/>
                    <a:gd name="T75" fmla="*/ 16585 h 20000"/>
                    <a:gd name="T76" fmla="*/ 8328 w 20000"/>
                    <a:gd name="T77" fmla="*/ 18449 h 20000"/>
                    <a:gd name="T78" fmla="*/ 7749 w 20000"/>
                    <a:gd name="T79" fmla="*/ 19224 h 20000"/>
                    <a:gd name="T80" fmla="*/ 6158 w 20000"/>
                    <a:gd name="T81" fmla="*/ 18747 h 20000"/>
                    <a:gd name="T82" fmla="*/ 4839 w 20000"/>
                    <a:gd name="T83" fmla="*/ 16122 h 20000"/>
                    <a:gd name="T84" fmla="*/ 3328 w 20000"/>
                    <a:gd name="T85" fmla="*/ 12349 h 20000"/>
                    <a:gd name="T86" fmla="*/ 3087 w 20000"/>
                    <a:gd name="T87" fmla="*/ 10664 h 20000"/>
                    <a:gd name="T88" fmla="*/ 3167 w 20000"/>
                    <a:gd name="T89" fmla="*/ 10112 h 20000"/>
                    <a:gd name="T90" fmla="*/ 2508 w 20000"/>
                    <a:gd name="T91" fmla="*/ 10336 h 20000"/>
                    <a:gd name="T92" fmla="*/ 1350 w 20000"/>
                    <a:gd name="T93" fmla="*/ 10887 h 20000"/>
                    <a:gd name="T94" fmla="*/ 1350 w 20000"/>
                    <a:gd name="T95" fmla="*/ 9500 h 20000"/>
                    <a:gd name="T96" fmla="*/ 96 w 20000"/>
                    <a:gd name="T97" fmla="*/ 8874 h 20000"/>
                    <a:gd name="T98" fmla="*/ 257 w 20000"/>
                    <a:gd name="T99" fmla="*/ 8650 h 20000"/>
                    <a:gd name="T100" fmla="*/ 1592 w 20000"/>
                    <a:gd name="T101" fmla="*/ 8650 h 20000"/>
                    <a:gd name="T102" fmla="*/ 1093 w 20000"/>
                    <a:gd name="T103" fmla="*/ 7412 h 20000"/>
                    <a:gd name="T104" fmla="*/ 1093 w 20000"/>
                    <a:gd name="T105" fmla="*/ 5861 h 20000"/>
                    <a:gd name="T106" fmla="*/ 2251 w 20000"/>
                    <a:gd name="T107" fmla="*/ 5638 h 20000"/>
                    <a:gd name="T108" fmla="*/ 3087 w 20000"/>
                    <a:gd name="T109" fmla="*/ 4400 h 20000"/>
                    <a:gd name="T110" fmla="*/ 3585 w 20000"/>
                    <a:gd name="T111" fmla="*/ 3013 h 20000"/>
                    <a:gd name="T112" fmla="*/ 3585 w 20000"/>
                    <a:gd name="T113" fmla="*/ 2237 h 20000"/>
                    <a:gd name="T114" fmla="*/ 2830 w 20000"/>
                    <a:gd name="T115" fmla="*/ 850 h 20000"/>
                    <a:gd name="T116" fmla="*/ 4839 w 20000"/>
                    <a:gd name="T117" fmla="*/ 55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5498" y="0"/>
                      </a:moveTo>
                      <a:lnTo>
                        <a:pt x="5659" y="0"/>
                      </a:lnTo>
                      <a:lnTo>
                        <a:pt x="6158" y="552"/>
                      </a:lnTo>
                      <a:lnTo>
                        <a:pt x="6318" y="850"/>
                      </a:lnTo>
                      <a:lnTo>
                        <a:pt x="6415" y="1163"/>
                      </a:lnTo>
                      <a:lnTo>
                        <a:pt x="6576" y="1626"/>
                      </a:lnTo>
                      <a:lnTo>
                        <a:pt x="6833" y="1775"/>
                      </a:lnTo>
                      <a:lnTo>
                        <a:pt x="7074" y="2013"/>
                      </a:lnTo>
                      <a:lnTo>
                        <a:pt x="6672" y="2401"/>
                      </a:lnTo>
                      <a:lnTo>
                        <a:pt x="6415" y="2163"/>
                      </a:lnTo>
                      <a:lnTo>
                        <a:pt x="6318" y="2237"/>
                      </a:lnTo>
                      <a:lnTo>
                        <a:pt x="6415" y="2476"/>
                      </a:lnTo>
                      <a:lnTo>
                        <a:pt x="6576" y="2476"/>
                      </a:lnTo>
                      <a:lnTo>
                        <a:pt x="6576" y="2774"/>
                      </a:lnTo>
                      <a:lnTo>
                        <a:pt x="6833" y="3386"/>
                      </a:lnTo>
                      <a:lnTo>
                        <a:pt x="7251" y="3236"/>
                      </a:lnTo>
                      <a:lnTo>
                        <a:pt x="7412" y="3386"/>
                      </a:lnTo>
                      <a:lnTo>
                        <a:pt x="8328" y="3863"/>
                      </a:lnTo>
                      <a:lnTo>
                        <a:pt x="8087" y="4400"/>
                      </a:lnTo>
                      <a:lnTo>
                        <a:pt x="7926" y="4638"/>
                      </a:lnTo>
                      <a:lnTo>
                        <a:pt x="8087" y="4877"/>
                      </a:lnTo>
                      <a:lnTo>
                        <a:pt x="7749" y="5026"/>
                      </a:lnTo>
                      <a:lnTo>
                        <a:pt x="8087" y="5250"/>
                      </a:lnTo>
                      <a:lnTo>
                        <a:pt x="8585" y="5488"/>
                      </a:lnTo>
                      <a:lnTo>
                        <a:pt x="9164" y="5712"/>
                      </a:lnTo>
                      <a:lnTo>
                        <a:pt x="9662" y="5861"/>
                      </a:lnTo>
                      <a:lnTo>
                        <a:pt x="10498" y="6100"/>
                      </a:lnTo>
                      <a:lnTo>
                        <a:pt x="11158" y="6249"/>
                      </a:lnTo>
                      <a:lnTo>
                        <a:pt x="11254" y="6398"/>
                      </a:lnTo>
                      <a:lnTo>
                        <a:pt x="11672" y="6637"/>
                      </a:lnTo>
                      <a:lnTo>
                        <a:pt x="11913" y="6488"/>
                      </a:lnTo>
                      <a:lnTo>
                        <a:pt x="12235" y="6711"/>
                      </a:lnTo>
                      <a:lnTo>
                        <a:pt x="12331" y="6711"/>
                      </a:lnTo>
                      <a:lnTo>
                        <a:pt x="12749" y="6711"/>
                      </a:lnTo>
                      <a:lnTo>
                        <a:pt x="12990" y="6711"/>
                      </a:lnTo>
                      <a:lnTo>
                        <a:pt x="12990" y="6861"/>
                      </a:lnTo>
                      <a:lnTo>
                        <a:pt x="13650" y="6861"/>
                      </a:lnTo>
                      <a:lnTo>
                        <a:pt x="13585" y="6100"/>
                      </a:lnTo>
                      <a:lnTo>
                        <a:pt x="13650" y="5712"/>
                      </a:lnTo>
                      <a:lnTo>
                        <a:pt x="14068" y="5638"/>
                      </a:lnTo>
                      <a:lnTo>
                        <a:pt x="14068" y="6025"/>
                      </a:lnTo>
                      <a:lnTo>
                        <a:pt x="14068" y="6249"/>
                      </a:lnTo>
                      <a:lnTo>
                        <a:pt x="14405" y="6398"/>
                      </a:lnTo>
                      <a:lnTo>
                        <a:pt x="14904" y="6488"/>
                      </a:lnTo>
                      <a:lnTo>
                        <a:pt x="15322" y="6398"/>
                      </a:lnTo>
                      <a:lnTo>
                        <a:pt x="15322" y="6488"/>
                      </a:lnTo>
                      <a:lnTo>
                        <a:pt x="16415" y="6488"/>
                      </a:lnTo>
                      <a:lnTo>
                        <a:pt x="16238" y="6100"/>
                      </a:lnTo>
                      <a:lnTo>
                        <a:pt x="15981" y="6025"/>
                      </a:lnTo>
                      <a:lnTo>
                        <a:pt x="15981" y="5712"/>
                      </a:lnTo>
                      <a:lnTo>
                        <a:pt x="16238" y="5712"/>
                      </a:lnTo>
                      <a:lnTo>
                        <a:pt x="16672" y="5638"/>
                      </a:lnTo>
                      <a:lnTo>
                        <a:pt x="16833" y="5488"/>
                      </a:lnTo>
                      <a:lnTo>
                        <a:pt x="16897" y="5399"/>
                      </a:lnTo>
                      <a:lnTo>
                        <a:pt x="16897" y="5101"/>
                      </a:lnTo>
                      <a:lnTo>
                        <a:pt x="17492" y="5026"/>
                      </a:lnTo>
                      <a:lnTo>
                        <a:pt x="17588" y="4787"/>
                      </a:lnTo>
                      <a:lnTo>
                        <a:pt x="17910" y="4638"/>
                      </a:lnTo>
                      <a:lnTo>
                        <a:pt x="18569" y="4787"/>
                      </a:lnTo>
                      <a:lnTo>
                        <a:pt x="18810" y="4474"/>
                      </a:lnTo>
                      <a:lnTo>
                        <a:pt x="19068" y="4400"/>
                      </a:lnTo>
                      <a:lnTo>
                        <a:pt x="19244" y="4474"/>
                      </a:lnTo>
                      <a:lnTo>
                        <a:pt x="19068" y="4787"/>
                      </a:lnTo>
                      <a:lnTo>
                        <a:pt x="19325" y="4787"/>
                      </a:lnTo>
                      <a:lnTo>
                        <a:pt x="19325" y="5026"/>
                      </a:lnTo>
                      <a:lnTo>
                        <a:pt x="19244" y="5250"/>
                      </a:lnTo>
                      <a:lnTo>
                        <a:pt x="19486" y="5101"/>
                      </a:lnTo>
                      <a:lnTo>
                        <a:pt x="19486" y="5250"/>
                      </a:lnTo>
                      <a:lnTo>
                        <a:pt x="19727" y="5250"/>
                      </a:lnTo>
                      <a:lnTo>
                        <a:pt x="19984" y="5488"/>
                      </a:lnTo>
                      <a:lnTo>
                        <a:pt x="19904" y="5488"/>
                      </a:lnTo>
                      <a:lnTo>
                        <a:pt x="19727" y="5712"/>
                      </a:lnTo>
                      <a:lnTo>
                        <a:pt x="19904" y="6100"/>
                      </a:lnTo>
                      <a:lnTo>
                        <a:pt x="19727" y="6249"/>
                      </a:lnTo>
                      <a:lnTo>
                        <a:pt x="19662" y="6100"/>
                      </a:lnTo>
                      <a:lnTo>
                        <a:pt x="19068" y="6249"/>
                      </a:lnTo>
                      <a:lnTo>
                        <a:pt x="18569" y="6711"/>
                      </a:lnTo>
                      <a:lnTo>
                        <a:pt x="18569" y="7263"/>
                      </a:lnTo>
                      <a:lnTo>
                        <a:pt x="18248" y="7487"/>
                      </a:lnTo>
                      <a:lnTo>
                        <a:pt x="18248" y="7711"/>
                      </a:lnTo>
                      <a:lnTo>
                        <a:pt x="18248" y="8113"/>
                      </a:lnTo>
                      <a:lnTo>
                        <a:pt x="17990" y="8650"/>
                      </a:lnTo>
                      <a:lnTo>
                        <a:pt x="17588" y="8650"/>
                      </a:lnTo>
                      <a:lnTo>
                        <a:pt x="17588" y="9262"/>
                      </a:lnTo>
                      <a:lnTo>
                        <a:pt x="17331" y="9336"/>
                      </a:lnTo>
                      <a:lnTo>
                        <a:pt x="17492" y="9963"/>
                      </a:lnTo>
                      <a:lnTo>
                        <a:pt x="17235" y="9963"/>
                      </a:lnTo>
                      <a:lnTo>
                        <a:pt x="17074" y="9650"/>
                      </a:lnTo>
                      <a:lnTo>
                        <a:pt x="16833" y="9336"/>
                      </a:lnTo>
                      <a:lnTo>
                        <a:pt x="16833" y="9023"/>
                      </a:lnTo>
                      <a:lnTo>
                        <a:pt x="16495" y="9336"/>
                      </a:lnTo>
                      <a:lnTo>
                        <a:pt x="16415" y="9336"/>
                      </a:lnTo>
                      <a:lnTo>
                        <a:pt x="16238" y="9262"/>
                      </a:lnTo>
                      <a:lnTo>
                        <a:pt x="16158" y="9262"/>
                      </a:lnTo>
                      <a:lnTo>
                        <a:pt x="15981" y="8725"/>
                      </a:lnTo>
                      <a:lnTo>
                        <a:pt x="16158" y="8650"/>
                      </a:lnTo>
                      <a:lnTo>
                        <a:pt x="16238" y="8352"/>
                      </a:lnTo>
                      <a:lnTo>
                        <a:pt x="16672" y="8262"/>
                      </a:lnTo>
                      <a:lnTo>
                        <a:pt x="16672" y="8024"/>
                      </a:lnTo>
                      <a:lnTo>
                        <a:pt x="16833" y="7875"/>
                      </a:lnTo>
                      <a:lnTo>
                        <a:pt x="16672" y="7651"/>
                      </a:lnTo>
                      <a:lnTo>
                        <a:pt x="15064" y="7711"/>
                      </a:lnTo>
                      <a:lnTo>
                        <a:pt x="15161" y="7651"/>
                      </a:lnTo>
                      <a:lnTo>
                        <a:pt x="15064" y="7263"/>
                      </a:lnTo>
                      <a:lnTo>
                        <a:pt x="14662" y="7040"/>
                      </a:lnTo>
                      <a:lnTo>
                        <a:pt x="14244" y="6711"/>
                      </a:lnTo>
                      <a:lnTo>
                        <a:pt x="14003" y="6711"/>
                      </a:lnTo>
                      <a:lnTo>
                        <a:pt x="13842" y="7263"/>
                      </a:lnTo>
                      <a:lnTo>
                        <a:pt x="14068" y="7487"/>
                      </a:lnTo>
                      <a:lnTo>
                        <a:pt x="14244" y="7487"/>
                      </a:lnTo>
                      <a:lnTo>
                        <a:pt x="14502" y="7711"/>
                      </a:lnTo>
                      <a:lnTo>
                        <a:pt x="14068" y="7711"/>
                      </a:lnTo>
                      <a:lnTo>
                        <a:pt x="14068" y="8024"/>
                      </a:lnTo>
                      <a:lnTo>
                        <a:pt x="13842" y="8113"/>
                      </a:lnTo>
                      <a:lnTo>
                        <a:pt x="14068" y="8352"/>
                      </a:lnTo>
                      <a:lnTo>
                        <a:pt x="14502" y="8501"/>
                      </a:lnTo>
                      <a:lnTo>
                        <a:pt x="14405" y="8874"/>
                      </a:lnTo>
                      <a:lnTo>
                        <a:pt x="14904" y="10276"/>
                      </a:lnTo>
                      <a:lnTo>
                        <a:pt x="14502" y="10336"/>
                      </a:lnTo>
                      <a:lnTo>
                        <a:pt x="14502" y="10112"/>
                      </a:lnTo>
                      <a:lnTo>
                        <a:pt x="14244" y="10500"/>
                      </a:lnTo>
                      <a:lnTo>
                        <a:pt x="14068" y="10336"/>
                      </a:lnTo>
                      <a:lnTo>
                        <a:pt x="14068" y="9963"/>
                      </a:lnTo>
                      <a:lnTo>
                        <a:pt x="14003" y="9963"/>
                      </a:lnTo>
                      <a:lnTo>
                        <a:pt x="14003" y="10276"/>
                      </a:lnTo>
                      <a:lnTo>
                        <a:pt x="13408" y="10500"/>
                      </a:lnTo>
                      <a:lnTo>
                        <a:pt x="13151" y="10664"/>
                      </a:lnTo>
                      <a:lnTo>
                        <a:pt x="13151" y="10723"/>
                      </a:lnTo>
                      <a:lnTo>
                        <a:pt x="13328" y="11126"/>
                      </a:lnTo>
                      <a:lnTo>
                        <a:pt x="13151" y="11350"/>
                      </a:lnTo>
                      <a:lnTo>
                        <a:pt x="12990" y="11499"/>
                      </a:lnTo>
                      <a:lnTo>
                        <a:pt x="12910" y="11738"/>
                      </a:lnTo>
                      <a:lnTo>
                        <a:pt x="12331" y="11887"/>
                      </a:lnTo>
                      <a:lnTo>
                        <a:pt x="12331" y="11738"/>
                      </a:lnTo>
                      <a:lnTo>
                        <a:pt x="12074" y="11887"/>
                      </a:lnTo>
                      <a:lnTo>
                        <a:pt x="12235" y="11887"/>
                      </a:lnTo>
                      <a:lnTo>
                        <a:pt x="11576" y="12737"/>
                      </a:lnTo>
                      <a:lnTo>
                        <a:pt x="10997" y="13125"/>
                      </a:lnTo>
                      <a:lnTo>
                        <a:pt x="10498" y="13587"/>
                      </a:lnTo>
                      <a:lnTo>
                        <a:pt x="10161" y="13900"/>
                      </a:lnTo>
                      <a:lnTo>
                        <a:pt x="10322" y="13960"/>
                      </a:lnTo>
                      <a:lnTo>
                        <a:pt x="9839" y="14198"/>
                      </a:lnTo>
                      <a:lnTo>
                        <a:pt x="9502" y="14362"/>
                      </a:lnTo>
                      <a:lnTo>
                        <a:pt x="9244" y="14601"/>
                      </a:lnTo>
                      <a:lnTo>
                        <a:pt x="9164" y="14601"/>
                      </a:lnTo>
                      <a:lnTo>
                        <a:pt x="8842" y="14750"/>
                      </a:lnTo>
                      <a:lnTo>
                        <a:pt x="8746" y="15213"/>
                      </a:lnTo>
                      <a:lnTo>
                        <a:pt x="8842" y="15600"/>
                      </a:lnTo>
                      <a:lnTo>
                        <a:pt x="8842" y="15824"/>
                      </a:lnTo>
                      <a:lnTo>
                        <a:pt x="8842" y="16212"/>
                      </a:lnTo>
                      <a:lnTo>
                        <a:pt x="8746" y="16212"/>
                      </a:lnTo>
                      <a:lnTo>
                        <a:pt x="9003" y="16585"/>
                      </a:lnTo>
                      <a:lnTo>
                        <a:pt x="8746" y="17136"/>
                      </a:lnTo>
                      <a:lnTo>
                        <a:pt x="8585" y="17435"/>
                      </a:lnTo>
                      <a:lnTo>
                        <a:pt x="8746" y="18449"/>
                      </a:lnTo>
                      <a:lnTo>
                        <a:pt x="8328" y="18449"/>
                      </a:lnTo>
                      <a:lnTo>
                        <a:pt x="8087" y="18986"/>
                      </a:lnTo>
                      <a:lnTo>
                        <a:pt x="8424" y="19075"/>
                      </a:lnTo>
                      <a:lnTo>
                        <a:pt x="8328" y="19224"/>
                      </a:lnTo>
                      <a:lnTo>
                        <a:pt x="7749" y="19224"/>
                      </a:lnTo>
                      <a:lnTo>
                        <a:pt x="7492" y="19448"/>
                      </a:lnTo>
                      <a:lnTo>
                        <a:pt x="7492" y="19687"/>
                      </a:lnTo>
                      <a:lnTo>
                        <a:pt x="7074" y="19985"/>
                      </a:lnTo>
                      <a:lnTo>
                        <a:pt x="6158" y="18747"/>
                      </a:lnTo>
                      <a:lnTo>
                        <a:pt x="6318" y="18837"/>
                      </a:lnTo>
                      <a:lnTo>
                        <a:pt x="5756" y="17763"/>
                      </a:lnTo>
                      <a:lnTo>
                        <a:pt x="5338" y="17136"/>
                      </a:lnTo>
                      <a:lnTo>
                        <a:pt x="4839" y="16122"/>
                      </a:lnTo>
                      <a:lnTo>
                        <a:pt x="4582" y="15362"/>
                      </a:lnTo>
                      <a:lnTo>
                        <a:pt x="4180" y="14750"/>
                      </a:lnTo>
                      <a:lnTo>
                        <a:pt x="3489" y="12886"/>
                      </a:lnTo>
                      <a:lnTo>
                        <a:pt x="3328" y="12349"/>
                      </a:lnTo>
                      <a:lnTo>
                        <a:pt x="3167" y="11499"/>
                      </a:lnTo>
                      <a:lnTo>
                        <a:pt x="3167" y="10962"/>
                      </a:lnTo>
                      <a:lnTo>
                        <a:pt x="3087" y="10723"/>
                      </a:lnTo>
                      <a:lnTo>
                        <a:pt x="3087" y="10664"/>
                      </a:lnTo>
                      <a:lnTo>
                        <a:pt x="3167" y="10500"/>
                      </a:lnTo>
                      <a:lnTo>
                        <a:pt x="3087" y="10336"/>
                      </a:lnTo>
                      <a:lnTo>
                        <a:pt x="2926" y="10112"/>
                      </a:lnTo>
                      <a:lnTo>
                        <a:pt x="3167" y="10112"/>
                      </a:lnTo>
                      <a:lnTo>
                        <a:pt x="3167" y="9963"/>
                      </a:lnTo>
                      <a:lnTo>
                        <a:pt x="2830" y="9963"/>
                      </a:lnTo>
                      <a:lnTo>
                        <a:pt x="2830" y="10276"/>
                      </a:lnTo>
                      <a:lnTo>
                        <a:pt x="2508" y="10336"/>
                      </a:lnTo>
                      <a:lnTo>
                        <a:pt x="2830" y="10500"/>
                      </a:lnTo>
                      <a:lnTo>
                        <a:pt x="2669" y="10887"/>
                      </a:lnTo>
                      <a:lnTo>
                        <a:pt x="1849" y="11126"/>
                      </a:lnTo>
                      <a:lnTo>
                        <a:pt x="1350" y="10887"/>
                      </a:lnTo>
                      <a:lnTo>
                        <a:pt x="434" y="9963"/>
                      </a:lnTo>
                      <a:lnTo>
                        <a:pt x="675" y="9963"/>
                      </a:lnTo>
                      <a:lnTo>
                        <a:pt x="1350" y="9724"/>
                      </a:lnTo>
                      <a:lnTo>
                        <a:pt x="1350" y="9500"/>
                      </a:lnTo>
                      <a:lnTo>
                        <a:pt x="756" y="9724"/>
                      </a:lnTo>
                      <a:lnTo>
                        <a:pt x="96" y="9336"/>
                      </a:lnTo>
                      <a:lnTo>
                        <a:pt x="0" y="9023"/>
                      </a:lnTo>
                      <a:lnTo>
                        <a:pt x="96" y="8874"/>
                      </a:lnTo>
                      <a:lnTo>
                        <a:pt x="0" y="8874"/>
                      </a:lnTo>
                      <a:lnTo>
                        <a:pt x="0" y="8725"/>
                      </a:lnTo>
                      <a:lnTo>
                        <a:pt x="257" y="8725"/>
                      </a:lnTo>
                      <a:lnTo>
                        <a:pt x="257" y="8650"/>
                      </a:lnTo>
                      <a:lnTo>
                        <a:pt x="916" y="8650"/>
                      </a:lnTo>
                      <a:lnTo>
                        <a:pt x="1158" y="8650"/>
                      </a:lnTo>
                      <a:lnTo>
                        <a:pt x="1415" y="8501"/>
                      </a:lnTo>
                      <a:lnTo>
                        <a:pt x="1592" y="8650"/>
                      </a:lnTo>
                      <a:lnTo>
                        <a:pt x="1752" y="8501"/>
                      </a:lnTo>
                      <a:lnTo>
                        <a:pt x="1752" y="8352"/>
                      </a:lnTo>
                      <a:lnTo>
                        <a:pt x="1350" y="7487"/>
                      </a:lnTo>
                      <a:lnTo>
                        <a:pt x="1093" y="7412"/>
                      </a:lnTo>
                      <a:lnTo>
                        <a:pt x="1093" y="6711"/>
                      </a:lnTo>
                      <a:lnTo>
                        <a:pt x="498" y="6637"/>
                      </a:lnTo>
                      <a:lnTo>
                        <a:pt x="916" y="6025"/>
                      </a:lnTo>
                      <a:lnTo>
                        <a:pt x="1093" y="5861"/>
                      </a:lnTo>
                      <a:lnTo>
                        <a:pt x="1158" y="5712"/>
                      </a:lnTo>
                      <a:lnTo>
                        <a:pt x="1350" y="6025"/>
                      </a:lnTo>
                      <a:lnTo>
                        <a:pt x="2170" y="5712"/>
                      </a:lnTo>
                      <a:lnTo>
                        <a:pt x="2251" y="5638"/>
                      </a:lnTo>
                      <a:lnTo>
                        <a:pt x="2412" y="5488"/>
                      </a:lnTo>
                      <a:lnTo>
                        <a:pt x="2412" y="5101"/>
                      </a:lnTo>
                      <a:lnTo>
                        <a:pt x="3087" y="4787"/>
                      </a:lnTo>
                      <a:lnTo>
                        <a:pt x="3087" y="4400"/>
                      </a:lnTo>
                      <a:lnTo>
                        <a:pt x="3328" y="4087"/>
                      </a:lnTo>
                      <a:lnTo>
                        <a:pt x="3585" y="3624"/>
                      </a:lnTo>
                      <a:lnTo>
                        <a:pt x="3923" y="3386"/>
                      </a:lnTo>
                      <a:lnTo>
                        <a:pt x="3585" y="3013"/>
                      </a:lnTo>
                      <a:lnTo>
                        <a:pt x="3923" y="2774"/>
                      </a:lnTo>
                      <a:lnTo>
                        <a:pt x="4180" y="2625"/>
                      </a:lnTo>
                      <a:lnTo>
                        <a:pt x="4180" y="2401"/>
                      </a:lnTo>
                      <a:lnTo>
                        <a:pt x="3585" y="2237"/>
                      </a:lnTo>
                      <a:lnTo>
                        <a:pt x="3489" y="2013"/>
                      </a:lnTo>
                      <a:lnTo>
                        <a:pt x="3167" y="1864"/>
                      </a:lnTo>
                      <a:lnTo>
                        <a:pt x="3167" y="1223"/>
                      </a:lnTo>
                      <a:lnTo>
                        <a:pt x="2830" y="850"/>
                      </a:lnTo>
                      <a:lnTo>
                        <a:pt x="3087" y="611"/>
                      </a:lnTo>
                      <a:lnTo>
                        <a:pt x="3746" y="611"/>
                      </a:lnTo>
                      <a:lnTo>
                        <a:pt x="4180" y="776"/>
                      </a:lnTo>
                      <a:lnTo>
                        <a:pt x="4839" y="552"/>
                      </a:lnTo>
                      <a:lnTo>
                        <a:pt x="5338" y="149"/>
                      </a:lnTo>
                      <a:lnTo>
                        <a:pt x="5498" y="0"/>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80" name="Freeform 188">
                  <a:extLst>
                    <a:ext uri="{FF2B5EF4-FFF2-40B4-BE49-F238E27FC236}">
                      <a16:creationId xmlns:a16="http://schemas.microsoft.com/office/drawing/2014/main" id="{0F376185-7251-4C57-A3F8-F4B7FC78154D}"/>
                    </a:ext>
                  </a:extLst>
                </p:cNvPr>
                <p:cNvSpPr>
                  <a:spLocks/>
                </p:cNvSpPr>
                <p:nvPr/>
              </p:nvSpPr>
              <p:spPr bwMode="auto">
                <a:xfrm>
                  <a:off x="5357963" y="3457009"/>
                  <a:ext cx="542074" cy="446965"/>
                </a:xfrm>
                <a:custGeom>
                  <a:avLst/>
                  <a:gdLst>
                    <a:gd name="T0" fmla="*/ 4504 w 20000"/>
                    <a:gd name="T1" fmla="*/ 1808 h 20000"/>
                    <a:gd name="T2" fmla="*/ 5061 w 20000"/>
                    <a:gd name="T3" fmla="*/ 3212 h 20000"/>
                    <a:gd name="T4" fmla="*/ 6800 w 20000"/>
                    <a:gd name="T5" fmla="*/ 4049 h 20000"/>
                    <a:gd name="T6" fmla="*/ 9342 w 20000"/>
                    <a:gd name="T7" fmla="*/ 3914 h 20000"/>
                    <a:gd name="T8" fmla="*/ 9253 w 20000"/>
                    <a:gd name="T9" fmla="*/ 4049 h 20000"/>
                    <a:gd name="T10" fmla="*/ 9810 w 20000"/>
                    <a:gd name="T11" fmla="*/ 4049 h 20000"/>
                    <a:gd name="T12" fmla="*/ 10502 w 20000"/>
                    <a:gd name="T13" fmla="*/ 3212 h 20000"/>
                    <a:gd name="T14" fmla="*/ 11773 w 20000"/>
                    <a:gd name="T15" fmla="*/ 2105 h 20000"/>
                    <a:gd name="T16" fmla="*/ 12910 w 20000"/>
                    <a:gd name="T17" fmla="*/ 2375 h 20000"/>
                    <a:gd name="T18" fmla="*/ 16611 w 20000"/>
                    <a:gd name="T19" fmla="*/ 4049 h 20000"/>
                    <a:gd name="T20" fmla="*/ 16834 w 20000"/>
                    <a:gd name="T21" fmla="*/ 6424 h 20000"/>
                    <a:gd name="T22" fmla="*/ 16834 w 20000"/>
                    <a:gd name="T23" fmla="*/ 7557 h 20000"/>
                    <a:gd name="T24" fmla="*/ 16611 w 20000"/>
                    <a:gd name="T25" fmla="*/ 8394 h 20000"/>
                    <a:gd name="T26" fmla="*/ 16611 w 20000"/>
                    <a:gd name="T27" fmla="*/ 9096 h 20000"/>
                    <a:gd name="T28" fmla="*/ 17101 w 20000"/>
                    <a:gd name="T29" fmla="*/ 11309 h 20000"/>
                    <a:gd name="T30" fmla="*/ 18105 w 20000"/>
                    <a:gd name="T31" fmla="*/ 12308 h 20000"/>
                    <a:gd name="T32" fmla="*/ 17547 w 20000"/>
                    <a:gd name="T33" fmla="*/ 13846 h 20000"/>
                    <a:gd name="T34" fmla="*/ 18930 w 20000"/>
                    <a:gd name="T35" fmla="*/ 15358 h 20000"/>
                    <a:gd name="T36" fmla="*/ 19621 w 20000"/>
                    <a:gd name="T37" fmla="*/ 17031 h 20000"/>
                    <a:gd name="T38" fmla="*/ 19978 w 20000"/>
                    <a:gd name="T39" fmla="*/ 17598 h 20000"/>
                    <a:gd name="T40" fmla="*/ 19844 w 20000"/>
                    <a:gd name="T41" fmla="*/ 17868 h 20000"/>
                    <a:gd name="T42" fmla="*/ 19041 w 20000"/>
                    <a:gd name="T43" fmla="*/ 18273 h 20000"/>
                    <a:gd name="T44" fmla="*/ 18462 w 20000"/>
                    <a:gd name="T45" fmla="*/ 19271 h 20000"/>
                    <a:gd name="T46" fmla="*/ 18016 w 20000"/>
                    <a:gd name="T47" fmla="*/ 19703 h 20000"/>
                    <a:gd name="T48" fmla="*/ 16054 w 20000"/>
                    <a:gd name="T49" fmla="*/ 19406 h 20000"/>
                    <a:gd name="T50" fmla="*/ 14091 w 20000"/>
                    <a:gd name="T51" fmla="*/ 18974 h 20000"/>
                    <a:gd name="T52" fmla="*/ 13177 w 20000"/>
                    <a:gd name="T53" fmla="*/ 17166 h 20000"/>
                    <a:gd name="T54" fmla="*/ 12219 w 20000"/>
                    <a:gd name="T55" fmla="*/ 17598 h 20000"/>
                    <a:gd name="T56" fmla="*/ 11438 w 20000"/>
                    <a:gd name="T57" fmla="*/ 18165 h 20000"/>
                    <a:gd name="T58" fmla="*/ 9922 w 20000"/>
                    <a:gd name="T59" fmla="*/ 17436 h 20000"/>
                    <a:gd name="T60" fmla="*/ 8986 w 20000"/>
                    <a:gd name="T61" fmla="*/ 16491 h 20000"/>
                    <a:gd name="T62" fmla="*/ 7737 w 20000"/>
                    <a:gd name="T63" fmla="*/ 15223 h 20000"/>
                    <a:gd name="T64" fmla="*/ 7157 w 20000"/>
                    <a:gd name="T65" fmla="*/ 14521 h 20000"/>
                    <a:gd name="T66" fmla="*/ 6577 w 20000"/>
                    <a:gd name="T67" fmla="*/ 13117 h 20000"/>
                    <a:gd name="T68" fmla="*/ 5663 w 20000"/>
                    <a:gd name="T69" fmla="*/ 13117 h 20000"/>
                    <a:gd name="T70" fmla="*/ 5418 w 20000"/>
                    <a:gd name="T71" fmla="*/ 12848 h 20000"/>
                    <a:gd name="T72" fmla="*/ 5061 w 20000"/>
                    <a:gd name="T73" fmla="*/ 13522 h 20000"/>
                    <a:gd name="T74" fmla="*/ 4727 w 20000"/>
                    <a:gd name="T75" fmla="*/ 12308 h 20000"/>
                    <a:gd name="T76" fmla="*/ 4370 w 20000"/>
                    <a:gd name="T77" fmla="*/ 11309 h 20000"/>
                    <a:gd name="T78" fmla="*/ 3924 w 20000"/>
                    <a:gd name="T79" fmla="*/ 10202 h 20000"/>
                    <a:gd name="T80" fmla="*/ 2653 w 20000"/>
                    <a:gd name="T81" fmla="*/ 9366 h 20000"/>
                    <a:gd name="T82" fmla="*/ 1962 w 20000"/>
                    <a:gd name="T83" fmla="*/ 8232 h 20000"/>
                    <a:gd name="T84" fmla="*/ 2096 w 20000"/>
                    <a:gd name="T85" fmla="*/ 7287 h 20000"/>
                    <a:gd name="T86" fmla="*/ 2542 w 20000"/>
                    <a:gd name="T87" fmla="*/ 6559 h 20000"/>
                    <a:gd name="T88" fmla="*/ 2653 w 20000"/>
                    <a:gd name="T89" fmla="*/ 5722 h 20000"/>
                    <a:gd name="T90" fmla="*/ 2096 w 20000"/>
                    <a:gd name="T91" fmla="*/ 5452 h 20000"/>
                    <a:gd name="T92" fmla="*/ 1382 w 20000"/>
                    <a:gd name="T93" fmla="*/ 4750 h 20000"/>
                    <a:gd name="T94" fmla="*/ 1048 w 20000"/>
                    <a:gd name="T95" fmla="*/ 3914 h 20000"/>
                    <a:gd name="T96" fmla="*/ 580 w 20000"/>
                    <a:gd name="T97" fmla="*/ 2537 h 20000"/>
                    <a:gd name="T98" fmla="*/ 468 w 20000"/>
                    <a:gd name="T99" fmla="*/ 1673 h 20000"/>
                    <a:gd name="T100" fmla="*/ 468 w 20000"/>
                    <a:gd name="T101" fmla="*/ 0 h 20000"/>
                    <a:gd name="T102" fmla="*/ 2542 w 20000"/>
                    <a:gd name="T103" fmla="*/ 140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00" h="20000">
                      <a:moveTo>
                        <a:pt x="3233" y="1107"/>
                      </a:moveTo>
                      <a:lnTo>
                        <a:pt x="4504" y="1808"/>
                      </a:lnTo>
                      <a:lnTo>
                        <a:pt x="4370" y="2105"/>
                      </a:lnTo>
                      <a:lnTo>
                        <a:pt x="5061" y="3212"/>
                      </a:lnTo>
                      <a:lnTo>
                        <a:pt x="5886" y="3482"/>
                      </a:lnTo>
                      <a:lnTo>
                        <a:pt x="6800" y="4049"/>
                      </a:lnTo>
                      <a:lnTo>
                        <a:pt x="8294" y="4318"/>
                      </a:lnTo>
                      <a:lnTo>
                        <a:pt x="9342" y="3914"/>
                      </a:lnTo>
                      <a:lnTo>
                        <a:pt x="9588" y="3914"/>
                      </a:lnTo>
                      <a:lnTo>
                        <a:pt x="9253" y="4049"/>
                      </a:lnTo>
                      <a:lnTo>
                        <a:pt x="9253" y="4318"/>
                      </a:lnTo>
                      <a:lnTo>
                        <a:pt x="9810" y="4049"/>
                      </a:lnTo>
                      <a:lnTo>
                        <a:pt x="9588" y="3482"/>
                      </a:lnTo>
                      <a:lnTo>
                        <a:pt x="10502" y="3212"/>
                      </a:lnTo>
                      <a:lnTo>
                        <a:pt x="11081" y="2105"/>
                      </a:lnTo>
                      <a:lnTo>
                        <a:pt x="11773" y="2105"/>
                      </a:lnTo>
                      <a:lnTo>
                        <a:pt x="12687" y="1808"/>
                      </a:lnTo>
                      <a:lnTo>
                        <a:pt x="12910" y="2375"/>
                      </a:lnTo>
                      <a:lnTo>
                        <a:pt x="14181" y="2807"/>
                      </a:lnTo>
                      <a:lnTo>
                        <a:pt x="16611" y="4049"/>
                      </a:lnTo>
                      <a:lnTo>
                        <a:pt x="16834" y="5452"/>
                      </a:lnTo>
                      <a:lnTo>
                        <a:pt x="16834" y="6424"/>
                      </a:lnTo>
                      <a:lnTo>
                        <a:pt x="16611" y="7287"/>
                      </a:lnTo>
                      <a:lnTo>
                        <a:pt x="16834" y="7557"/>
                      </a:lnTo>
                      <a:lnTo>
                        <a:pt x="16499" y="7665"/>
                      </a:lnTo>
                      <a:lnTo>
                        <a:pt x="16611" y="8394"/>
                      </a:lnTo>
                      <a:lnTo>
                        <a:pt x="16834" y="8664"/>
                      </a:lnTo>
                      <a:lnTo>
                        <a:pt x="16611" y="9096"/>
                      </a:lnTo>
                      <a:lnTo>
                        <a:pt x="17101" y="10202"/>
                      </a:lnTo>
                      <a:lnTo>
                        <a:pt x="17101" y="11309"/>
                      </a:lnTo>
                      <a:lnTo>
                        <a:pt x="18016" y="11579"/>
                      </a:lnTo>
                      <a:lnTo>
                        <a:pt x="18105" y="12308"/>
                      </a:lnTo>
                      <a:lnTo>
                        <a:pt x="17770" y="12848"/>
                      </a:lnTo>
                      <a:lnTo>
                        <a:pt x="17547" y="13846"/>
                      </a:lnTo>
                      <a:lnTo>
                        <a:pt x="18350" y="15223"/>
                      </a:lnTo>
                      <a:lnTo>
                        <a:pt x="18930" y="15358"/>
                      </a:lnTo>
                      <a:lnTo>
                        <a:pt x="19509" y="16059"/>
                      </a:lnTo>
                      <a:lnTo>
                        <a:pt x="19621" y="17031"/>
                      </a:lnTo>
                      <a:lnTo>
                        <a:pt x="19978" y="17031"/>
                      </a:lnTo>
                      <a:lnTo>
                        <a:pt x="19978" y="17598"/>
                      </a:lnTo>
                      <a:lnTo>
                        <a:pt x="19844" y="17598"/>
                      </a:lnTo>
                      <a:lnTo>
                        <a:pt x="19844" y="17868"/>
                      </a:lnTo>
                      <a:lnTo>
                        <a:pt x="19509" y="17868"/>
                      </a:lnTo>
                      <a:lnTo>
                        <a:pt x="19041" y="18273"/>
                      </a:lnTo>
                      <a:lnTo>
                        <a:pt x="18707" y="18273"/>
                      </a:lnTo>
                      <a:lnTo>
                        <a:pt x="18462" y="19271"/>
                      </a:lnTo>
                      <a:lnTo>
                        <a:pt x="18462" y="19973"/>
                      </a:lnTo>
                      <a:lnTo>
                        <a:pt x="18016" y="19703"/>
                      </a:lnTo>
                      <a:lnTo>
                        <a:pt x="17101" y="19406"/>
                      </a:lnTo>
                      <a:lnTo>
                        <a:pt x="16054" y="19406"/>
                      </a:lnTo>
                      <a:lnTo>
                        <a:pt x="15139" y="19271"/>
                      </a:lnTo>
                      <a:lnTo>
                        <a:pt x="14091" y="18974"/>
                      </a:lnTo>
                      <a:lnTo>
                        <a:pt x="13623" y="17868"/>
                      </a:lnTo>
                      <a:lnTo>
                        <a:pt x="13177" y="17166"/>
                      </a:lnTo>
                      <a:lnTo>
                        <a:pt x="12575" y="17436"/>
                      </a:lnTo>
                      <a:lnTo>
                        <a:pt x="12219" y="17598"/>
                      </a:lnTo>
                      <a:lnTo>
                        <a:pt x="11773" y="17868"/>
                      </a:lnTo>
                      <a:lnTo>
                        <a:pt x="11438" y="18165"/>
                      </a:lnTo>
                      <a:lnTo>
                        <a:pt x="10725" y="17868"/>
                      </a:lnTo>
                      <a:lnTo>
                        <a:pt x="9922" y="17436"/>
                      </a:lnTo>
                      <a:lnTo>
                        <a:pt x="9342" y="17031"/>
                      </a:lnTo>
                      <a:lnTo>
                        <a:pt x="8986" y="16491"/>
                      </a:lnTo>
                      <a:lnTo>
                        <a:pt x="8294" y="16329"/>
                      </a:lnTo>
                      <a:lnTo>
                        <a:pt x="7737" y="15223"/>
                      </a:lnTo>
                      <a:lnTo>
                        <a:pt x="7514" y="14683"/>
                      </a:lnTo>
                      <a:lnTo>
                        <a:pt x="7157" y="14521"/>
                      </a:lnTo>
                      <a:lnTo>
                        <a:pt x="6800" y="13522"/>
                      </a:lnTo>
                      <a:lnTo>
                        <a:pt x="6577" y="13117"/>
                      </a:lnTo>
                      <a:lnTo>
                        <a:pt x="6243" y="13522"/>
                      </a:lnTo>
                      <a:lnTo>
                        <a:pt x="5663" y="13117"/>
                      </a:lnTo>
                      <a:lnTo>
                        <a:pt x="5663" y="12848"/>
                      </a:lnTo>
                      <a:lnTo>
                        <a:pt x="5418" y="12848"/>
                      </a:lnTo>
                      <a:lnTo>
                        <a:pt x="5418" y="13522"/>
                      </a:lnTo>
                      <a:lnTo>
                        <a:pt x="5061" y="13522"/>
                      </a:lnTo>
                      <a:lnTo>
                        <a:pt x="4727" y="12848"/>
                      </a:lnTo>
                      <a:lnTo>
                        <a:pt x="4727" y="12308"/>
                      </a:lnTo>
                      <a:lnTo>
                        <a:pt x="4370" y="12011"/>
                      </a:lnTo>
                      <a:lnTo>
                        <a:pt x="4370" y="11309"/>
                      </a:lnTo>
                      <a:lnTo>
                        <a:pt x="4370" y="11201"/>
                      </a:lnTo>
                      <a:lnTo>
                        <a:pt x="3924" y="10202"/>
                      </a:lnTo>
                      <a:lnTo>
                        <a:pt x="3456" y="9933"/>
                      </a:lnTo>
                      <a:lnTo>
                        <a:pt x="2653" y="9366"/>
                      </a:lnTo>
                      <a:lnTo>
                        <a:pt x="2542" y="8799"/>
                      </a:lnTo>
                      <a:lnTo>
                        <a:pt x="1962" y="8232"/>
                      </a:lnTo>
                      <a:lnTo>
                        <a:pt x="1962" y="7557"/>
                      </a:lnTo>
                      <a:lnTo>
                        <a:pt x="2096" y="7287"/>
                      </a:lnTo>
                      <a:lnTo>
                        <a:pt x="2096" y="6856"/>
                      </a:lnTo>
                      <a:lnTo>
                        <a:pt x="2542" y="6559"/>
                      </a:lnTo>
                      <a:lnTo>
                        <a:pt x="2319" y="5857"/>
                      </a:lnTo>
                      <a:lnTo>
                        <a:pt x="2653" y="5722"/>
                      </a:lnTo>
                      <a:lnTo>
                        <a:pt x="2542" y="5452"/>
                      </a:lnTo>
                      <a:lnTo>
                        <a:pt x="2096" y="5452"/>
                      </a:lnTo>
                      <a:lnTo>
                        <a:pt x="1739" y="5452"/>
                      </a:lnTo>
                      <a:lnTo>
                        <a:pt x="1382" y="4750"/>
                      </a:lnTo>
                      <a:lnTo>
                        <a:pt x="1137" y="4318"/>
                      </a:lnTo>
                      <a:lnTo>
                        <a:pt x="1048" y="3914"/>
                      </a:lnTo>
                      <a:lnTo>
                        <a:pt x="803" y="3212"/>
                      </a:lnTo>
                      <a:lnTo>
                        <a:pt x="580" y="2537"/>
                      </a:lnTo>
                      <a:lnTo>
                        <a:pt x="580" y="2375"/>
                      </a:lnTo>
                      <a:lnTo>
                        <a:pt x="468" y="1673"/>
                      </a:lnTo>
                      <a:lnTo>
                        <a:pt x="0" y="567"/>
                      </a:lnTo>
                      <a:lnTo>
                        <a:pt x="468" y="0"/>
                      </a:lnTo>
                      <a:lnTo>
                        <a:pt x="1137" y="1107"/>
                      </a:lnTo>
                      <a:lnTo>
                        <a:pt x="2542" y="1404"/>
                      </a:lnTo>
                      <a:lnTo>
                        <a:pt x="3233" y="1107"/>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81" name="Freeform 172">
                  <a:extLst>
                    <a:ext uri="{FF2B5EF4-FFF2-40B4-BE49-F238E27FC236}">
                      <a16:creationId xmlns:a16="http://schemas.microsoft.com/office/drawing/2014/main" id="{C9F55FCD-DE76-4429-95DF-93CC3781A71E}"/>
                    </a:ext>
                  </a:extLst>
                </p:cNvPr>
                <p:cNvSpPr>
                  <a:spLocks/>
                </p:cNvSpPr>
                <p:nvPr/>
              </p:nvSpPr>
              <p:spPr bwMode="auto">
                <a:xfrm>
                  <a:off x="6333394" y="3734852"/>
                  <a:ext cx="223474" cy="122312"/>
                </a:xfrm>
                <a:custGeom>
                  <a:avLst/>
                  <a:gdLst>
                    <a:gd name="T0" fmla="*/ 2005 w 20000"/>
                    <a:gd name="T1" fmla="*/ 0 h 20000"/>
                    <a:gd name="T2" fmla="*/ 3360 w 20000"/>
                    <a:gd name="T3" fmla="*/ 1084 h 20000"/>
                    <a:gd name="T4" fmla="*/ 7317 w 20000"/>
                    <a:gd name="T5" fmla="*/ 4039 h 20000"/>
                    <a:gd name="T6" fmla="*/ 8130 w 20000"/>
                    <a:gd name="T7" fmla="*/ 6700 h 20000"/>
                    <a:gd name="T8" fmla="*/ 8726 w 20000"/>
                    <a:gd name="T9" fmla="*/ 6108 h 20000"/>
                    <a:gd name="T10" fmla="*/ 9539 w 20000"/>
                    <a:gd name="T11" fmla="*/ 6108 h 20000"/>
                    <a:gd name="T12" fmla="*/ 10136 w 20000"/>
                    <a:gd name="T13" fmla="*/ 8276 h 20000"/>
                    <a:gd name="T14" fmla="*/ 11545 w 20000"/>
                    <a:gd name="T15" fmla="*/ 9261 h 20000"/>
                    <a:gd name="T16" fmla="*/ 12412 w 20000"/>
                    <a:gd name="T17" fmla="*/ 8276 h 20000"/>
                    <a:gd name="T18" fmla="*/ 12412 w 20000"/>
                    <a:gd name="T19" fmla="*/ 10739 h 20000"/>
                    <a:gd name="T20" fmla="*/ 13225 w 20000"/>
                    <a:gd name="T21" fmla="*/ 10739 h 20000"/>
                    <a:gd name="T22" fmla="*/ 15447 w 20000"/>
                    <a:gd name="T23" fmla="*/ 12315 h 20000"/>
                    <a:gd name="T24" fmla="*/ 15989 w 20000"/>
                    <a:gd name="T25" fmla="*/ 11724 h 20000"/>
                    <a:gd name="T26" fmla="*/ 17398 w 20000"/>
                    <a:gd name="T27" fmla="*/ 12315 h 20000"/>
                    <a:gd name="T28" fmla="*/ 19946 w 20000"/>
                    <a:gd name="T29" fmla="*/ 12315 h 20000"/>
                    <a:gd name="T30" fmla="*/ 19675 w 20000"/>
                    <a:gd name="T31" fmla="*/ 14877 h 20000"/>
                    <a:gd name="T32" fmla="*/ 19946 w 20000"/>
                    <a:gd name="T33" fmla="*/ 19901 h 20000"/>
                    <a:gd name="T34" fmla="*/ 17724 w 20000"/>
                    <a:gd name="T35" fmla="*/ 19901 h 20000"/>
                    <a:gd name="T36" fmla="*/ 17724 w 20000"/>
                    <a:gd name="T37" fmla="*/ 18916 h 20000"/>
                    <a:gd name="T38" fmla="*/ 16856 w 20000"/>
                    <a:gd name="T39" fmla="*/ 18916 h 20000"/>
                    <a:gd name="T40" fmla="*/ 15447 w 20000"/>
                    <a:gd name="T41" fmla="*/ 18916 h 20000"/>
                    <a:gd name="T42" fmla="*/ 15176 w 20000"/>
                    <a:gd name="T43" fmla="*/ 18916 h 20000"/>
                    <a:gd name="T44" fmla="*/ 14092 w 20000"/>
                    <a:gd name="T45" fmla="*/ 17340 h 20000"/>
                    <a:gd name="T46" fmla="*/ 13225 w 20000"/>
                    <a:gd name="T47" fmla="*/ 18325 h 20000"/>
                    <a:gd name="T48" fmla="*/ 11870 w 20000"/>
                    <a:gd name="T49" fmla="*/ 16847 h 20000"/>
                    <a:gd name="T50" fmla="*/ 11545 w 20000"/>
                    <a:gd name="T51" fmla="*/ 15862 h 20000"/>
                    <a:gd name="T52" fmla="*/ 9322 w 20000"/>
                    <a:gd name="T53" fmla="*/ 14877 h 20000"/>
                    <a:gd name="T54" fmla="*/ 6450 w 20000"/>
                    <a:gd name="T55" fmla="*/ 13300 h 20000"/>
                    <a:gd name="T56" fmla="*/ 4770 w 20000"/>
                    <a:gd name="T57" fmla="*/ 12315 h 20000"/>
                    <a:gd name="T58" fmla="*/ 2818 w 20000"/>
                    <a:gd name="T59" fmla="*/ 10739 h 20000"/>
                    <a:gd name="T60" fmla="*/ 1138 w 20000"/>
                    <a:gd name="T61" fmla="*/ 9261 h 20000"/>
                    <a:gd name="T62" fmla="*/ 0 w 20000"/>
                    <a:gd name="T63" fmla="*/ 7685 h 20000"/>
                    <a:gd name="T64" fmla="*/ 1138 w 20000"/>
                    <a:gd name="T65" fmla="*/ 6700 h 20000"/>
                    <a:gd name="T66" fmla="*/ 596 w 20000"/>
                    <a:gd name="T67" fmla="*/ 5123 h 20000"/>
                    <a:gd name="T68" fmla="*/ 1138 w 20000"/>
                    <a:gd name="T69" fmla="*/ 3645 h 20000"/>
                    <a:gd name="T70" fmla="*/ 2005 w 20000"/>
                    <a:gd name="T7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2005" y="0"/>
                      </a:moveTo>
                      <a:lnTo>
                        <a:pt x="3360" y="1084"/>
                      </a:lnTo>
                      <a:lnTo>
                        <a:pt x="7317" y="4039"/>
                      </a:lnTo>
                      <a:lnTo>
                        <a:pt x="8130" y="6700"/>
                      </a:lnTo>
                      <a:lnTo>
                        <a:pt x="8726" y="6108"/>
                      </a:lnTo>
                      <a:lnTo>
                        <a:pt x="9539" y="6108"/>
                      </a:lnTo>
                      <a:lnTo>
                        <a:pt x="10136" y="8276"/>
                      </a:lnTo>
                      <a:lnTo>
                        <a:pt x="11545" y="9261"/>
                      </a:lnTo>
                      <a:lnTo>
                        <a:pt x="12412" y="8276"/>
                      </a:lnTo>
                      <a:lnTo>
                        <a:pt x="12412" y="10739"/>
                      </a:lnTo>
                      <a:lnTo>
                        <a:pt x="13225" y="10739"/>
                      </a:lnTo>
                      <a:lnTo>
                        <a:pt x="15447" y="12315"/>
                      </a:lnTo>
                      <a:lnTo>
                        <a:pt x="15989" y="11724"/>
                      </a:lnTo>
                      <a:lnTo>
                        <a:pt x="17398" y="12315"/>
                      </a:lnTo>
                      <a:lnTo>
                        <a:pt x="19946" y="12315"/>
                      </a:lnTo>
                      <a:lnTo>
                        <a:pt x="19675" y="14877"/>
                      </a:lnTo>
                      <a:lnTo>
                        <a:pt x="19946" y="19901"/>
                      </a:lnTo>
                      <a:lnTo>
                        <a:pt x="17724" y="19901"/>
                      </a:lnTo>
                      <a:lnTo>
                        <a:pt x="17724" y="18916"/>
                      </a:lnTo>
                      <a:lnTo>
                        <a:pt x="16856" y="18916"/>
                      </a:lnTo>
                      <a:lnTo>
                        <a:pt x="15447" y="18916"/>
                      </a:lnTo>
                      <a:lnTo>
                        <a:pt x="15176" y="18916"/>
                      </a:lnTo>
                      <a:lnTo>
                        <a:pt x="14092" y="17340"/>
                      </a:lnTo>
                      <a:lnTo>
                        <a:pt x="13225" y="18325"/>
                      </a:lnTo>
                      <a:lnTo>
                        <a:pt x="11870" y="16847"/>
                      </a:lnTo>
                      <a:lnTo>
                        <a:pt x="11545" y="15862"/>
                      </a:lnTo>
                      <a:lnTo>
                        <a:pt x="9322" y="14877"/>
                      </a:lnTo>
                      <a:lnTo>
                        <a:pt x="6450" y="13300"/>
                      </a:lnTo>
                      <a:lnTo>
                        <a:pt x="4770" y="12315"/>
                      </a:lnTo>
                      <a:lnTo>
                        <a:pt x="2818" y="10739"/>
                      </a:lnTo>
                      <a:lnTo>
                        <a:pt x="1138" y="9261"/>
                      </a:lnTo>
                      <a:lnTo>
                        <a:pt x="0" y="7685"/>
                      </a:lnTo>
                      <a:lnTo>
                        <a:pt x="1138" y="6700"/>
                      </a:lnTo>
                      <a:lnTo>
                        <a:pt x="596" y="5123"/>
                      </a:lnTo>
                      <a:lnTo>
                        <a:pt x="1138" y="3645"/>
                      </a:lnTo>
                      <a:lnTo>
                        <a:pt x="2005" y="0"/>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82" name="Freeform 170">
                  <a:extLst>
                    <a:ext uri="{FF2B5EF4-FFF2-40B4-BE49-F238E27FC236}">
                      <a16:creationId xmlns:a16="http://schemas.microsoft.com/office/drawing/2014/main" id="{0A891E82-043D-4C78-A42E-4C291FDE08E0}"/>
                    </a:ext>
                  </a:extLst>
                </p:cNvPr>
                <p:cNvSpPr>
                  <a:spLocks/>
                </p:cNvSpPr>
                <p:nvPr/>
              </p:nvSpPr>
              <p:spPr bwMode="auto">
                <a:xfrm>
                  <a:off x="5833603" y="3529490"/>
                  <a:ext cx="416749" cy="416764"/>
                </a:xfrm>
                <a:custGeom>
                  <a:avLst/>
                  <a:gdLst>
                    <a:gd name="T0" fmla="*/ 16348 w 20000"/>
                    <a:gd name="T1" fmla="*/ 0 h 20000"/>
                    <a:gd name="T2" fmla="*/ 18783 w 20000"/>
                    <a:gd name="T3" fmla="*/ 1480 h 20000"/>
                    <a:gd name="T4" fmla="*/ 19681 w 20000"/>
                    <a:gd name="T5" fmla="*/ 2700 h 20000"/>
                    <a:gd name="T6" fmla="*/ 17565 w 20000"/>
                    <a:gd name="T7" fmla="*/ 3919 h 20000"/>
                    <a:gd name="T8" fmla="*/ 15594 w 20000"/>
                    <a:gd name="T9" fmla="*/ 3599 h 20000"/>
                    <a:gd name="T10" fmla="*/ 15768 w 20000"/>
                    <a:gd name="T11" fmla="*/ 4790 h 20000"/>
                    <a:gd name="T12" fmla="*/ 16348 w 20000"/>
                    <a:gd name="T13" fmla="*/ 6299 h 20000"/>
                    <a:gd name="T14" fmla="*/ 17565 w 20000"/>
                    <a:gd name="T15" fmla="*/ 7054 h 20000"/>
                    <a:gd name="T16" fmla="*/ 17130 w 20000"/>
                    <a:gd name="T17" fmla="*/ 7808 h 20000"/>
                    <a:gd name="T18" fmla="*/ 17130 w 20000"/>
                    <a:gd name="T19" fmla="*/ 8999 h 20000"/>
                    <a:gd name="T20" fmla="*/ 16058 w 20000"/>
                    <a:gd name="T21" fmla="*/ 10363 h 20000"/>
                    <a:gd name="T22" fmla="*/ 15594 w 20000"/>
                    <a:gd name="T23" fmla="*/ 11727 h 20000"/>
                    <a:gd name="T24" fmla="*/ 14406 w 20000"/>
                    <a:gd name="T25" fmla="*/ 13062 h 20000"/>
                    <a:gd name="T26" fmla="*/ 13971 w 20000"/>
                    <a:gd name="T27" fmla="*/ 13527 h 20000"/>
                    <a:gd name="T28" fmla="*/ 12145 w 20000"/>
                    <a:gd name="T29" fmla="*/ 13527 h 20000"/>
                    <a:gd name="T30" fmla="*/ 11710 w 20000"/>
                    <a:gd name="T31" fmla="*/ 14107 h 20000"/>
                    <a:gd name="T32" fmla="*/ 12029 w 20000"/>
                    <a:gd name="T33" fmla="*/ 15472 h 20000"/>
                    <a:gd name="T34" fmla="*/ 12464 w 20000"/>
                    <a:gd name="T35" fmla="*/ 16952 h 20000"/>
                    <a:gd name="T36" fmla="*/ 13217 w 20000"/>
                    <a:gd name="T37" fmla="*/ 18926 h 20000"/>
                    <a:gd name="T38" fmla="*/ 12609 w 20000"/>
                    <a:gd name="T39" fmla="*/ 18926 h 20000"/>
                    <a:gd name="T40" fmla="*/ 11710 w 20000"/>
                    <a:gd name="T41" fmla="*/ 19216 h 20000"/>
                    <a:gd name="T42" fmla="*/ 10493 w 20000"/>
                    <a:gd name="T43" fmla="*/ 19390 h 20000"/>
                    <a:gd name="T44" fmla="*/ 10058 w 20000"/>
                    <a:gd name="T45" fmla="*/ 19681 h 20000"/>
                    <a:gd name="T46" fmla="*/ 8551 w 20000"/>
                    <a:gd name="T47" fmla="*/ 19390 h 20000"/>
                    <a:gd name="T48" fmla="*/ 8116 w 20000"/>
                    <a:gd name="T49" fmla="*/ 18200 h 20000"/>
                    <a:gd name="T50" fmla="*/ 7362 w 20000"/>
                    <a:gd name="T51" fmla="*/ 17417 h 20000"/>
                    <a:gd name="T52" fmla="*/ 6290 w 20000"/>
                    <a:gd name="T53" fmla="*/ 17417 h 20000"/>
                    <a:gd name="T54" fmla="*/ 4957 w 20000"/>
                    <a:gd name="T55" fmla="*/ 18026 h 20000"/>
                    <a:gd name="T56" fmla="*/ 3913 w 20000"/>
                    <a:gd name="T57" fmla="*/ 17417 h 20000"/>
                    <a:gd name="T58" fmla="*/ 1942 w 20000"/>
                    <a:gd name="T59" fmla="*/ 17736 h 20000"/>
                    <a:gd name="T60" fmla="*/ 1188 w 20000"/>
                    <a:gd name="T61" fmla="*/ 17271 h 20000"/>
                    <a:gd name="T62" fmla="*/ 1942 w 20000"/>
                    <a:gd name="T63" fmla="*/ 16226 h 20000"/>
                    <a:gd name="T64" fmla="*/ 3014 w 20000"/>
                    <a:gd name="T65" fmla="*/ 15762 h 20000"/>
                    <a:gd name="T66" fmla="*/ 3159 w 20000"/>
                    <a:gd name="T67" fmla="*/ 15472 h 20000"/>
                    <a:gd name="T68" fmla="*/ 2725 w 20000"/>
                    <a:gd name="T69" fmla="*/ 14862 h 20000"/>
                    <a:gd name="T70" fmla="*/ 1797 w 20000"/>
                    <a:gd name="T71" fmla="*/ 13062 h 20000"/>
                    <a:gd name="T72" fmla="*/ 0 w 20000"/>
                    <a:gd name="T73" fmla="*/ 11437 h 20000"/>
                    <a:gd name="T74" fmla="*/ 2725 w 20000"/>
                    <a:gd name="T75" fmla="*/ 11872 h 20000"/>
                    <a:gd name="T76" fmla="*/ 3913 w 20000"/>
                    <a:gd name="T77" fmla="*/ 11727 h 20000"/>
                    <a:gd name="T78" fmla="*/ 6638 w 20000"/>
                    <a:gd name="T79" fmla="*/ 10972 h 20000"/>
                    <a:gd name="T80" fmla="*/ 6928 w 20000"/>
                    <a:gd name="T81" fmla="*/ 9173 h 20000"/>
                    <a:gd name="T82" fmla="*/ 7362 w 20000"/>
                    <a:gd name="T83" fmla="*/ 8999 h 20000"/>
                    <a:gd name="T84" fmla="*/ 8261 w 20000"/>
                    <a:gd name="T85" fmla="*/ 8563 h 20000"/>
                    <a:gd name="T86" fmla="*/ 9014 w 20000"/>
                    <a:gd name="T87" fmla="*/ 8563 h 20000"/>
                    <a:gd name="T88" fmla="*/ 9768 w 20000"/>
                    <a:gd name="T89" fmla="*/ 8708 h 20000"/>
                    <a:gd name="T90" fmla="*/ 10058 w 20000"/>
                    <a:gd name="T91" fmla="*/ 7518 h 20000"/>
                    <a:gd name="T92" fmla="*/ 10203 w 20000"/>
                    <a:gd name="T93" fmla="*/ 6299 h 20000"/>
                    <a:gd name="T94" fmla="*/ 10812 w 20000"/>
                    <a:gd name="T95" fmla="*/ 5399 h 20000"/>
                    <a:gd name="T96" fmla="*/ 10957 w 20000"/>
                    <a:gd name="T97" fmla="*/ 4790 h 20000"/>
                    <a:gd name="T98" fmla="*/ 11710 w 20000"/>
                    <a:gd name="T99" fmla="*/ 4035 h 20000"/>
                    <a:gd name="T100" fmla="*/ 12145 w 20000"/>
                    <a:gd name="T101" fmla="*/ 2700 h 20000"/>
                    <a:gd name="T102" fmla="*/ 12145 w 20000"/>
                    <a:gd name="T103" fmla="*/ 900 h 20000"/>
                    <a:gd name="T104" fmla="*/ 13681 w 20000"/>
                    <a:gd name="T105" fmla="*/ 29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15594" y="290"/>
                      </a:moveTo>
                      <a:lnTo>
                        <a:pt x="16348" y="0"/>
                      </a:lnTo>
                      <a:lnTo>
                        <a:pt x="18029" y="755"/>
                      </a:lnTo>
                      <a:lnTo>
                        <a:pt x="18783" y="1480"/>
                      </a:lnTo>
                      <a:lnTo>
                        <a:pt x="19971" y="2409"/>
                      </a:lnTo>
                      <a:lnTo>
                        <a:pt x="19681" y="2700"/>
                      </a:lnTo>
                      <a:lnTo>
                        <a:pt x="18783" y="3454"/>
                      </a:lnTo>
                      <a:lnTo>
                        <a:pt x="17565" y="3919"/>
                      </a:lnTo>
                      <a:lnTo>
                        <a:pt x="16812" y="3599"/>
                      </a:lnTo>
                      <a:lnTo>
                        <a:pt x="15594" y="3599"/>
                      </a:lnTo>
                      <a:lnTo>
                        <a:pt x="15159" y="4035"/>
                      </a:lnTo>
                      <a:lnTo>
                        <a:pt x="15768" y="4790"/>
                      </a:lnTo>
                      <a:lnTo>
                        <a:pt x="15768" y="6009"/>
                      </a:lnTo>
                      <a:lnTo>
                        <a:pt x="16348" y="6299"/>
                      </a:lnTo>
                      <a:lnTo>
                        <a:pt x="16522" y="6763"/>
                      </a:lnTo>
                      <a:lnTo>
                        <a:pt x="17565" y="7054"/>
                      </a:lnTo>
                      <a:lnTo>
                        <a:pt x="17565" y="7518"/>
                      </a:lnTo>
                      <a:lnTo>
                        <a:pt x="17130" y="7808"/>
                      </a:lnTo>
                      <a:lnTo>
                        <a:pt x="16522" y="8244"/>
                      </a:lnTo>
                      <a:lnTo>
                        <a:pt x="17130" y="8999"/>
                      </a:lnTo>
                      <a:lnTo>
                        <a:pt x="16522" y="9463"/>
                      </a:lnTo>
                      <a:lnTo>
                        <a:pt x="16058" y="10363"/>
                      </a:lnTo>
                      <a:lnTo>
                        <a:pt x="15594" y="10972"/>
                      </a:lnTo>
                      <a:lnTo>
                        <a:pt x="15594" y="11727"/>
                      </a:lnTo>
                      <a:lnTo>
                        <a:pt x="14406" y="12337"/>
                      </a:lnTo>
                      <a:lnTo>
                        <a:pt x="14406" y="13062"/>
                      </a:lnTo>
                      <a:lnTo>
                        <a:pt x="14116" y="13353"/>
                      </a:lnTo>
                      <a:lnTo>
                        <a:pt x="13971" y="13527"/>
                      </a:lnTo>
                      <a:lnTo>
                        <a:pt x="12464" y="14107"/>
                      </a:lnTo>
                      <a:lnTo>
                        <a:pt x="12145" y="13527"/>
                      </a:lnTo>
                      <a:lnTo>
                        <a:pt x="12029" y="13817"/>
                      </a:lnTo>
                      <a:lnTo>
                        <a:pt x="11710" y="14107"/>
                      </a:lnTo>
                      <a:lnTo>
                        <a:pt x="10957" y="15298"/>
                      </a:lnTo>
                      <a:lnTo>
                        <a:pt x="12029" y="15472"/>
                      </a:lnTo>
                      <a:lnTo>
                        <a:pt x="12029" y="16836"/>
                      </a:lnTo>
                      <a:lnTo>
                        <a:pt x="12464" y="16952"/>
                      </a:lnTo>
                      <a:lnTo>
                        <a:pt x="13217" y="18636"/>
                      </a:lnTo>
                      <a:lnTo>
                        <a:pt x="13217" y="18926"/>
                      </a:lnTo>
                      <a:lnTo>
                        <a:pt x="12928" y="19216"/>
                      </a:lnTo>
                      <a:lnTo>
                        <a:pt x="12609" y="18926"/>
                      </a:lnTo>
                      <a:lnTo>
                        <a:pt x="12145" y="19216"/>
                      </a:lnTo>
                      <a:lnTo>
                        <a:pt x="11710" y="19216"/>
                      </a:lnTo>
                      <a:lnTo>
                        <a:pt x="10493" y="19216"/>
                      </a:lnTo>
                      <a:lnTo>
                        <a:pt x="10493" y="19390"/>
                      </a:lnTo>
                      <a:lnTo>
                        <a:pt x="10058" y="19390"/>
                      </a:lnTo>
                      <a:lnTo>
                        <a:pt x="10058" y="19681"/>
                      </a:lnTo>
                      <a:lnTo>
                        <a:pt x="9768" y="19971"/>
                      </a:lnTo>
                      <a:lnTo>
                        <a:pt x="8551" y="19390"/>
                      </a:lnTo>
                      <a:lnTo>
                        <a:pt x="8261" y="18636"/>
                      </a:lnTo>
                      <a:lnTo>
                        <a:pt x="8116" y="18200"/>
                      </a:lnTo>
                      <a:lnTo>
                        <a:pt x="7507" y="18200"/>
                      </a:lnTo>
                      <a:lnTo>
                        <a:pt x="7362" y="17417"/>
                      </a:lnTo>
                      <a:lnTo>
                        <a:pt x="6928" y="17271"/>
                      </a:lnTo>
                      <a:lnTo>
                        <a:pt x="6290" y="17417"/>
                      </a:lnTo>
                      <a:lnTo>
                        <a:pt x="4957" y="17736"/>
                      </a:lnTo>
                      <a:lnTo>
                        <a:pt x="4957" y="18026"/>
                      </a:lnTo>
                      <a:lnTo>
                        <a:pt x="4348" y="17736"/>
                      </a:lnTo>
                      <a:lnTo>
                        <a:pt x="3913" y="17417"/>
                      </a:lnTo>
                      <a:lnTo>
                        <a:pt x="3014" y="17736"/>
                      </a:lnTo>
                      <a:lnTo>
                        <a:pt x="1942" y="17736"/>
                      </a:lnTo>
                      <a:lnTo>
                        <a:pt x="1188" y="18026"/>
                      </a:lnTo>
                      <a:lnTo>
                        <a:pt x="1188" y="17271"/>
                      </a:lnTo>
                      <a:lnTo>
                        <a:pt x="1507" y="16226"/>
                      </a:lnTo>
                      <a:lnTo>
                        <a:pt x="1942" y="16226"/>
                      </a:lnTo>
                      <a:lnTo>
                        <a:pt x="2551" y="15762"/>
                      </a:lnTo>
                      <a:lnTo>
                        <a:pt x="3014" y="15762"/>
                      </a:lnTo>
                      <a:lnTo>
                        <a:pt x="3014" y="15472"/>
                      </a:lnTo>
                      <a:lnTo>
                        <a:pt x="3159" y="15472"/>
                      </a:lnTo>
                      <a:lnTo>
                        <a:pt x="3159" y="14862"/>
                      </a:lnTo>
                      <a:lnTo>
                        <a:pt x="2725" y="14862"/>
                      </a:lnTo>
                      <a:lnTo>
                        <a:pt x="2551" y="13817"/>
                      </a:lnTo>
                      <a:lnTo>
                        <a:pt x="1797" y="13062"/>
                      </a:lnTo>
                      <a:lnTo>
                        <a:pt x="1072" y="12917"/>
                      </a:lnTo>
                      <a:lnTo>
                        <a:pt x="0" y="11437"/>
                      </a:lnTo>
                      <a:lnTo>
                        <a:pt x="1797" y="11872"/>
                      </a:lnTo>
                      <a:lnTo>
                        <a:pt x="2725" y="11872"/>
                      </a:lnTo>
                      <a:lnTo>
                        <a:pt x="3449" y="11872"/>
                      </a:lnTo>
                      <a:lnTo>
                        <a:pt x="3913" y="11727"/>
                      </a:lnTo>
                      <a:lnTo>
                        <a:pt x="5101" y="11437"/>
                      </a:lnTo>
                      <a:lnTo>
                        <a:pt x="6638" y="10972"/>
                      </a:lnTo>
                      <a:lnTo>
                        <a:pt x="6638" y="9463"/>
                      </a:lnTo>
                      <a:lnTo>
                        <a:pt x="6928" y="9173"/>
                      </a:lnTo>
                      <a:lnTo>
                        <a:pt x="7043" y="8999"/>
                      </a:lnTo>
                      <a:lnTo>
                        <a:pt x="7362" y="8999"/>
                      </a:lnTo>
                      <a:lnTo>
                        <a:pt x="8116" y="8999"/>
                      </a:lnTo>
                      <a:lnTo>
                        <a:pt x="8261" y="8563"/>
                      </a:lnTo>
                      <a:lnTo>
                        <a:pt x="8551" y="8244"/>
                      </a:lnTo>
                      <a:lnTo>
                        <a:pt x="9014" y="8563"/>
                      </a:lnTo>
                      <a:lnTo>
                        <a:pt x="9304" y="8563"/>
                      </a:lnTo>
                      <a:lnTo>
                        <a:pt x="9768" y="8708"/>
                      </a:lnTo>
                      <a:lnTo>
                        <a:pt x="10203" y="8244"/>
                      </a:lnTo>
                      <a:lnTo>
                        <a:pt x="10058" y="7518"/>
                      </a:lnTo>
                      <a:lnTo>
                        <a:pt x="10203" y="7054"/>
                      </a:lnTo>
                      <a:lnTo>
                        <a:pt x="10203" y="6299"/>
                      </a:lnTo>
                      <a:lnTo>
                        <a:pt x="10957" y="5864"/>
                      </a:lnTo>
                      <a:lnTo>
                        <a:pt x="10812" y="5399"/>
                      </a:lnTo>
                      <a:lnTo>
                        <a:pt x="10493" y="4790"/>
                      </a:lnTo>
                      <a:lnTo>
                        <a:pt x="10957" y="4790"/>
                      </a:lnTo>
                      <a:lnTo>
                        <a:pt x="12029" y="4790"/>
                      </a:lnTo>
                      <a:lnTo>
                        <a:pt x="11710" y="4035"/>
                      </a:lnTo>
                      <a:lnTo>
                        <a:pt x="12029" y="3599"/>
                      </a:lnTo>
                      <a:lnTo>
                        <a:pt x="12145" y="2700"/>
                      </a:lnTo>
                      <a:lnTo>
                        <a:pt x="12029" y="1480"/>
                      </a:lnTo>
                      <a:lnTo>
                        <a:pt x="12145" y="900"/>
                      </a:lnTo>
                      <a:lnTo>
                        <a:pt x="12928" y="464"/>
                      </a:lnTo>
                      <a:lnTo>
                        <a:pt x="13681" y="290"/>
                      </a:lnTo>
                      <a:lnTo>
                        <a:pt x="15594" y="290"/>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83" name="Freeform 159">
                  <a:extLst>
                    <a:ext uri="{FF2B5EF4-FFF2-40B4-BE49-F238E27FC236}">
                      <a16:creationId xmlns:a16="http://schemas.microsoft.com/office/drawing/2014/main" id="{D76D09D1-3B7A-47E9-9253-3FCF61937B15}"/>
                    </a:ext>
                  </a:extLst>
                </p:cNvPr>
                <p:cNvSpPr>
                  <a:spLocks/>
                </p:cNvSpPr>
                <p:nvPr/>
              </p:nvSpPr>
              <p:spPr bwMode="auto">
                <a:xfrm>
                  <a:off x="6365122" y="4341874"/>
                  <a:ext cx="60399" cy="107212"/>
                </a:xfrm>
                <a:custGeom>
                  <a:avLst/>
                  <a:gdLst>
                    <a:gd name="T0" fmla="*/ 8283 w 20000"/>
                    <a:gd name="T1" fmla="*/ 19887 h 20000"/>
                    <a:gd name="T2" fmla="*/ 5253 w 20000"/>
                    <a:gd name="T3" fmla="*/ 16836 h 20000"/>
                    <a:gd name="T4" fmla="*/ 3232 w 20000"/>
                    <a:gd name="T5" fmla="*/ 12203 h 20000"/>
                    <a:gd name="T6" fmla="*/ 0 w 20000"/>
                    <a:gd name="T7" fmla="*/ 8701 h 20000"/>
                    <a:gd name="T8" fmla="*/ 2020 w 20000"/>
                    <a:gd name="T9" fmla="*/ 8701 h 20000"/>
                    <a:gd name="T10" fmla="*/ 3232 w 20000"/>
                    <a:gd name="T11" fmla="*/ 4633 h 20000"/>
                    <a:gd name="T12" fmla="*/ 2020 w 20000"/>
                    <a:gd name="T13" fmla="*/ 4068 h 20000"/>
                    <a:gd name="T14" fmla="*/ 3232 w 20000"/>
                    <a:gd name="T15" fmla="*/ 2938 h 20000"/>
                    <a:gd name="T16" fmla="*/ 5253 w 20000"/>
                    <a:gd name="T17" fmla="*/ 1130 h 20000"/>
                    <a:gd name="T18" fmla="*/ 3232 w 20000"/>
                    <a:gd name="T19" fmla="*/ 0 h 20000"/>
                    <a:gd name="T20" fmla="*/ 11515 w 20000"/>
                    <a:gd name="T21" fmla="*/ 2938 h 20000"/>
                    <a:gd name="T22" fmla="*/ 11515 w 20000"/>
                    <a:gd name="T23" fmla="*/ 4068 h 20000"/>
                    <a:gd name="T24" fmla="*/ 15758 w 20000"/>
                    <a:gd name="T25" fmla="*/ 6441 h 20000"/>
                    <a:gd name="T26" fmla="*/ 19798 w 20000"/>
                    <a:gd name="T27" fmla="*/ 11751 h 20000"/>
                    <a:gd name="T28" fmla="*/ 18586 w 20000"/>
                    <a:gd name="T29" fmla="*/ 16836 h 20000"/>
                    <a:gd name="T30" fmla="*/ 8283 w 20000"/>
                    <a:gd name="T31" fmla="*/ 1988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00" h="20000">
                      <a:moveTo>
                        <a:pt x="8283" y="19887"/>
                      </a:moveTo>
                      <a:lnTo>
                        <a:pt x="5253" y="16836"/>
                      </a:lnTo>
                      <a:lnTo>
                        <a:pt x="3232" y="12203"/>
                      </a:lnTo>
                      <a:lnTo>
                        <a:pt x="0" y="8701"/>
                      </a:lnTo>
                      <a:lnTo>
                        <a:pt x="2020" y="8701"/>
                      </a:lnTo>
                      <a:lnTo>
                        <a:pt x="3232" y="4633"/>
                      </a:lnTo>
                      <a:lnTo>
                        <a:pt x="2020" y="4068"/>
                      </a:lnTo>
                      <a:lnTo>
                        <a:pt x="3232" y="2938"/>
                      </a:lnTo>
                      <a:lnTo>
                        <a:pt x="5253" y="1130"/>
                      </a:lnTo>
                      <a:lnTo>
                        <a:pt x="3232" y="0"/>
                      </a:lnTo>
                      <a:lnTo>
                        <a:pt x="11515" y="2938"/>
                      </a:lnTo>
                      <a:lnTo>
                        <a:pt x="11515" y="4068"/>
                      </a:lnTo>
                      <a:lnTo>
                        <a:pt x="15758" y="6441"/>
                      </a:lnTo>
                      <a:lnTo>
                        <a:pt x="19798" y="11751"/>
                      </a:lnTo>
                      <a:lnTo>
                        <a:pt x="18586" y="16836"/>
                      </a:lnTo>
                      <a:lnTo>
                        <a:pt x="8283" y="19887"/>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84" name="Freeform 148">
                  <a:extLst>
                    <a:ext uri="{FF2B5EF4-FFF2-40B4-BE49-F238E27FC236}">
                      <a16:creationId xmlns:a16="http://schemas.microsoft.com/office/drawing/2014/main" id="{1B484CBD-8AEF-4ECD-933A-7CDA85D7252E}"/>
                    </a:ext>
                  </a:extLst>
                </p:cNvPr>
                <p:cNvSpPr>
                  <a:spLocks/>
                </p:cNvSpPr>
                <p:nvPr/>
              </p:nvSpPr>
              <p:spPr bwMode="auto">
                <a:xfrm>
                  <a:off x="6233862" y="4479214"/>
                  <a:ext cx="26087" cy="26087"/>
                </a:xfrm>
                <a:custGeom>
                  <a:avLst/>
                  <a:gdLst>
                    <a:gd name="T0" fmla="*/ 11765 w 20000"/>
                    <a:gd name="T1" fmla="*/ 7059 h 20000"/>
                    <a:gd name="T2" fmla="*/ 18824 w 20000"/>
                    <a:gd name="T3" fmla="*/ 18824 h 20000"/>
                    <a:gd name="T4" fmla="*/ 11765 w 20000"/>
                    <a:gd name="T5" fmla="*/ 18824 h 20000"/>
                    <a:gd name="T6" fmla="*/ 0 w 20000"/>
                    <a:gd name="T7" fmla="*/ 18824 h 20000"/>
                    <a:gd name="T8" fmla="*/ 0 w 20000"/>
                    <a:gd name="T9" fmla="*/ 0 h 20000"/>
                    <a:gd name="T10" fmla="*/ 11765 w 20000"/>
                    <a:gd name="T11" fmla="*/ 0 h 20000"/>
                    <a:gd name="T12" fmla="*/ 11765 w 20000"/>
                    <a:gd name="T13" fmla="*/ 7059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1765" y="7059"/>
                      </a:moveTo>
                      <a:lnTo>
                        <a:pt x="18824" y="18824"/>
                      </a:lnTo>
                      <a:lnTo>
                        <a:pt x="11765" y="18824"/>
                      </a:lnTo>
                      <a:lnTo>
                        <a:pt x="0" y="18824"/>
                      </a:lnTo>
                      <a:lnTo>
                        <a:pt x="0" y="0"/>
                      </a:lnTo>
                      <a:lnTo>
                        <a:pt x="11765" y="0"/>
                      </a:lnTo>
                      <a:lnTo>
                        <a:pt x="11765" y="7059"/>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grpSp>
          <p:grpSp>
            <p:nvGrpSpPr>
              <p:cNvPr id="976" name="Groupe 278">
                <a:extLst>
                  <a:ext uri="{FF2B5EF4-FFF2-40B4-BE49-F238E27FC236}">
                    <a16:creationId xmlns:a16="http://schemas.microsoft.com/office/drawing/2014/main" id="{E21E344C-2C1E-4852-9624-574224BD97DE}"/>
                  </a:ext>
                </a:extLst>
              </p:cNvPr>
              <p:cNvGrpSpPr/>
              <p:nvPr/>
            </p:nvGrpSpPr>
            <p:grpSpPr>
              <a:xfrm>
                <a:off x="6760400" y="3763614"/>
                <a:ext cx="1938630" cy="1924014"/>
                <a:chOff x="7218388" y="4686107"/>
                <a:chExt cx="1602098" cy="1590029"/>
              </a:xfrm>
              <a:solidFill>
                <a:schemeClr val="bg2">
                  <a:lumMod val="20000"/>
                  <a:lumOff val="80000"/>
                </a:schemeClr>
              </a:solidFill>
              <a:effectLst/>
            </p:grpSpPr>
            <p:sp>
              <p:nvSpPr>
                <p:cNvPr id="1063" name="Freeform 23">
                  <a:extLst>
                    <a:ext uri="{FF2B5EF4-FFF2-40B4-BE49-F238E27FC236}">
                      <a16:creationId xmlns:a16="http://schemas.microsoft.com/office/drawing/2014/main" id="{A9A41CC1-0F3E-46AA-B708-36580086A222}"/>
                    </a:ext>
                  </a:extLst>
                </p:cNvPr>
                <p:cNvSpPr>
                  <a:spLocks/>
                </p:cNvSpPr>
                <p:nvPr/>
              </p:nvSpPr>
              <p:spPr bwMode="auto">
                <a:xfrm>
                  <a:off x="7218388" y="4917139"/>
                  <a:ext cx="1067563" cy="966398"/>
                </a:xfrm>
                <a:custGeom>
                  <a:avLst/>
                  <a:gdLst>
                    <a:gd name="T0" fmla="*/ 14420 w 20000"/>
                    <a:gd name="T1" fmla="*/ 19150 h 20000"/>
                    <a:gd name="T2" fmla="*/ 13956 w 20000"/>
                    <a:gd name="T3" fmla="*/ 19025 h 20000"/>
                    <a:gd name="T4" fmla="*/ 12779 w 20000"/>
                    <a:gd name="T5" fmla="*/ 19275 h 20000"/>
                    <a:gd name="T6" fmla="*/ 11964 w 20000"/>
                    <a:gd name="T7" fmla="*/ 18638 h 20000"/>
                    <a:gd name="T8" fmla="*/ 11851 w 20000"/>
                    <a:gd name="T9" fmla="*/ 16825 h 20000"/>
                    <a:gd name="T10" fmla="*/ 11545 w 20000"/>
                    <a:gd name="T11" fmla="*/ 16313 h 20000"/>
                    <a:gd name="T12" fmla="*/ 10730 w 20000"/>
                    <a:gd name="T13" fmla="*/ 16563 h 20000"/>
                    <a:gd name="T14" fmla="*/ 11500 w 20000"/>
                    <a:gd name="T15" fmla="*/ 15075 h 20000"/>
                    <a:gd name="T16" fmla="*/ 11081 w 20000"/>
                    <a:gd name="T17" fmla="*/ 15275 h 20000"/>
                    <a:gd name="T18" fmla="*/ 10141 w 20000"/>
                    <a:gd name="T19" fmla="*/ 16238 h 20000"/>
                    <a:gd name="T20" fmla="*/ 9859 w 20000"/>
                    <a:gd name="T21" fmla="*/ 14938 h 20000"/>
                    <a:gd name="T22" fmla="*/ 9677 w 20000"/>
                    <a:gd name="T23" fmla="*/ 14225 h 20000"/>
                    <a:gd name="T24" fmla="*/ 8444 w 20000"/>
                    <a:gd name="T25" fmla="*/ 13525 h 20000"/>
                    <a:gd name="T26" fmla="*/ 5048 w 20000"/>
                    <a:gd name="T27" fmla="*/ 14225 h 20000"/>
                    <a:gd name="T28" fmla="*/ 4097 w 20000"/>
                    <a:gd name="T29" fmla="*/ 15075 h 20000"/>
                    <a:gd name="T30" fmla="*/ 2637 w 20000"/>
                    <a:gd name="T31" fmla="*/ 14938 h 20000"/>
                    <a:gd name="T32" fmla="*/ 1177 w 20000"/>
                    <a:gd name="T33" fmla="*/ 15725 h 20000"/>
                    <a:gd name="T34" fmla="*/ 113 w 20000"/>
                    <a:gd name="T35" fmla="*/ 14688 h 20000"/>
                    <a:gd name="T36" fmla="*/ 770 w 20000"/>
                    <a:gd name="T37" fmla="*/ 13525 h 20000"/>
                    <a:gd name="T38" fmla="*/ 294 w 20000"/>
                    <a:gd name="T39" fmla="*/ 10875 h 20000"/>
                    <a:gd name="T40" fmla="*/ 181 w 20000"/>
                    <a:gd name="T41" fmla="*/ 9775 h 20000"/>
                    <a:gd name="T42" fmla="*/ 294 w 20000"/>
                    <a:gd name="T43" fmla="*/ 9450 h 20000"/>
                    <a:gd name="T44" fmla="*/ 294 w 20000"/>
                    <a:gd name="T45" fmla="*/ 8275 h 20000"/>
                    <a:gd name="T46" fmla="*/ 883 w 20000"/>
                    <a:gd name="T47" fmla="*/ 6613 h 20000"/>
                    <a:gd name="T48" fmla="*/ 1709 w 20000"/>
                    <a:gd name="T49" fmla="*/ 6275 h 20000"/>
                    <a:gd name="T50" fmla="*/ 3407 w 20000"/>
                    <a:gd name="T51" fmla="*/ 5700 h 20000"/>
                    <a:gd name="T52" fmla="*/ 5093 w 20000"/>
                    <a:gd name="T53" fmla="*/ 4338 h 20000"/>
                    <a:gd name="T54" fmla="*/ 5693 w 20000"/>
                    <a:gd name="T55" fmla="*/ 3550 h 20000"/>
                    <a:gd name="T56" fmla="*/ 5863 w 20000"/>
                    <a:gd name="T57" fmla="*/ 3238 h 20000"/>
                    <a:gd name="T58" fmla="*/ 6452 w 20000"/>
                    <a:gd name="T59" fmla="*/ 3363 h 20000"/>
                    <a:gd name="T60" fmla="*/ 6621 w 20000"/>
                    <a:gd name="T61" fmla="*/ 2838 h 20000"/>
                    <a:gd name="T62" fmla="*/ 7040 w 20000"/>
                    <a:gd name="T63" fmla="*/ 2138 h 20000"/>
                    <a:gd name="T64" fmla="*/ 7799 w 20000"/>
                    <a:gd name="T65" fmla="*/ 1688 h 20000"/>
                    <a:gd name="T66" fmla="*/ 8444 w 20000"/>
                    <a:gd name="T67" fmla="*/ 2450 h 20000"/>
                    <a:gd name="T68" fmla="*/ 9032 w 20000"/>
                    <a:gd name="T69" fmla="*/ 2525 h 20000"/>
                    <a:gd name="T70" fmla="*/ 9372 w 20000"/>
                    <a:gd name="T71" fmla="*/ 1613 h 20000"/>
                    <a:gd name="T72" fmla="*/ 9859 w 20000"/>
                    <a:gd name="T73" fmla="*/ 838 h 20000"/>
                    <a:gd name="T74" fmla="*/ 10323 w 20000"/>
                    <a:gd name="T75" fmla="*/ 263 h 20000"/>
                    <a:gd name="T76" fmla="*/ 11319 w 20000"/>
                    <a:gd name="T77" fmla="*/ 638 h 20000"/>
                    <a:gd name="T78" fmla="*/ 12315 w 20000"/>
                    <a:gd name="T79" fmla="*/ 838 h 20000"/>
                    <a:gd name="T80" fmla="*/ 12722 w 20000"/>
                    <a:gd name="T81" fmla="*/ 838 h 20000"/>
                    <a:gd name="T82" fmla="*/ 12541 w 20000"/>
                    <a:gd name="T83" fmla="*/ 1350 h 20000"/>
                    <a:gd name="T84" fmla="*/ 11964 w 20000"/>
                    <a:gd name="T85" fmla="*/ 2525 h 20000"/>
                    <a:gd name="T86" fmla="*/ 13073 w 20000"/>
                    <a:gd name="T87" fmla="*/ 3688 h 20000"/>
                    <a:gd name="T88" fmla="*/ 14488 w 20000"/>
                    <a:gd name="T89" fmla="*/ 4213 h 20000"/>
                    <a:gd name="T90" fmla="*/ 15065 w 20000"/>
                    <a:gd name="T91" fmla="*/ 1488 h 20000"/>
                    <a:gd name="T92" fmla="*/ 15484 w 20000"/>
                    <a:gd name="T93" fmla="*/ 263 h 20000"/>
                    <a:gd name="T94" fmla="*/ 15948 w 20000"/>
                    <a:gd name="T95" fmla="*/ 775 h 20000"/>
                    <a:gd name="T96" fmla="*/ 16129 w 20000"/>
                    <a:gd name="T97" fmla="*/ 1888 h 20000"/>
                    <a:gd name="T98" fmla="*/ 16887 w 20000"/>
                    <a:gd name="T99" fmla="*/ 2650 h 20000"/>
                    <a:gd name="T100" fmla="*/ 17170 w 20000"/>
                    <a:gd name="T101" fmla="*/ 4725 h 20000"/>
                    <a:gd name="T102" fmla="*/ 17816 w 20000"/>
                    <a:gd name="T103" fmla="*/ 5750 h 20000"/>
                    <a:gd name="T104" fmla="*/ 18166 w 20000"/>
                    <a:gd name="T105" fmla="*/ 6413 h 20000"/>
                    <a:gd name="T106" fmla="*/ 18766 w 20000"/>
                    <a:gd name="T107" fmla="*/ 7763 h 20000"/>
                    <a:gd name="T108" fmla="*/ 19162 w 20000"/>
                    <a:gd name="T109" fmla="*/ 8275 h 20000"/>
                    <a:gd name="T110" fmla="*/ 19638 w 20000"/>
                    <a:gd name="T111" fmla="*/ 9250 h 20000"/>
                    <a:gd name="T112" fmla="*/ 19808 w 20000"/>
                    <a:gd name="T113" fmla="*/ 11188 h 20000"/>
                    <a:gd name="T114" fmla="*/ 18879 w 20000"/>
                    <a:gd name="T115" fmla="*/ 14688 h 20000"/>
                    <a:gd name="T116" fmla="*/ 18121 w 20000"/>
                    <a:gd name="T117" fmla="*/ 16038 h 20000"/>
                    <a:gd name="T118" fmla="*/ 16299 w 20000"/>
                    <a:gd name="T119" fmla="*/ 19025 h 20000"/>
                    <a:gd name="T120" fmla="*/ 14714 w 20000"/>
                    <a:gd name="T121" fmla="*/ 1998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00" h="20000">
                      <a:moveTo>
                        <a:pt x="14714" y="19988"/>
                      </a:moveTo>
                      <a:lnTo>
                        <a:pt x="14488" y="19613"/>
                      </a:lnTo>
                      <a:lnTo>
                        <a:pt x="14420" y="19475"/>
                      </a:lnTo>
                      <a:lnTo>
                        <a:pt x="14420" y="19350"/>
                      </a:lnTo>
                      <a:lnTo>
                        <a:pt x="14420" y="19150"/>
                      </a:lnTo>
                      <a:lnTo>
                        <a:pt x="14137" y="19350"/>
                      </a:lnTo>
                      <a:lnTo>
                        <a:pt x="14024" y="19350"/>
                      </a:lnTo>
                      <a:lnTo>
                        <a:pt x="14250" y="19150"/>
                      </a:lnTo>
                      <a:lnTo>
                        <a:pt x="14250" y="18950"/>
                      </a:lnTo>
                      <a:lnTo>
                        <a:pt x="13956" y="19025"/>
                      </a:lnTo>
                      <a:lnTo>
                        <a:pt x="14024" y="19025"/>
                      </a:lnTo>
                      <a:lnTo>
                        <a:pt x="14024" y="19275"/>
                      </a:lnTo>
                      <a:lnTo>
                        <a:pt x="13367" y="19663"/>
                      </a:lnTo>
                      <a:lnTo>
                        <a:pt x="13073" y="19350"/>
                      </a:lnTo>
                      <a:lnTo>
                        <a:pt x="12779" y="19275"/>
                      </a:lnTo>
                      <a:lnTo>
                        <a:pt x="12609" y="19025"/>
                      </a:lnTo>
                      <a:lnTo>
                        <a:pt x="12541" y="19150"/>
                      </a:lnTo>
                      <a:lnTo>
                        <a:pt x="12247" y="18950"/>
                      </a:lnTo>
                      <a:lnTo>
                        <a:pt x="12020" y="18825"/>
                      </a:lnTo>
                      <a:lnTo>
                        <a:pt x="11964" y="18638"/>
                      </a:lnTo>
                      <a:lnTo>
                        <a:pt x="11783" y="18313"/>
                      </a:lnTo>
                      <a:lnTo>
                        <a:pt x="11783" y="17988"/>
                      </a:lnTo>
                      <a:lnTo>
                        <a:pt x="11964" y="17600"/>
                      </a:lnTo>
                      <a:lnTo>
                        <a:pt x="11669" y="16950"/>
                      </a:lnTo>
                      <a:lnTo>
                        <a:pt x="11851" y="16825"/>
                      </a:lnTo>
                      <a:lnTo>
                        <a:pt x="11851" y="16750"/>
                      </a:lnTo>
                      <a:lnTo>
                        <a:pt x="11545" y="16750"/>
                      </a:lnTo>
                      <a:lnTo>
                        <a:pt x="11319" y="16825"/>
                      </a:lnTo>
                      <a:lnTo>
                        <a:pt x="11500" y="16625"/>
                      </a:lnTo>
                      <a:lnTo>
                        <a:pt x="11545" y="16313"/>
                      </a:lnTo>
                      <a:lnTo>
                        <a:pt x="11500" y="15725"/>
                      </a:lnTo>
                      <a:lnTo>
                        <a:pt x="11319" y="15913"/>
                      </a:lnTo>
                      <a:lnTo>
                        <a:pt x="11081" y="16438"/>
                      </a:lnTo>
                      <a:lnTo>
                        <a:pt x="10900" y="16438"/>
                      </a:lnTo>
                      <a:lnTo>
                        <a:pt x="10730" y="16563"/>
                      </a:lnTo>
                      <a:lnTo>
                        <a:pt x="10787" y="16313"/>
                      </a:lnTo>
                      <a:lnTo>
                        <a:pt x="11024" y="16313"/>
                      </a:lnTo>
                      <a:lnTo>
                        <a:pt x="11081" y="15788"/>
                      </a:lnTo>
                      <a:lnTo>
                        <a:pt x="11364" y="15400"/>
                      </a:lnTo>
                      <a:lnTo>
                        <a:pt x="11500" y="15075"/>
                      </a:lnTo>
                      <a:lnTo>
                        <a:pt x="11545" y="14938"/>
                      </a:lnTo>
                      <a:lnTo>
                        <a:pt x="11545" y="14425"/>
                      </a:lnTo>
                      <a:lnTo>
                        <a:pt x="11500" y="14888"/>
                      </a:lnTo>
                      <a:lnTo>
                        <a:pt x="11364" y="14888"/>
                      </a:lnTo>
                      <a:lnTo>
                        <a:pt x="11081" y="15275"/>
                      </a:lnTo>
                      <a:lnTo>
                        <a:pt x="10787" y="15463"/>
                      </a:lnTo>
                      <a:lnTo>
                        <a:pt x="10436" y="15788"/>
                      </a:lnTo>
                      <a:lnTo>
                        <a:pt x="10255" y="16038"/>
                      </a:lnTo>
                      <a:lnTo>
                        <a:pt x="10323" y="16238"/>
                      </a:lnTo>
                      <a:lnTo>
                        <a:pt x="10141" y="16238"/>
                      </a:lnTo>
                      <a:lnTo>
                        <a:pt x="10085" y="16038"/>
                      </a:lnTo>
                      <a:lnTo>
                        <a:pt x="10085" y="15913"/>
                      </a:lnTo>
                      <a:lnTo>
                        <a:pt x="10085" y="15600"/>
                      </a:lnTo>
                      <a:lnTo>
                        <a:pt x="9972" y="15275"/>
                      </a:lnTo>
                      <a:lnTo>
                        <a:pt x="9859" y="14938"/>
                      </a:lnTo>
                      <a:lnTo>
                        <a:pt x="9677" y="14888"/>
                      </a:lnTo>
                      <a:lnTo>
                        <a:pt x="9677" y="14550"/>
                      </a:lnTo>
                      <a:lnTo>
                        <a:pt x="9791" y="14425"/>
                      </a:lnTo>
                      <a:lnTo>
                        <a:pt x="9553" y="14375"/>
                      </a:lnTo>
                      <a:lnTo>
                        <a:pt x="9677" y="14225"/>
                      </a:lnTo>
                      <a:lnTo>
                        <a:pt x="9496" y="14038"/>
                      </a:lnTo>
                      <a:lnTo>
                        <a:pt x="9327" y="14100"/>
                      </a:lnTo>
                      <a:lnTo>
                        <a:pt x="9089" y="13913"/>
                      </a:lnTo>
                      <a:lnTo>
                        <a:pt x="8908" y="13913"/>
                      </a:lnTo>
                      <a:lnTo>
                        <a:pt x="8444" y="13525"/>
                      </a:lnTo>
                      <a:lnTo>
                        <a:pt x="7980" y="13588"/>
                      </a:lnTo>
                      <a:lnTo>
                        <a:pt x="7097" y="13713"/>
                      </a:lnTo>
                      <a:lnTo>
                        <a:pt x="6271" y="14038"/>
                      </a:lnTo>
                      <a:lnTo>
                        <a:pt x="5806" y="13913"/>
                      </a:lnTo>
                      <a:lnTo>
                        <a:pt x="5048" y="14225"/>
                      </a:lnTo>
                      <a:lnTo>
                        <a:pt x="4743" y="14425"/>
                      </a:lnTo>
                      <a:lnTo>
                        <a:pt x="4584" y="14750"/>
                      </a:lnTo>
                      <a:lnTo>
                        <a:pt x="4460" y="14938"/>
                      </a:lnTo>
                      <a:lnTo>
                        <a:pt x="4165" y="15075"/>
                      </a:lnTo>
                      <a:lnTo>
                        <a:pt x="4097" y="15075"/>
                      </a:lnTo>
                      <a:lnTo>
                        <a:pt x="3814" y="15075"/>
                      </a:lnTo>
                      <a:lnTo>
                        <a:pt x="3633" y="15200"/>
                      </a:lnTo>
                      <a:lnTo>
                        <a:pt x="3520" y="14938"/>
                      </a:lnTo>
                      <a:lnTo>
                        <a:pt x="2932" y="14888"/>
                      </a:lnTo>
                      <a:lnTo>
                        <a:pt x="2637" y="14938"/>
                      </a:lnTo>
                      <a:lnTo>
                        <a:pt x="2173" y="15200"/>
                      </a:lnTo>
                      <a:lnTo>
                        <a:pt x="2105" y="15275"/>
                      </a:lnTo>
                      <a:lnTo>
                        <a:pt x="1822" y="15400"/>
                      </a:lnTo>
                      <a:lnTo>
                        <a:pt x="1415" y="15600"/>
                      </a:lnTo>
                      <a:lnTo>
                        <a:pt x="1177" y="15725"/>
                      </a:lnTo>
                      <a:lnTo>
                        <a:pt x="770" y="15725"/>
                      </a:lnTo>
                      <a:lnTo>
                        <a:pt x="464" y="15463"/>
                      </a:lnTo>
                      <a:lnTo>
                        <a:pt x="294" y="15200"/>
                      </a:lnTo>
                      <a:lnTo>
                        <a:pt x="0" y="15075"/>
                      </a:lnTo>
                      <a:lnTo>
                        <a:pt x="113" y="14688"/>
                      </a:lnTo>
                      <a:lnTo>
                        <a:pt x="181" y="14688"/>
                      </a:lnTo>
                      <a:lnTo>
                        <a:pt x="419" y="14550"/>
                      </a:lnTo>
                      <a:lnTo>
                        <a:pt x="464" y="14038"/>
                      </a:lnTo>
                      <a:lnTo>
                        <a:pt x="589" y="14038"/>
                      </a:lnTo>
                      <a:lnTo>
                        <a:pt x="770" y="13525"/>
                      </a:lnTo>
                      <a:lnTo>
                        <a:pt x="702" y="13075"/>
                      </a:lnTo>
                      <a:lnTo>
                        <a:pt x="464" y="12225"/>
                      </a:lnTo>
                      <a:lnTo>
                        <a:pt x="589" y="11513"/>
                      </a:lnTo>
                      <a:lnTo>
                        <a:pt x="464" y="11125"/>
                      </a:lnTo>
                      <a:lnTo>
                        <a:pt x="294" y="10875"/>
                      </a:lnTo>
                      <a:lnTo>
                        <a:pt x="419" y="10475"/>
                      </a:lnTo>
                      <a:lnTo>
                        <a:pt x="181" y="10038"/>
                      </a:lnTo>
                      <a:lnTo>
                        <a:pt x="0" y="9450"/>
                      </a:lnTo>
                      <a:lnTo>
                        <a:pt x="113" y="9450"/>
                      </a:lnTo>
                      <a:lnTo>
                        <a:pt x="181" y="9775"/>
                      </a:lnTo>
                      <a:lnTo>
                        <a:pt x="294" y="9775"/>
                      </a:lnTo>
                      <a:lnTo>
                        <a:pt x="181" y="9450"/>
                      </a:lnTo>
                      <a:lnTo>
                        <a:pt x="181" y="9125"/>
                      </a:lnTo>
                      <a:lnTo>
                        <a:pt x="294" y="9250"/>
                      </a:lnTo>
                      <a:lnTo>
                        <a:pt x="294" y="9450"/>
                      </a:lnTo>
                      <a:lnTo>
                        <a:pt x="419" y="9450"/>
                      </a:lnTo>
                      <a:lnTo>
                        <a:pt x="464" y="9650"/>
                      </a:lnTo>
                      <a:lnTo>
                        <a:pt x="464" y="9250"/>
                      </a:lnTo>
                      <a:lnTo>
                        <a:pt x="419" y="8988"/>
                      </a:lnTo>
                      <a:lnTo>
                        <a:pt x="294" y="8275"/>
                      </a:lnTo>
                      <a:lnTo>
                        <a:pt x="294" y="8088"/>
                      </a:lnTo>
                      <a:lnTo>
                        <a:pt x="464" y="7638"/>
                      </a:lnTo>
                      <a:lnTo>
                        <a:pt x="589" y="7250"/>
                      </a:lnTo>
                      <a:lnTo>
                        <a:pt x="702" y="6925"/>
                      </a:lnTo>
                      <a:lnTo>
                        <a:pt x="883" y="6613"/>
                      </a:lnTo>
                      <a:lnTo>
                        <a:pt x="770" y="7050"/>
                      </a:lnTo>
                      <a:lnTo>
                        <a:pt x="883" y="7050"/>
                      </a:lnTo>
                      <a:lnTo>
                        <a:pt x="1064" y="6613"/>
                      </a:lnTo>
                      <a:lnTo>
                        <a:pt x="1347" y="6538"/>
                      </a:lnTo>
                      <a:lnTo>
                        <a:pt x="1709" y="6275"/>
                      </a:lnTo>
                      <a:lnTo>
                        <a:pt x="2286" y="5950"/>
                      </a:lnTo>
                      <a:lnTo>
                        <a:pt x="2592" y="5950"/>
                      </a:lnTo>
                      <a:lnTo>
                        <a:pt x="2875" y="5750"/>
                      </a:lnTo>
                      <a:lnTo>
                        <a:pt x="3169" y="5750"/>
                      </a:lnTo>
                      <a:lnTo>
                        <a:pt x="3407" y="5700"/>
                      </a:lnTo>
                      <a:lnTo>
                        <a:pt x="3701" y="5563"/>
                      </a:lnTo>
                      <a:lnTo>
                        <a:pt x="4584" y="5175"/>
                      </a:lnTo>
                      <a:lnTo>
                        <a:pt x="4867" y="4600"/>
                      </a:lnTo>
                      <a:lnTo>
                        <a:pt x="5093" y="4525"/>
                      </a:lnTo>
                      <a:lnTo>
                        <a:pt x="5093" y="4338"/>
                      </a:lnTo>
                      <a:lnTo>
                        <a:pt x="5093" y="4013"/>
                      </a:lnTo>
                      <a:lnTo>
                        <a:pt x="5399" y="3550"/>
                      </a:lnTo>
                      <a:lnTo>
                        <a:pt x="5512" y="3363"/>
                      </a:lnTo>
                      <a:lnTo>
                        <a:pt x="5625" y="3363"/>
                      </a:lnTo>
                      <a:lnTo>
                        <a:pt x="5693" y="3550"/>
                      </a:lnTo>
                      <a:lnTo>
                        <a:pt x="5863" y="4013"/>
                      </a:lnTo>
                      <a:lnTo>
                        <a:pt x="5863" y="3688"/>
                      </a:lnTo>
                      <a:lnTo>
                        <a:pt x="6089" y="3825"/>
                      </a:lnTo>
                      <a:lnTo>
                        <a:pt x="5976" y="3550"/>
                      </a:lnTo>
                      <a:lnTo>
                        <a:pt x="5863" y="3238"/>
                      </a:lnTo>
                      <a:lnTo>
                        <a:pt x="5976" y="3163"/>
                      </a:lnTo>
                      <a:lnTo>
                        <a:pt x="6089" y="3363"/>
                      </a:lnTo>
                      <a:lnTo>
                        <a:pt x="6157" y="3238"/>
                      </a:lnTo>
                      <a:lnTo>
                        <a:pt x="6271" y="3363"/>
                      </a:lnTo>
                      <a:lnTo>
                        <a:pt x="6452" y="3363"/>
                      </a:lnTo>
                      <a:lnTo>
                        <a:pt x="6338" y="3363"/>
                      </a:lnTo>
                      <a:lnTo>
                        <a:pt x="6338" y="3163"/>
                      </a:lnTo>
                      <a:lnTo>
                        <a:pt x="6338" y="2988"/>
                      </a:lnTo>
                      <a:lnTo>
                        <a:pt x="6565" y="2713"/>
                      </a:lnTo>
                      <a:lnTo>
                        <a:pt x="6621" y="2838"/>
                      </a:lnTo>
                      <a:lnTo>
                        <a:pt x="6621" y="2650"/>
                      </a:lnTo>
                      <a:lnTo>
                        <a:pt x="6735" y="2525"/>
                      </a:lnTo>
                      <a:lnTo>
                        <a:pt x="6916" y="2650"/>
                      </a:lnTo>
                      <a:lnTo>
                        <a:pt x="6735" y="2325"/>
                      </a:lnTo>
                      <a:lnTo>
                        <a:pt x="7040" y="2138"/>
                      </a:lnTo>
                      <a:lnTo>
                        <a:pt x="7097" y="2325"/>
                      </a:lnTo>
                      <a:lnTo>
                        <a:pt x="7391" y="1888"/>
                      </a:lnTo>
                      <a:lnTo>
                        <a:pt x="7504" y="1813"/>
                      </a:lnTo>
                      <a:lnTo>
                        <a:pt x="7561" y="2013"/>
                      </a:lnTo>
                      <a:lnTo>
                        <a:pt x="7799" y="1688"/>
                      </a:lnTo>
                      <a:lnTo>
                        <a:pt x="7866" y="1888"/>
                      </a:lnTo>
                      <a:lnTo>
                        <a:pt x="8331" y="2325"/>
                      </a:lnTo>
                      <a:lnTo>
                        <a:pt x="8149" y="2525"/>
                      </a:lnTo>
                      <a:lnTo>
                        <a:pt x="8263" y="2713"/>
                      </a:lnTo>
                      <a:lnTo>
                        <a:pt x="8444" y="2450"/>
                      </a:lnTo>
                      <a:lnTo>
                        <a:pt x="8613" y="2525"/>
                      </a:lnTo>
                      <a:lnTo>
                        <a:pt x="8795" y="2650"/>
                      </a:lnTo>
                      <a:lnTo>
                        <a:pt x="8908" y="2525"/>
                      </a:lnTo>
                      <a:lnTo>
                        <a:pt x="9089" y="2713"/>
                      </a:lnTo>
                      <a:lnTo>
                        <a:pt x="9032" y="2525"/>
                      </a:lnTo>
                      <a:lnTo>
                        <a:pt x="9089" y="2525"/>
                      </a:lnTo>
                      <a:lnTo>
                        <a:pt x="8908" y="2138"/>
                      </a:lnTo>
                      <a:lnTo>
                        <a:pt x="9089" y="1888"/>
                      </a:lnTo>
                      <a:lnTo>
                        <a:pt x="9213" y="1613"/>
                      </a:lnTo>
                      <a:lnTo>
                        <a:pt x="9372" y="1613"/>
                      </a:lnTo>
                      <a:lnTo>
                        <a:pt x="9327" y="1300"/>
                      </a:lnTo>
                      <a:lnTo>
                        <a:pt x="9553" y="1100"/>
                      </a:lnTo>
                      <a:lnTo>
                        <a:pt x="9791" y="1100"/>
                      </a:lnTo>
                      <a:lnTo>
                        <a:pt x="9791" y="975"/>
                      </a:lnTo>
                      <a:lnTo>
                        <a:pt x="9859" y="838"/>
                      </a:lnTo>
                      <a:lnTo>
                        <a:pt x="10549" y="838"/>
                      </a:lnTo>
                      <a:lnTo>
                        <a:pt x="10617" y="838"/>
                      </a:lnTo>
                      <a:lnTo>
                        <a:pt x="10549" y="463"/>
                      </a:lnTo>
                      <a:lnTo>
                        <a:pt x="10436" y="463"/>
                      </a:lnTo>
                      <a:lnTo>
                        <a:pt x="10323" y="263"/>
                      </a:lnTo>
                      <a:lnTo>
                        <a:pt x="10549" y="263"/>
                      </a:lnTo>
                      <a:lnTo>
                        <a:pt x="10730" y="325"/>
                      </a:lnTo>
                      <a:lnTo>
                        <a:pt x="10787" y="325"/>
                      </a:lnTo>
                      <a:lnTo>
                        <a:pt x="10900" y="513"/>
                      </a:lnTo>
                      <a:lnTo>
                        <a:pt x="11319" y="638"/>
                      </a:lnTo>
                      <a:lnTo>
                        <a:pt x="11364" y="775"/>
                      </a:lnTo>
                      <a:lnTo>
                        <a:pt x="11669" y="775"/>
                      </a:lnTo>
                      <a:lnTo>
                        <a:pt x="11851" y="838"/>
                      </a:lnTo>
                      <a:lnTo>
                        <a:pt x="12134" y="775"/>
                      </a:lnTo>
                      <a:lnTo>
                        <a:pt x="12315" y="838"/>
                      </a:lnTo>
                      <a:lnTo>
                        <a:pt x="12428" y="975"/>
                      </a:lnTo>
                      <a:lnTo>
                        <a:pt x="12541" y="1100"/>
                      </a:lnTo>
                      <a:lnTo>
                        <a:pt x="12428" y="838"/>
                      </a:lnTo>
                      <a:lnTo>
                        <a:pt x="12609" y="775"/>
                      </a:lnTo>
                      <a:lnTo>
                        <a:pt x="12722" y="838"/>
                      </a:lnTo>
                      <a:lnTo>
                        <a:pt x="12779" y="975"/>
                      </a:lnTo>
                      <a:lnTo>
                        <a:pt x="12609" y="1175"/>
                      </a:lnTo>
                      <a:lnTo>
                        <a:pt x="12609" y="1300"/>
                      </a:lnTo>
                      <a:lnTo>
                        <a:pt x="12541" y="1488"/>
                      </a:lnTo>
                      <a:lnTo>
                        <a:pt x="12541" y="1350"/>
                      </a:lnTo>
                      <a:lnTo>
                        <a:pt x="12315" y="1488"/>
                      </a:lnTo>
                      <a:lnTo>
                        <a:pt x="12247" y="1688"/>
                      </a:lnTo>
                      <a:lnTo>
                        <a:pt x="12247" y="1813"/>
                      </a:lnTo>
                      <a:lnTo>
                        <a:pt x="12247" y="2013"/>
                      </a:lnTo>
                      <a:lnTo>
                        <a:pt x="11964" y="2525"/>
                      </a:lnTo>
                      <a:lnTo>
                        <a:pt x="12247" y="2838"/>
                      </a:lnTo>
                      <a:lnTo>
                        <a:pt x="12315" y="2988"/>
                      </a:lnTo>
                      <a:lnTo>
                        <a:pt x="12541" y="3038"/>
                      </a:lnTo>
                      <a:lnTo>
                        <a:pt x="12609" y="3238"/>
                      </a:lnTo>
                      <a:lnTo>
                        <a:pt x="13073" y="3688"/>
                      </a:lnTo>
                      <a:lnTo>
                        <a:pt x="13662" y="3825"/>
                      </a:lnTo>
                      <a:lnTo>
                        <a:pt x="13662" y="4075"/>
                      </a:lnTo>
                      <a:lnTo>
                        <a:pt x="14137" y="4338"/>
                      </a:lnTo>
                      <a:lnTo>
                        <a:pt x="14307" y="4338"/>
                      </a:lnTo>
                      <a:lnTo>
                        <a:pt x="14488" y="4213"/>
                      </a:lnTo>
                      <a:lnTo>
                        <a:pt x="14771" y="3550"/>
                      </a:lnTo>
                      <a:lnTo>
                        <a:pt x="15065" y="2450"/>
                      </a:lnTo>
                      <a:lnTo>
                        <a:pt x="15065" y="1888"/>
                      </a:lnTo>
                      <a:lnTo>
                        <a:pt x="15178" y="1688"/>
                      </a:lnTo>
                      <a:lnTo>
                        <a:pt x="15065" y="1488"/>
                      </a:lnTo>
                      <a:lnTo>
                        <a:pt x="15246" y="1175"/>
                      </a:lnTo>
                      <a:lnTo>
                        <a:pt x="15178" y="1100"/>
                      </a:lnTo>
                      <a:lnTo>
                        <a:pt x="15246" y="838"/>
                      </a:lnTo>
                      <a:lnTo>
                        <a:pt x="15359" y="838"/>
                      </a:lnTo>
                      <a:lnTo>
                        <a:pt x="15484" y="263"/>
                      </a:lnTo>
                      <a:lnTo>
                        <a:pt x="15710" y="0"/>
                      </a:lnTo>
                      <a:lnTo>
                        <a:pt x="15710" y="125"/>
                      </a:lnTo>
                      <a:lnTo>
                        <a:pt x="15835" y="325"/>
                      </a:lnTo>
                      <a:lnTo>
                        <a:pt x="15835" y="775"/>
                      </a:lnTo>
                      <a:lnTo>
                        <a:pt x="15948" y="775"/>
                      </a:lnTo>
                      <a:lnTo>
                        <a:pt x="15948" y="975"/>
                      </a:lnTo>
                      <a:lnTo>
                        <a:pt x="16005" y="1100"/>
                      </a:lnTo>
                      <a:lnTo>
                        <a:pt x="16005" y="1350"/>
                      </a:lnTo>
                      <a:lnTo>
                        <a:pt x="16129" y="1350"/>
                      </a:lnTo>
                      <a:lnTo>
                        <a:pt x="16129" y="1888"/>
                      </a:lnTo>
                      <a:lnTo>
                        <a:pt x="16242" y="2450"/>
                      </a:lnTo>
                      <a:lnTo>
                        <a:pt x="16299" y="2325"/>
                      </a:lnTo>
                      <a:lnTo>
                        <a:pt x="16480" y="2138"/>
                      </a:lnTo>
                      <a:lnTo>
                        <a:pt x="16593" y="2450"/>
                      </a:lnTo>
                      <a:lnTo>
                        <a:pt x="16887" y="2650"/>
                      </a:lnTo>
                      <a:lnTo>
                        <a:pt x="16887" y="3363"/>
                      </a:lnTo>
                      <a:lnTo>
                        <a:pt x="16887" y="3550"/>
                      </a:lnTo>
                      <a:lnTo>
                        <a:pt x="17057" y="3888"/>
                      </a:lnTo>
                      <a:lnTo>
                        <a:pt x="17170" y="4400"/>
                      </a:lnTo>
                      <a:lnTo>
                        <a:pt x="17170" y="4725"/>
                      </a:lnTo>
                      <a:lnTo>
                        <a:pt x="17170" y="4925"/>
                      </a:lnTo>
                      <a:lnTo>
                        <a:pt x="17238" y="5175"/>
                      </a:lnTo>
                      <a:lnTo>
                        <a:pt x="17476" y="5438"/>
                      </a:lnTo>
                      <a:lnTo>
                        <a:pt x="17702" y="5438"/>
                      </a:lnTo>
                      <a:lnTo>
                        <a:pt x="17816" y="5750"/>
                      </a:lnTo>
                      <a:lnTo>
                        <a:pt x="17940" y="5750"/>
                      </a:lnTo>
                      <a:lnTo>
                        <a:pt x="18166" y="5950"/>
                      </a:lnTo>
                      <a:lnTo>
                        <a:pt x="18291" y="6213"/>
                      </a:lnTo>
                      <a:lnTo>
                        <a:pt x="18415" y="6275"/>
                      </a:lnTo>
                      <a:lnTo>
                        <a:pt x="18166" y="6413"/>
                      </a:lnTo>
                      <a:lnTo>
                        <a:pt x="18291" y="6613"/>
                      </a:lnTo>
                      <a:lnTo>
                        <a:pt x="18472" y="6925"/>
                      </a:lnTo>
                      <a:lnTo>
                        <a:pt x="18472" y="7050"/>
                      </a:lnTo>
                      <a:lnTo>
                        <a:pt x="18698" y="7638"/>
                      </a:lnTo>
                      <a:lnTo>
                        <a:pt x="18766" y="7763"/>
                      </a:lnTo>
                      <a:lnTo>
                        <a:pt x="18766" y="7313"/>
                      </a:lnTo>
                      <a:lnTo>
                        <a:pt x="19049" y="7638"/>
                      </a:lnTo>
                      <a:lnTo>
                        <a:pt x="19049" y="7563"/>
                      </a:lnTo>
                      <a:lnTo>
                        <a:pt x="19162" y="7763"/>
                      </a:lnTo>
                      <a:lnTo>
                        <a:pt x="19162" y="8275"/>
                      </a:lnTo>
                      <a:lnTo>
                        <a:pt x="18936" y="8275"/>
                      </a:lnTo>
                      <a:lnTo>
                        <a:pt x="19049" y="8475"/>
                      </a:lnTo>
                      <a:lnTo>
                        <a:pt x="19344" y="8675"/>
                      </a:lnTo>
                      <a:lnTo>
                        <a:pt x="19525" y="8938"/>
                      </a:lnTo>
                      <a:lnTo>
                        <a:pt x="19638" y="9250"/>
                      </a:lnTo>
                      <a:lnTo>
                        <a:pt x="19808" y="9450"/>
                      </a:lnTo>
                      <a:lnTo>
                        <a:pt x="19932" y="9650"/>
                      </a:lnTo>
                      <a:lnTo>
                        <a:pt x="19808" y="9963"/>
                      </a:lnTo>
                      <a:lnTo>
                        <a:pt x="19989" y="10350"/>
                      </a:lnTo>
                      <a:lnTo>
                        <a:pt x="19808" y="11188"/>
                      </a:lnTo>
                      <a:lnTo>
                        <a:pt x="19932" y="11650"/>
                      </a:lnTo>
                      <a:lnTo>
                        <a:pt x="19808" y="12363"/>
                      </a:lnTo>
                      <a:lnTo>
                        <a:pt x="19525" y="13075"/>
                      </a:lnTo>
                      <a:lnTo>
                        <a:pt x="19344" y="13838"/>
                      </a:lnTo>
                      <a:lnTo>
                        <a:pt x="18879" y="14688"/>
                      </a:lnTo>
                      <a:lnTo>
                        <a:pt x="18879" y="14750"/>
                      </a:lnTo>
                      <a:lnTo>
                        <a:pt x="18879" y="14888"/>
                      </a:lnTo>
                      <a:lnTo>
                        <a:pt x="18291" y="15400"/>
                      </a:lnTo>
                      <a:lnTo>
                        <a:pt x="18166" y="15725"/>
                      </a:lnTo>
                      <a:lnTo>
                        <a:pt x="18121" y="16038"/>
                      </a:lnTo>
                      <a:lnTo>
                        <a:pt x="17702" y="16563"/>
                      </a:lnTo>
                      <a:lnTo>
                        <a:pt x="17521" y="16950"/>
                      </a:lnTo>
                      <a:lnTo>
                        <a:pt x="17057" y="17925"/>
                      </a:lnTo>
                      <a:lnTo>
                        <a:pt x="16774" y="18763"/>
                      </a:lnTo>
                      <a:lnTo>
                        <a:pt x="16299" y="19025"/>
                      </a:lnTo>
                      <a:lnTo>
                        <a:pt x="15529" y="19025"/>
                      </a:lnTo>
                      <a:lnTo>
                        <a:pt x="15246" y="19350"/>
                      </a:lnTo>
                      <a:lnTo>
                        <a:pt x="14714" y="19663"/>
                      </a:lnTo>
                      <a:lnTo>
                        <a:pt x="14771" y="19800"/>
                      </a:lnTo>
                      <a:lnTo>
                        <a:pt x="14714" y="19988"/>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64" name="Freeform 22">
                  <a:extLst>
                    <a:ext uri="{FF2B5EF4-FFF2-40B4-BE49-F238E27FC236}">
                      <a16:creationId xmlns:a16="http://schemas.microsoft.com/office/drawing/2014/main" id="{93536686-BDF2-48D3-9478-A4739AE62F40}"/>
                    </a:ext>
                  </a:extLst>
                </p:cNvPr>
                <p:cNvSpPr>
                  <a:spLocks/>
                </p:cNvSpPr>
                <p:nvPr/>
              </p:nvSpPr>
              <p:spPr bwMode="auto">
                <a:xfrm>
                  <a:off x="8432421" y="6004336"/>
                  <a:ext cx="232539" cy="271800"/>
                </a:xfrm>
                <a:custGeom>
                  <a:avLst/>
                  <a:gdLst>
                    <a:gd name="T0" fmla="*/ 4000 w 20000"/>
                    <a:gd name="T1" fmla="*/ 19512 h 20000"/>
                    <a:gd name="T2" fmla="*/ 2961 w 20000"/>
                    <a:gd name="T3" fmla="*/ 18581 h 20000"/>
                    <a:gd name="T4" fmla="*/ 1870 w 20000"/>
                    <a:gd name="T5" fmla="*/ 17694 h 20000"/>
                    <a:gd name="T6" fmla="*/ 0 w 20000"/>
                    <a:gd name="T7" fmla="*/ 17428 h 20000"/>
                    <a:gd name="T8" fmla="*/ 0 w 20000"/>
                    <a:gd name="T9" fmla="*/ 16541 h 20000"/>
                    <a:gd name="T10" fmla="*/ 831 w 20000"/>
                    <a:gd name="T11" fmla="*/ 16275 h 20000"/>
                    <a:gd name="T12" fmla="*/ 1351 w 20000"/>
                    <a:gd name="T13" fmla="*/ 14723 h 20000"/>
                    <a:gd name="T14" fmla="*/ 1870 w 20000"/>
                    <a:gd name="T15" fmla="*/ 14457 h 20000"/>
                    <a:gd name="T16" fmla="*/ 2130 w 20000"/>
                    <a:gd name="T17" fmla="*/ 14013 h 20000"/>
                    <a:gd name="T18" fmla="*/ 2961 w 20000"/>
                    <a:gd name="T19" fmla="*/ 13792 h 20000"/>
                    <a:gd name="T20" fmla="*/ 4312 w 20000"/>
                    <a:gd name="T21" fmla="*/ 12860 h 20000"/>
                    <a:gd name="T22" fmla="*/ 5091 w 20000"/>
                    <a:gd name="T23" fmla="*/ 12195 h 20000"/>
                    <a:gd name="T24" fmla="*/ 5610 w 20000"/>
                    <a:gd name="T25" fmla="*/ 11486 h 20000"/>
                    <a:gd name="T26" fmla="*/ 7792 w 20000"/>
                    <a:gd name="T27" fmla="*/ 10820 h 20000"/>
                    <a:gd name="T28" fmla="*/ 11844 w 20000"/>
                    <a:gd name="T29" fmla="*/ 8514 h 20000"/>
                    <a:gd name="T30" fmla="*/ 15377 w 20000"/>
                    <a:gd name="T31" fmla="*/ 4834 h 20000"/>
                    <a:gd name="T32" fmla="*/ 16104 w 20000"/>
                    <a:gd name="T33" fmla="*/ 3725 h 20000"/>
                    <a:gd name="T34" fmla="*/ 17506 w 20000"/>
                    <a:gd name="T35" fmla="*/ 1197 h 20000"/>
                    <a:gd name="T36" fmla="*/ 18857 w 20000"/>
                    <a:gd name="T37" fmla="*/ 266 h 20000"/>
                    <a:gd name="T38" fmla="*/ 18857 w 20000"/>
                    <a:gd name="T39" fmla="*/ 1375 h 20000"/>
                    <a:gd name="T40" fmla="*/ 18857 w 20000"/>
                    <a:gd name="T41" fmla="*/ 3016 h 20000"/>
                    <a:gd name="T42" fmla="*/ 19636 w 20000"/>
                    <a:gd name="T43" fmla="*/ 2084 h 20000"/>
                    <a:gd name="T44" fmla="*/ 19948 w 20000"/>
                    <a:gd name="T45" fmla="*/ 3016 h 20000"/>
                    <a:gd name="T46" fmla="*/ 19636 w 20000"/>
                    <a:gd name="T47" fmla="*/ 4390 h 20000"/>
                    <a:gd name="T48" fmla="*/ 18338 w 20000"/>
                    <a:gd name="T49" fmla="*/ 6918 h 20000"/>
                    <a:gd name="T50" fmla="*/ 16416 w 20000"/>
                    <a:gd name="T51" fmla="*/ 9180 h 20000"/>
                    <a:gd name="T52" fmla="*/ 16416 w 20000"/>
                    <a:gd name="T53" fmla="*/ 10998 h 20000"/>
                    <a:gd name="T54" fmla="*/ 15377 w 20000"/>
                    <a:gd name="T55" fmla="*/ 10998 h 20000"/>
                    <a:gd name="T56" fmla="*/ 14805 w 20000"/>
                    <a:gd name="T57" fmla="*/ 10998 h 20000"/>
                    <a:gd name="T58" fmla="*/ 12104 w 20000"/>
                    <a:gd name="T59" fmla="*/ 12860 h 20000"/>
                    <a:gd name="T60" fmla="*/ 10805 w 20000"/>
                    <a:gd name="T61" fmla="*/ 15166 h 20000"/>
                    <a:gd name="T62" fmla="*/ 9143 w 20000"/>
                    <a:gd name="T63" fmla="*/ 16984 h 20000"/>
                    <a:gd name="T64" fmla="*/ 9143 w 20000"/>
                    <a:gd name="T65" fmla="*/ 17428 h 20000"/>
                    <a:gd name="T66" fmla="*/ 7013 w 20000"/>
                    <a:gd name="T67" fmla="*/ 18803 h 20000"/>
                    <a:gd name="T68" fmla="*/ 4312 w 20000"/>
                    <a:gd name="T69" fmla="*/ 1995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4312" y="19956"/>
                      </a:moveTo>
                      <a:lnTo>
                        <a:pt x="4000" y="19512"/>
                      </a:lnTo>
                      <a:lnTo>
                        <a:pt x="2961" y="19246"/>
                      </a:lnTo>
                      <a:lnTo>
                        <a:pt x="2961" y="18581"/>
                      </a:lnTo>
                      <a:lnTo>
                        <a:pt x="1870" y="18137"/>
                      </a:lnTo>
                      <a:lnTo>
                        <a:pt x="1870" y="17694"/>
                      </a:lnTo>
                      <a:lnTo>
                        <a:pt x="831" y="17694"/>
                      </a:lnTo>
                      <a:lnTo>
                        <a:pt x="0" y="17428"/>
                      </a:lnTo>
                      <a:lnTo>
                        <a:pt x="519" y="16541"/>
                      </a:lnTo>
                      <a:lnTo>
                        <a:pt x="0" y="16541"/>
                      </a:lnTo>
                      <a:lnTo>
                        <a:pt x="0" y="16275"/>
                      </a:lnTo>
                      <a:lnTo>
                        <a:pt x="831" y="16275"/>
                      </a:lnTo>
                      <a:lnTo>
                        <a:pt x="831" y="15610"/>
                      </a:lnTo>
                      <a:lnTo>
                        <a:pt x="1351" y="14723"/>
                      </a:lnTo>
                      <a:lnTo>
                        <a:pt x="2130" y="15166"/>
                      </a:lnTo>
                      <a:lnTo>
                        <a:pt x="1870" y="14457"/>
                      </a:lnTo>
                      <a:lnTo>
                        <a:pt x="2130" y="14457"/>
                      </a:lnTo>
                      <a:lnTo>
                        <a:pt x="2130" y="14013"/>
                      </a:lnTo>
                      <a:lnTo>
                        <a:pt x="2649" y="13792"/>
                      </a:lnTo>
                      <a:lnTo>
                        <a:pt x="2961" y="13792"/>
                      </a:lnTo>
                      <a:lnTo>
                        <a:pt x="2961" y="13348"/>
                      </a:lnTo>
                      <a:lnTo>
                        <a:pt x="4312" y="12860"/>
                      </a:lnTo>
                      <a:lnTo>
                        <a:pt x="5091" y="11707"/>
                      </a:lnTo>
                      <a:lnTo>
                        <a:pt x="5091" y="12195"/>
                      </a:lnTo>
                      <a:lnTo>
                        <a:pt x="5610" y="12195"/>
                      </a:lnTo>
                      <a:lnTo>
                        <a:pt x="5610" y="11486"/>
                      </a:lnTo>
                      <a:lnTo>
                        <a:pt x="6442" y="10820"/>
                      </a:lnTo>
                      <a:lnTo>
                        <a:pt x="7792" y="10820"/>
                      </a:lnTo>
                      <a:lnTo>
                        <a:pt x="9143" y="9889"/>
                      </a:lnTo>
                      <a:lnTo>
                        <a:pt x="11844" y="8514"/>
                      </a:lnTo>
                      <a:lnTo>
                        <a:pt x="13974" y="6918"/>
                      </a:lnTo>
                      <a:lnTo>
                        <a:pt x="15377" y="4834"/>
                      </a:lnTo>
                      <a:lnTo>
                        <a:pt x="15584" y="4169"/>
                      </a:lnTo>
                      <a:lnTo>
                        <a:pt x="16104" y="3725"/>
                      </a:lnTo>
                      <a:lnTo>
                        <a:pt x="16935" y="2572"/>
                      </a:lnTo>
                      <a:lnTo>
                        <a:pt x="17506" y="1197"/>
                      </a:lnTo>
                      <a:lnTo>
                        <a:pt x="18338" y="0"/>
                      </a:lnTo>
                      <a:lnTo>
                        <a:pt x="18857" y="266"/>
                      </a:lnTo>
                      <a:lnTo>
                        <a:pt x="18857" y="1197"/>
                      </a:lnTo>
                      <a:lnTo>
                        <a:pt x="18857" y="1375"/>
                      </a:lnTo>
                      <a:lnTo>
                        <a:pt x="18857" y="2084"/>
                      </a:lnTo>
                      <a:lnTo>
                        <a:pt x="18857" y="3016"/>
                      </a:lnTo>
                      <a:lnTo>
                        <a:pt x="18857" y="2572"/>
                      </a:lnTo>
                      <a:lnTo>
                        <a:pt x="19636" y="2084"/>
                      </a:lnTo>
                      <a:lnTo>
                        <a:pt x="19636" y="2572"/>
                      </a:lnTo>
                      <a:lnTo>
                        <a:pt x="19948" y="3016"/>
                      </a:lnTo>
                      <a:lnTo>
                        <a:pt x="19636" y="3193"/>
                      </a:lnTo>
                      <a:lnTo>
                        <a:pt x="19636" y="4390"/>
                      </a:lnTo>
                      <a:lnTo>
                        <a:pt x="19117" y="5543"/>
                      </a:lnTo>
                      <a:lnTo>
                        <a:pt x="18338" y="6918"/>
                      </a:lnTo>
                      <a:lnTo>
                        <a:pt x="17506" y="8071"/>
                      </a:lnTo>
                      <a:lnTo>
                        <a:pt x="16416" y="9180"/>
                      </a:lnTo>
                      <a:lnTo>
                        <a:pt x="16104" y="10333"/>
                      </a:lnTo>
                      <a:lnTo>
                        <a:pt x="16416" y="10998"/>
                      </a:lnTo>
                      <a:lnTo>
                        <a:pt x="15584" y="10820"/>
                      </a:lnTo>
                      <a:lnTo>
                        <a:pt x="15377" y="10998"/>
                      </a:lnTo>
                      <a:lnTo>
                        <a:pt x="14805" y="10820"/>
                      </a:lnTo>
                      <a:lnTo>
                        <a:pt x="14805" y="10998"/>
                      </a:lnTo>
                      <a:lnTo>
                        <a:pt x="13455" y="11707"/>
                      </a:lnTo>
                      <a:lnTo>
                        <a:pt x="12104" y="12860"/>
                      </a:lnTo>
                      <a:lnTo>
                        <a:pt x="11844" y="14457"/>
                      </a:lnTo>
                      <a:lnTo>
                        <a:pt x="10805" y="15166"/>
                      </a:lnTo>
                      <a:lnTo>
                        <a:pt x="9974" y="16275"/>
                      </a:lnTo>
                      <a:lnTo>
                        <a:pt x="9143" y="16984"/>
                      </a:lnTo>
                      <a:lnTo>
                        <a:pt x="9662" y="17428"/>
                      </a:lnTo>
                      <a:lnTo>
                        <a:pt x="9143" y="17428"/>
                      </a:lnTo>
                      <a:lnTo>
                        <a:pt x="8364" y="18137"/>
                      </a:lnTo>
                      <a:lnTo>
                        <a:pt x="7013" y="18803"/>
                      </a:lnTo>
                      <a:lnTo>
                        <a:pt x="6442" y="19512"/>
                      </a:lnTo>
                      <a:lnTo>
                        <a:pt x="4312" y="19956"/>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65" name="Freeform 21">
                  <a:extLst>
                    <a:ext uri="{FF2B5EF4-FFF2-40B4-BE49-F238E27FC236}">
                      <a16:creationId xmlns:a16="http://schemas.microsoft.com/office/drawing/2014/main" id="{27172186-9B2F-4977-8DFD-6D3696F24C24}"/>
                    </a:ext>
                  </a:extLst>
                </p:cNvPr>
                <p:cNvSpPr>
                  <a:spLocks/>
                </p:cNvSpPr>
                <p:nvPr/>
              </p:nvSpPr>
              <p:spPr bwMode="auto">
                <a:xfrm>
                  <a:off x="8669487" y="5750656"/>
                  <a:ext cx="150999" cy="314079"/>
                </a:xfrm>
                <a:custGeom>
                  <a:avLst/>
                  <a:gdLst>
                    <a:gd name="T0" fmla="*/ 800 w 20000"/>
                    <a:gd name="T1" fmla="*/ 19961 h 20000"/>
                    <a:gd name="T2" fmla="*/ 800 w 20000"/>
                    <a:gd name="T3" fmla="*/ 18921 h 20000"/>
                    <a:gd name="T4" fmla="*/ 0 w 20000"/>
                    <a:gd name="T5" fmla="*/ 19345 h 20000"/>
                    <a:gd name="T6" fmla="*/ 0 w 20000"/>
                    <a:gd name="T7" fmla="*/ 18767 h 20000"/>
                    <a:gd name="T8" fmla="*/ 800 w 20000"/>
                    <a:gd name="T9" fmla="*/ 17958 h 20000"/>
                    <a:gd name="T10" fmla="*/ 2080 w 20000"/>
                    <a:gd name="T11" fmla="*/ 16339 h 20000"/>
                    <a:gd name="T12" fmla="*/ 2080 w 20000"/>
                    <a:gd name="T13" fmla="*/ 15145 h 20000"/>
                    <a:gd name="T14" fmla="*/ 1280 w 20000"/>
                    <a:gd name="T15" fmla="*/ 14566 h 20000"/>
                    <a:gd name="T16" fmla="*/ 800 w 20000"/>
                    <a:gd name="T17" fmla="*/ 13796 h 20000"/>
                    <a:gd name="T18" fmla="*/ 0 w 20000"/>
                    <a:gd name="T19" fmla="*/ 13179 h 20000"/>
                    <a:gd name="T20" fmla="*/ 800 w 20000"/>
                    <a:gd name="T21" fmla="*/ 12563 h 20000"/>
                    <a:gd name="T22" fmla="*/ 2080 w 20000"/>
                    <a:gd name="T23" fmla="*/ 12177 h 20000"/>
                    <a:gd name="T24" fmla="*/ 3280 w 20000"/>
                    <a:gd name="T25" fmla="*/ 10019 h 20000"/>
                    <a:gd name="T26" fmla="*/ 4080 w 20000"/>
                    <a:gd name="T27" fmla="*/ 10405 h 20000"/>
                    <a:gd name="T28" fmla="*/ 4080 w 20000"/>
                    <a:gd name="T29" fmla="*/ 8979 h 20000"/>
                    <a:gd name="T30" fmla="*/ 4080 w 20000"/>
                    <a:gd name="T31" fmla="*/ 7399 h 20000"/>
                    <a:gd name="T32" fmla="*/ 4560 w 20000"/>
                    <a:gd name="T33" fmla="*/ 7399 h 20000"/>
                    <a:gd name="T34" fmla="*/ 5360 w 20000"/>
                    <a:gd name="T35" fmla="*/ 6782 h 20000"/>
                    <a:gd name="T36" fmla="*/ 4080 w 20000"/>
                    <a:gd name="T37" fmla="*/ 6782 h 20000"/>
                    <a:gd name="T38" fmla="*/ 4080 w 20000"/>
                    <a:gd name="T39" fmla="*/ 5780 h 20000"/>
                    <a:gd name="T40" fmla="*/ 4080 w 20000"/>
                    <a:gd name="T41" fmla="*/ 5395 h 20000"/>
                    <a:gd name="T42" fmla="*/ 4560 w 20000"/>
                    <a:gd name="T43" fmla="*/ 5780 h 20000"/>
                    <a:gd name="T44" fmla="*/ 4560 w 20000"/>
                    <a:gd name="T45" fmla="*/ 5395 h 20000"/>
                    <a:gd name="T46" fmla="*/ 4560 w 20000"/>
                    <a:gd name="T47" fmla="*/ 4817 h 20000"/>
                    <a:gd name="T48" fmla="*/ 4080 w 20000"/>
                    <a:gd name="T49" fmla="*/ 4817 h 20000"/>
                    <a:gd name="T50" fmla="*/ 3280 w 20000"/>
                    <a:gd name="T51" fmla="*/ 5202 h 20000"/>
                    <a:gd name="T52" fmla="*/ 2480 w 20000"/>
                    <a:gd name="T53" fmla="*/ 1618 h 20000"/>
                    <a:gd name="T54" fmla="*/ 2080 w 20000"/>
                    <a:gd name="T55" fmla="*/ 0 h 20000"/>
                    <a:gd name="T56" fmla="*/ 2480 w 20000"/>
                    <a:gd name="T57" fmla="*/ 0 h 20000"/>
                    <a:gd name="T58" fmla="*/ 2480 w 20000"/>
                    <a:gd name="T59" fmla="*/ 424 h 20000"/>
                    <a:gd name="T60" fmla="*/ 2480 w 20000"/>
                    <a:gd name="T61" fmla="*/ 1040 h 20000"/>
                    <a:gd name="T62" fmla="*/ 3280 w 20000"/>
                    <a:gd name="T63" fmla="*/ 1195 h 20000"/>
                    <a:gd name="T64" fmla="*/ 4560 w 20000"/>
                    <a:gd name="T65" fmla="*/ 1618 h 20000"/>
                    <a:gd name="T66" fmla="*/ 5360 w 20000"/>
                    <a:gd name="T67" fmla="*/ 2235 h 20000"/>
                    <a:gd name="T68" fmla="*/ 6160 w 20000"/>
                    <a:gd name="T69" fmla="*/ 2235 h 20000"/>
                    <a:gd name="T70" fmla="*/ 6160 w 20000"/>
                    <a:gd name="T71" fmla="*/ 3622 h 20000"/>
                    <a:gd name="T72" fmla="*/ 5360 w 20000"/>
                    <a:gd name="T73" fmla="*/ 3815 h 20000"/>
                    <a:gd name="T74" fmla="*/ 6160 w 20000"/>
                    <a:gd name="T75" fmla="*/ 4586 h 20000"/>
                    <a:gd name="T76" fmla="*/ 6160 w 20000"/>
                    <a:gd name="T77" fmla="*/ 5395 h 20000"/>
                    <a:gd name="T78" fmla="*/ 6640 w 20000"/>
                    <a:gd name="T79" fmla="*/ 6397 h 20000"/>
                    <a:gd name="T80" fmla="*/ 7440 w 20000"/>
                    <a:gd name="T81" fmla="*/ 7399 h 20000"/>
                    <a:gd name="T82" fmla="*/ 8640 w 20000"/>
                    <a:gd name="T83" fmla="*/ 7399 h 20000"/>
                    <a:gd name="T84" fmla="*/ 9920 w 20000"/>
                    <a:gd name="T85" fmla="*/ 6166 h 20000"/>
                    <a:gd name="T86" fmla="*/ 9920 w 20000"/>
                    <a:gd name="T87" fmla="*/ 5780 h 20000"/>
                    <a:gd name="T88" fmla="*/ 9920 w 20000"/>
                    <a:gd name="T89" fmla="*/ 5202 h 20000"/>
                    <a:gd name="T90" fmla="*/ 12080 w 20000"/>
                    <a:gd name="T91" fmla="*/ 5202 h 20000"/>
                    <a:gd name="T92" fmla="*/ 12080 w 20000"/>
                    <a:gd name="T93" fmla="*/ 6166 h 20000"/>
                    <a:gd name="T94" fmla="*/ 14080 w 20000"/>
                    <a:gd name="T95" fmla="*/ 7206 h 20000"/>
                    <a:gd name="T96" fmla="*/ 16160 w 20000"/>
                    <a:gd name="T97" fmla="*/ 7206 h 20000"/>
                    <a:gd name="T98" fmla="*/ 18240 w 20000"/>
                    <a:gd name="T99" fmla="*/ 6166 h 20000"/>
                    <a:gd name="T100" fmla="*/ 19920 w 20000"/>
                    <a:gd name="T101" fmla="*/ 6166 h 20000"/>
                    <a:gd name="T102" fmla="*/ 19920 w 20000"/>
                    <a:gd name="T103" fmla="*/ 7206 h 20000"/>
                    <a:gd name="T104" fmla="*/ 18240 w 20000"/>
                    <a:gd name="T105" fmla="*/ 7977 h 20000"/>
                    <a:gd name="T106" fmla="*/ 12080 w 20000"/>
                    <a:gd name="T107" fmla="*/ 13796 h 20000"/>
                    <a:gd name="T108" fmla="*/ 7840 w 20000"/>
                    <a:gd name="T109" fmla="*/ 15761 h 20000"/>
                    <a:gd name="T110" fmla="*/ 5360 w 20000"/>
                    <a:gd name="T111" fmla="*/ 17148 h 20000"/>
                    <a:gd name="T112" fmla="*/ 3280 w 20000"/>
                    <a:gd name="T113" fmla="*/ 18382 h 20000"/>
                    <a:gd name="T114" fmla="*/ 800 w 20000"/>
                    <a:gd name="T115" fmla="*/ 1996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00" h="20000">
                      <a:moveTo>
                        <a:pt x="800" y="19961"/>
                      </a:moveTo>
                      <a:lnTo>
                        <a:pt x="800" y="18921"/>
                      </a:lnTo>
                      <a:lnTo>
                        <a:pt x="0" y="19345"/>
                      </a:lnTo>
                      <a:lnTo>
                        <a:pt x="0" y="18767"/>
                      </a:lnTo>
                      <a:lnTo>
                        <a:pt x="800" y="17958"/>
                      </a:lnTo>
                      <a:lnTo>
                        <a:pt x="2080" y="16339"/>
                      </a:lnTo>
                      <a:lnTo>
                        <a:pt x="2080" y="15145"/>
                      </a:lnTo>
                      <a:lnTo>
                        <a:pt x="1280" y="14566"/>
                      </a:lnTo>
                      <a:lnTo>
                        <a:pt x="800" y="13796"/>
                      </a:lnTo>
                      <a:lnTo>
                        <a:pt x="0" y="13179"/>
                      </a:lnTo>
                      <a:lnTo>
                        <a:pt x="800" y="12563"/>
                      </a:lnTo>
                      <a:lnTo>
                        <a:pt x="2080" y="12177"/>
                      </a:lnTo>
                      <a:lnTo>
                        <a:pt x="3280" y="10019"/>
                      </a:lnTo>
                      <a:lnTo>
                        <a:pt x="4080" y="10405"/>
                      </a:lnTo>
                      <a:lnTo>
                        <a:pt x="4080" y="8979"/>
                      </a:lnTo>
                      <a:lnTo>
                        <a:pt x="4080" y="7399"/>
                      </a:lnTo>
                      <a:lnTo>
                        <a:pt x="4560" y="7399"/>
                      </a:lnTo>
                      <a:lnTo>
                        <a:pt x="5360" y="6782"/>
                      </a:lnTo>
                      <a:lnTo>
                        <a:pt x="4080" y="6782"/>
                      </a:lnTo>
                      <a:lnTo>
                        <a:pt x="4080" y="5780"/>
                      </a:lnTo>
                      <a:lnTo>
                        <a:pt x="4080" y="5395"/>
                      </a:lnTo>
                      <a:lnTo>
                        <a:pt x="4560" y="5780"/>
                      </a:lnTo>
                      <a:lnTo>
                        <a:pt x="4560" y="5395"/>
                      </a:lnTo>
                      <a:lnTo>
                        <a:pt x="4560" y="4817"/>
                      </a:lnTo>
                      <a:lnTo>
                        <a:pt x="4080" y="4817"/>
                      </a:lnTo>
                      <a:lnTo>
                        <a:pt x="3280" y="5202"/>
                      </a:lnTo>
                      <a:lnTo>
                        <a:pt x="2480" y="1618"/>
                      </a:lnTo>
                      <a:lnTo>
                        <a:pt x="2080" y="0"/>
                      </a:lnTo>
                      <a:lnTo>
                        <a:pt x="2480" y="0"/>
                      </a:lnTo>
                      <a:lnTo>
                        <a:pt x="2480" y="424"/>
                      </a:lnTo>
                      <a:lnTo>
                        <a:pt x="2480" y="1040"/>
                      </a:lnTo>
                      <a:lnTo>
                        <a:pt x="3280" y="1195"/>
                      </a:lnTo>
                      <a:lnTo>
                        <a:pt x="4560" y="1618"/>
                      </a:lnTo>
                      <a:lnTo>
                        <a:pt x="5360" y="2235"/>
                      </a:lnTo>
                      <a:lnTo>
                        <a:pt x="6160" y="2235"/>
                      </a:lnTo>
                      <a:lnTo>
                        <a:pt x="6160" y="3622"/>
                      </a:lnTo>
                      <a:lnTo>
                        <a:pt x="5360" y="3815"/>
                      </a:lnTo>
                      <a:lnTo>
                        <a:pt x="6160" y="4586"/>
                      </a:lnTo>
                      <a:lnTo>
                        <a:pt x="6160" y="5395"/>
                      </a:lnTo>
                      <a:lnTo>
                        <a:pt x="6640" y="6397"/>
                      </a:lnTo>
                      <a:lnTo>
                        <a:pt x="7440" y="7399"/>
                      </a:lnTo>
                      <a:lnTo>
                        <a:pt x="8640" y="7399"/>
                      </a:lnTo>
                      <a:lnTo>
                        <a:pt x="9920" y="6166"/>
                      </a:lnTo>
                      <a:lnTo>
                        <a:pt x="9920" y="5780"/>
                      </a:lnTo>
                      <a:lnTo>
                        <a:pt x="9920" y="5202"/>
                      </a:lnTo>
                      <a:lnTo>
                        <a:pt x="12080" y="5202"/>
                      </a:lnTo>
                      <a:lnTo>
                        <a:pt x="12080" y="6166"/>
                      </a:lnTo>
                      <a:lnTo>
                        <a:pt x="14080" y="7206"/>
                      </a:lnTo>
                      <a:lnTo>
                        <a:pt x="16160" y="7206"/>
                      </a:lnTo>
                      <a:lnTo>
                        <a:pt x="18240" y="6166"/>
                      </a:lnTo>
                      <a:lnTo>
                        <a:pt x="19920" y="6166"/>
                      </a:lnTo>
                      <a:lnTo>
                        <a:pt x="19920" y="7206"/>
                      </a:lnTo>
                      <a:lnTo>
                        <a:pt x="18240" y="7977"/>
                      </a:lnTo>
                      <a:lnTo>
                        <a:pt x="12080" y="13796"/>
                      </a:lnTo>
                      <a:lnTo>
                        <a:pt x="7840" y="15761"/>
                      </a:lnTo>
                      <a:lnTo>
                        <a:pt x="5360" y="17148"/>
                      </a:lnTo>
                      <a:lnTo>
                        <a:pt x="3280" y="18382"/>
                      </a:lnTo>
                      <a:lnTo>
                        <a:pt x="800" y="19961"/>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66" name="Freeform 20">
                  <a:extLst>
                    <a:ext uri="{FF2B5EF4-FFF2-40B4-BE49-F238E27FC236}">
                      <a16:creationId xmlns:a16="http://schemas.microsoft.com/office/drawing/2014/main" id="{1262D07C-D655-4B80-A10E-8B1E06179C35}"/>
                    </a:ext>
                  </a:extLst>
                </p:cNvPr>
                <p:cNvSpPr>
                  <a:spLocks/>
                </p:cNvSpPr>
                <p:nvPr/>
              </p:nvSpPr>
              <p:spPr bwMode="auto">
                <a:xfrm>
                  <a:off x="8014191" y="4692147"/>
                  <a:ext cx="256699" cy="224991"/>
                </a:xfrm>
                <a:custGeom>
                  <a:avLst/>
                  <a:gdLst>
                    <a:gd name="T0" fmla="*/ 0 w 20000"/>
                    <a:gd name="T1" fmla="*/ 16086 h 20000"/>
                    <a:gd name="T2" fmla="*/ 282 w 20000"/>
                    <a:gd name="T3" fmla="*/ 0 h 20000"/>
                    <a:gd name="T4" fmla="*/ 2207 w 20000"/>
                    <a:gd name="T5" fmla="*/ 858 h 20000"/>
                    <a:gd name="T6" fmla="*/ 5117 w 20000"/>
                    <a:gd name="T7" fmla="*/ 1662 h 20000"/>
                    <a:gd name="T8" fmla="*/ 6620 w 20000"/>
                    <a:gd name="T9" fmla="*/ 2520 h 20000"/>
                    <a:gd name="T10" fmla="*/ 7089 w 20000"/>
                    <a:gd name="T11" fmla="*/ 2520 h 20000"/>
                    <a:gd name="T12" fmla="*/ 8545 w 20000"/>
                    <a:gd name="T13" fmla="*/ 3861 h 20000"/>
                    <a:gd name="T14" fmla="*/ 9249 w 20000"/>
                    <a:gd name="T15" fmla="*/ 3861 h 20000"/>
                    <a:gd name="T16" fmla="*/ 10282 w 20000"/>
                    <a:gd name="T17" fmla="*/ 4718 h 20000"/>
                    <a:gd name="T18" fmla="*/ 10282 w 20000"/>
                    <a:gd name="T19" fmla="*/ 6649 h 20000"/>
                    <a:gd name="T20" fmla="*/ 13662 w 20000"/>
                    <a:gd name="T21" fmla="*/ 7989 h 20000"/>
                    <a:gd name="T22" fmla="*/ 14413 w 20000"/>
                    <a:gd name="T23" fmla="*/ 9651 h 20000"/>
                    <a:gd name="T24" fmla="*/ 12394 w 20000"/>
                    <a:gd name="T25" fmla="*/ 10295 h 20000"/>
                    <a:gd name="T26" fmla="*/ 13146 w 20000"/>
                    <a:gd name="T27" fmla="*/ 11903 h 20000"/>
                    <a:gd name="T28" fmla="*/ 14883 w 20000"/>
                    <a:gd name="T29" fmla="*/ 13298 h 20000"/>
                    <a:gd name="T30" fmla="*/ 15352 w 20000"/>
                    <a:gd name="T31" fmla="*/ 13834 h 20000"/>
                    <a:gd name="T32" fmla="*/ 15587 w 20000"/>
                    <a:gd name="T33" fmla="*/ 14692 h 20000"/>
                    <a:gd name="T34" fmla="*/ 15587 w 20000"/>
                    <a:gd name="T35" fmla="*/ 16086 h 20000"/>
                    <a:gd name="T36" fmla="*/ 17277 w 20000"/>
                    <a:gd name="T37" fmla="*/ 16086 h 20000"/>
                    <a:gd name="T38" fmla="*/ 17559 w 20000"/>
                    <a:gd name="T39" fmla="*/ 16354 h 20000"/>
                    <a:gd name="T40" fmla="*/ 17277 w 20000"/>
                    <a:gd name="T41" fmla="*/ 16890 h 20000"/>
                    <a:gd name="T42" fmla="*/ 18732 w 20000"/>
                    <a:gd name="T43" fmla="*/ 17426 h 20000"/>
                    <a:gd name="T44" fmla="*/ 18263 w 20000"/>
                    <a:gd name="T45" fmla="*/ 18284 h 20000"/>
                    <a:gd name="T46" fmla="*/ 19202 w 20000"/>
                    <a:gd name="T47" fmla="*/ 18820 h 20000"/>
                    <a:gd name="T48" fmla="*/ 19953 w 20000"/>
                    <a:gd name="T49" fmla="*/ 19088 h 20000"/>
                    <a:gd name="T50" fmla="*/ 19202 w 20000"/>
                    <a:gd name="T51" fmla="*/ 19625 h 20000"/>
                    <a:gd name="T52" fmla="*/ 19953 w 20000"/>
                    <a:gd name="T53" fmla="*/ 19625 h 20000"/>
                    <a:gd name="T54" fmla="*/ 19953 w 20000"/>
                    <a:gd name="T55" fmla="*/ 19946 h 20000"/>
                    <a:gd name="T56" fmla="*/ 18732 w 20000"/>
                    <a:gd name="T57" fmla="*/ 19946 h 20000"/>
                    <a:gd name="T58" fmla="*/ 18732 w 20000"/>
                    <a:gd name="T59" fmla="*/ 19625 h 20000"/>
                    <a:gd name="T60" fmla="*/ 15352 w 20000"/>
                    <a:gd name="T61" fmla="*/ 18820 h 20000"/>
                    <a:gd name="T62" fmla="*/ 14413 w 20000"/>
                    <a:gd name="T63" fmla="*/ 18820 h 20000"/>
                    <a:gd name="T64" fmla="*/ 12394 w 20000"/>
                    <a:gd name="T65" fmla="*/ 16890 h 20000"/>
                    <a:gd name="T66" fmla="*/ 12207 w 20000"/>
                    <a:gd name="T67" fmla="*/ 16086 h 20000"/>
                    <a:gd name="T68" fmla="*/ 11690 w 20000"/>
                    <a:gd name="T69" fmla="*/ 16086 h 20000"/>
                    <a:gd name="T70" fmla="*/ 11221 w 20000"/>
                    <a:gd name="T71" fmla="*/ 15228 h 20000"/>
                    <a:gd name="T72" fmla="*/ 10282 w 20000"/>
                    <a:gd name="T73" fmla="*/ 13029 h 20000"/>
                    <a:gd name="T74" fmla="*/ 9718 w 20000"/>
                    <a:gd name="T75" fmla="*/ 13029 h 20000"/>
                    <a:gd name="T76" fmla="*/ 9249 w 20000"/>
                    <a:gd name="T77" fmla="*/ 13029 h 20000"/>
                    <a:gd name="T78" fmla="*/ 8075 w 20000"/>
                    <a:gd name="T79" fmla="*/ 13029 h 20000"/>
                    <a:gd name="T80" fmla="*/ 7793 w 20000"/>
                    <a:gd name="T81" fmla="*/ 11903 h 20000"/>
                    <a:gd name="T82" fmla="*/ 7324 w 20000"/>
                    <a:gd name="T83" fmla="*/ 11903 h 20000"/>
                    <a:gd name="T84" fmla="*/ 7089 w 20000"/>
                    <a:gd name="T85" fmla="*/ 12493 h 20000"/>
                    <a:gd name="T86" fmla="*/ 6620 w 20000"/>
                    <a:gd name="T87" fmla="*/ 12493 h 20000"/>
                    <a:gd name="T88" fmla="*/ 5869 w 20000"/>
                    <a:gd name="T89" fmla="*/ 11903 h 20000"/>
                    <a:gd name="T90" fmla="*/ 6103 w 20000"/>
                    <a:gd name="T91" fmla="*/ 13298 h 20000"/>
                    <a:gd name="T92" fmla="*/ 5399 w 20000"/>
                    <a:gd name="T93" fmla="*/ 13298 h 20000"/>
                    <a:gd name="T94" fmla="*/ 5399 w 20000"/>
                    <a:gd name="T95" fmla="*/ 13834 h 20000"/>
                    <a:gd name="T96" fmla="*/ 3474 w 20000"/>
                    <a:gd name="T97" fmla="*/ 13834 h 20000"/>
                    <a:gd name="T98" fmla="*/ 4131 w 20000"/>
                    <a:gd name="T99" fmla="*/ 14155 h 20000"/>
                    <a:gd name="T100" fmla="*/ 5117 w 20000"/>
                    <a:gd name="T101" fmla="*/ 15496 h 20000"/>
                    <a:gd name="T102" fmla="*/ 3474 w 20000"/>
                    <a:gd name="T103" fmla="*/ 16354 h 20000"/>
                    <a:gd name="T104" fmla="*/ 0 w 20000"/>
                    <a:gd name="T105" fmla="*/ 1608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0" y="16086"/>
                      </a:moveTo>
                      <a:lnTo>
                        <a:pt x="282" y="0"/>
                      </a:lnTo>
                      <a:lnTo>
                        <a:pt x="2207" y="858"/>
                      </a:lnTo>
                      <a:lnTo>
                        <a:pt x="5117" y="1662"/>
                      </a:lnTo>
                      <a:lnTo>
                        <a:pt x="6620" y="2520"/>
                      </a:lnTo>
                      <a:lnTo>
                        <a:pt x="7089" y="2520"/>
                      </a:lnTo>
                      <a:lnTo>
                        <a:pt x="8545" y="3861"/>
                      </a:lnTo>
                      <a:lnTo>
                        <a:pt x="9249" y="3861"/>
                      </a:lnTo>
                      <a:lnTo>
                        <a:pt x="10282" y="4718"/>
                      </a:lnTo>
                      <a:lnTo>
                        <a:pt x="10282" y="6649"/>
                      </a:lnTo>
                      <a:lnTo>
                        <a:pt x="13662" y="7989"/>
                      </a:lnTo>
                      <a:lnTo>
                        <a:pt x="14413" y="9651"/>
                      </a:lnTo>
                      <a:lnTo>
                        <a:pt x="12394" y="10295"/>
                      </a:lnTo>
                      <a:lnTo>
                        <a:pt x="13146" y="11903"/>
                      </a:lnTo>
                      <a:lnTo>
                        <a:pt x="14883" y="13298"/>
                      </a:lnTo>
                      <a:lnTo>
                        <a:pt x="15352" y="13834"/>
                      </a:lnTo>
                      <a:lnTo>
                        <a:pt x="15587" y="14692"/>
                      </a:lnTo>
                      <a:lnTo>
                        <a:pt x="15587" y="16086"/>
                      </a:lnTo>
                      <a:lnTo>
                        <a:pt x="17277" y="16086"/>
                      </a:lnTo>
                      <a:lnTo>
                        <a:pt x="17559" y="16354"/>
                      </a:lnTo>
                      <a:lnTo>
                        <a:pt x="17277" y="16890"/>
                      </a:lnTo>
                      <a:lnTo>
                        <a:pt x="18732" y="17426"/>
                      </a:lnTo>
                      <a:lnTo>
                        <a:pt x="18263" y="18284"/>
                      </a:lnTo>
                      <a:lnTo>
                        <a:pt x="19202" y="18820"/>
                      </a:lnTo>
                      <a:lnTo>
                        <a:pt x="19953" y="19088"/>
                      </a:lnTo>
                      <a:lnTo>
                        <a:pt x="19202" y="19625"/>
                      </a:lnTo>
                      <a:lnTo>
                        <a:pt x="19953" y="19625"/>
                      </a:lnTo>
                      <a:lnTo>
                        <a:pt x="19953" y="19946"/>
                      </a:lnTo>
                      <a:lnTo>
                        <a:pt x="18732" y="19946"/>
                      </a:lnTo>
                      <a:lnTo>
                        <a:pt x="18732" y="19625"/>
                      </a:lnTo>
                      <a:lnTo>
                        <a:pt x="15352" y="18820"/>
                      </a:lnTo>
                      <a:lnTo>
                        <a:pt x="14413" y="18820"/>
                      </a:lnTo>
                      <a:lnTo>
                        <a:pt x="12394" y="16890"/>
                      </a:lnTo>
                      <a:lnTo>
                        <a:pt x="12207" y="16086"/>
                      </a:lnTo>
                      <a:lnTo>
                        <a:pt x="11690" y="16086"/>
                      </a:lnTo>
                      <a:lnTo>
                        <a:pt x="11221" y="15228"/>
                      </a:lnTo>
                      <a:lnTo>
                        <a:pt x="10282" y="13029"/>
                      </a:lnTo>
                      <a:lnTo>
                        <a:pt x="9718" y="13029"/>
                      </a:lnTo>
                      <a:lnTo>
                        <a:pt x="9249" y="13029"/>
                      </a:lnTo>
                      <a:lnTo>
                        <a:pt x="8075" y="13029"/>
                      </a:lnTo>
                      <a:lnTo>
                        <a:pt x="7793" y="11903"/>
                      </a:lnTo>
                      <a:lnTo>
                        <a:pt x="7324" y="11903"/>
                      </a:lnTo>
                      <a:lnTo>
                        <a:pt x="7089" y="12493"/>
                      </a:lnTo>
                      <a:lnTo>
                        <a:pt x="6620" y="12493"/>
                      </a:lnTo>
                      <a:lnTo>
                        <a:pt x="5869" y="11903"/>
                      </a:lnTo>
                      <a:lnTo>
                        <a:pt x="6103" y="13298"/>
                      </a:lnTo>
                      <a:lnTo>
                        <a:pt x="5399" y="13298"/>
                      </a:lnTo>
                      <a:lnTo>
                        <a:pt x="5399" y="13834"/>
                      </a:lnTo>
                      <a:lnTo>
                        <a:pt x="3474" y="13834"/>
                      </a:lnTo>
                      <a:lnTo>
                        <a:pt x="4131" y="14155"/>
                      </a:lnTo>
                      <a:lnTo>
                        <a:pt x="5117" y="15496"/>
                      </a:lnTo>
                      <a:lnTo>
                        <a:pt x="3474" y="16354"/>
                      </a:lnTo>
                      <a:lnTo>
                        <a:pt x="0" y="16086"/>
                      </a:lnTo>
                      <a:close/>
                    </a:path>
                  </a:pathLst>
                </a:custGeom>
                <a:solidFill>
                  <a:srgbClr val="C00000"/>
                </a:solidFill>
                <a:ln w="3175">
                  <a:no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67" name="Freeform 19">
                  <a:extLst>
                    <a:ext uri="{FF2B5EF4-FFF2-40B4-BE49-F238E27FC236}">
                      <a16:creationId xmlns:a16="http://schemas.microsoft.com/office/drawing/2014/main" id="{DB689A81-C0F0-49B1-B9F5-1E9BE54D269E}"/>
                    </a:ext>
                  </a:extLst>
                </p:cNvPr>
                <p:cNvSpPr>
                  <a:spLocks/>
                </p:cNvSpPr>
                <p:nvPr/>
              </p:nvSpPr>
              <p:spPr bwMode="auto">
                <a:xfrm>
                  <a:off x="8219510" y="4732918"/>
                  <a:ext cx="113250" cy="60401"/>
                </a:xfrm>
                <a:custGeom>
                  <a:avLst/>
                  <a:gdLst>
                    <a:gd name="T0" fmla="*/ 9840 w 20000"/>
                    <a:gd name="T1" fmla="*/ 19798 h 20000"/>
                    <a:gd name="T2" fmla="*/ 6096 w 20000"/>
                    <a:gd name="T3" fmla="*/ 19798 h 20000"/>
                    <a:gd name="T4" fmla="*/ 5455 w 20000"/>
                    <a:gd name="T5" fmla="*/ 17778 h 20000"/>
                    <a:gd name="T6" fmla="*/ 3850 w 20000"/>
                    <a:gd name="T7" fmla="*/ 17778 h 20000"/>
                    <a:gd name="T8" fmla="*/ 1711 w 20000"/>
                    <a:gd name="T9" fmla="*/ 16566 h 20000"/>
                    <a:gd name="T10" fmla="*/ 0 w 20000"/>
                    <a:gd name="T11" fmla="*/ 14545 h 20000"/>
                    <a:gd name="T12" fmla="*/ 0 w 20000"/>
                    <a:gd name="T13" fmla="*/ 11515 h 20000"/>
                    <a:gd name="T14" fmla="*/ 1070 w 20000"/>
                    <a:gd name="T15" fmla="*/ 12525 h 20000"/>
                    <a:gd name="T16" fmla="*/ 2781 w 20000"/>
                    <a:gd name="T17" fmla="*/ 11515 h 20000"/>
                    <a:gd name="T18" fmla="*/ 4385 w 20000"/>
                    <a:gd name="T19" fmla="*/ 12525 h 20000"/>
                    <a:gd name="T20" fmla="*/ 7166 w 20000"/>
                    <a:gd name="T21" fmla="*/ 11515 h 20000"/>
                    <a:gd name="T22" fmla="*/ 8235 w 20000"/>
                    <a:gd name="T23" fmla="*/ 8283 h 20000"/>
                    <a:gd name="T24" fmla="*/ 8770 w 20000"/>
                    <a:gd name="T25" fmla="*/ 12525 h 20000"/>
                    <a:gd name="T26" fmla="*/ 9840 w 20000"/>
                    <a:gd name="T27" fmla="*/ 11515 h 20000"/>
                    <a:gd name="T28" fmla="*/ 11123 w 20000"/>
                    <a:gd name="T29" fmla="*/ 12525 h 20000"/>
                    <a:gd name="T30" fmla="*/ 12727 w 20000"/>
                    <a:gd name="T31" fmla="*/ 11515 h 20000"/>
                    <a:gd name="T32" fmla="*/ 13262 w 20000"/>
                    <a:gd name="T33" fmla="*/ 8283 h 20000"/>
                    <a:gd name="T34" fmla="*/ 15508 w 20000"/>
                    <a:gd name="T35" fmla="*/ 8283 h 20000"/>
                    <a:gd name="T36" fmla="*/ 16043 w 20000"/>
                    <a:gd name="T37" fmla="*/ 6263 h 20000"/>
                    <a:gd name="T38" fmla="*/ 15508 w 20000"/>
                    <a:gd name="T39" fmla="*/ 1212 h 20000"/>
                    <a:gd name="T40" fmla="*/ 18824 w 20000"/>
                    <a:gd name="T41" fmla="*/ 0 h 20000"/>
                    <a:gd name="T42" fmla="*/ 19893 w 20000"/>
                    <a:gd name="T43" fmla="*/ 1212 h 20000"/>
                    <a:gd name="T44" fmla="*/ 19893 w 20000"/>
                    <a:gd name="T45" fmla="*/ 6263 h 20000"/>
                    <a:gd name="T46" fmla="*/ 18182 w 20000"/>
                    <a:gd name="T47" fmla="*/ 8283 h 20000"/>
                    <a:gd name="T48" fmla="*/ 18182 w 20000"/>
                    <a:gd name="T49" fmla="*/ 11515 h 20000"/>
                    <a:gd name="T50" fmla="*/ 16043 w 20000"/>
                    <a:gd name="T51" fmla="*/ 12525 h 20000"/>
                    <a:gd name="T52" fmla="*/ 15508 w 20000"/>
                    <a:gd name="T53" fmla="*/ 12525 h 20000"/>
                    <a:gd name="T54" fmla="*/ 14439 w 20000"/>
                    <a:gd name="T55" fmla="*/ 14545 h 20000"/>
                    <a:gd name="T56" fmla="*/ 9840 w 20000"/>
                    <a:gd name="T57" fmla="*/ 1979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00" h="20000">
                      <a:moveTo>
                        <a:pt x="9840" y="19798"/>
                      </a:moveTo>
                      <a:lnTo>
                        <a:pt x="6096" y="19798"/>
                      </a:lnTo>
                      <a:lnTo>
                        <a:pt x="5455" y="17778"/>
                      </a:lnTo>
                      <a:lnTo>
                        <a:pt x="3850" y="17778"/>
                      </a:lnTo>
                      <a:lnTo>
                        <a:pt x="1711" y="16566"/>
                      </a:lnTo>
                      <a:lnTo>
                        <a:pt x="0" y="14545"/>
                      </a:lnTo>
                      <a:lnTo>
                        <a:pt x="0" y="11515"/>
                      </a:lnTo>
                      <a:lnTo>
                        <a:pt x="1070" y="12525"/>
                      </a:lnTo>
                      <a:lnTo>
                        <a:pt x="2781" y="11515"/>
                      </a:lnTo>
                      <a:lnTo>
                        <a:pt x="4385" y="12525"/>
                      </a:lnTo>
                      <a:lnTo>
                        <a:pt x="7166" y="11515"/>
                      </a:lnTo>
                      <a:lnTo>
                        <a:pt x="8235" y="8283"/>
                      </a:lnTo>
                      <a:lnTo>
                        <a:pt x="8770" y="12525"/>
                      </a:lnTo>
                      <a:lnTo>
                        <a:pt x="9840" y="11515"/>
                      </a:lnTo>
                      <a:lnTo>
                        <a:pt x="11123" y="12525"/>
                      </a:lnTo>
                      <a:lnTo>
                        <a:pt x="12727" y="11515"/>
                      </a:lnTo>
                      <a:lnTo>
                        <a:pt x="13262" y="8283"/>
                      </a:lnTo>
                      <a:lnTo>
                        <a:pt x="15508" y="8283"/>
                      </a:lnTo>
                      <a:lnTo>
                        <a:pt x="16043" y="6263"/>
                      </a:lnTo>
                      <a:lnTo>
                        <a:pt x="15508" y="1212"/>
                      </a:lnTo>
                      <a:lnTo>
                        <a:pt x="18824" y="0"/>
                      </a:lnTo>
                      <a:lnTo>
                        <a:pt x="19893" y="1212"/>
                      </a:lnTo>
                      <a:lnTo>
                        <a:pt x="19893" y="6263"/>
                      </a:lnTo>
                      <a:lnTo>
                        <a:pt x="18182" y="8283"/>
                      </a:lnTo>
                      <a:lnTo>
                        <a:pt x="18182" y="11515"/>
                      </a:lnTo>
                      <a:lnTo>
                        <a:pt x="16043" y="12525"/>
                      </a:lnTo>
                      <a:lnTo>
                        <a:pt x="15508" y="12525"/>
                      </a:lnTo>
                      <a:lnTo>
                        <a:pt x="14439" y="14545"/>
                      </a:lnTo>
                      <a:lnTo>
                        <a:pt x="9840" y="19798"/>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68" name="Freeform 18">
                  <a:extLst>
                    <a:ext uri="{FF2B5EF4-FFF2-40B4-BE49-F238E27FC236}">
                      <a16:creationId xmlns:a16="http://schemas.microsoft.com/office/drawing/2014/main" id="{F94AB842-1760-496A-B3C3-2FA8DAEF23EC}"/>
                    </a:ext>
                  </a:extLst>
                </p:cNvPr>
                <p:cNvSpPr>
                  <a:spLocks/>
                </p:cNvSpPr>
                <p:nvPr/>
              </p:nvSpPr>
              <p:spPr bwMode="auto">
                <a:xfrm>
                  <a:off x="8285949" y="4686107"/>
                  <a:ext cx="63420" cy="66440"/>
                </a:xfrm>
                <a:custGeom>
                  <a:avLst/>
                  <a:gdLst>
                    <a:gd name="T0" fmla="*/ 17905 w 20000"/>
                    <a:gd name="T1" fmla="*/ 19818 h 20000"/>
                    <a:gd name="T2" fmla="*/ 17905 w 20000"/>
                    <a:gd name="T3" fmla="*/ 16909 h 20000"/>
                    <a:gd name="T4" fmla="*/ 16000 w 20000"/>
                    <a:gd name="T5" fmla="*/ 12364 h 20000"/>
                    <a:gd name="T6" fmla="*/ 12000 w 20000"/>
                    <a:gd name="T7" fmla="*/ 7636 h 20000"/>
                    <a:gd name="T8" fmla="*/ 3048 w 20000"/>
                    <a:gd name="T9" fmla="*/ 2909 h 20000"/>
                    <a:gd name="T10" fmla="*/ 0 w 20000"/>
                    <a:gd name="T11" fmla="*/ 2000 h 20000"/>
                    <a:gd name="T12" fmla="*/ 0 w 20000"/>
                    <a:gd name="T13" fmla="*/ 0 h 20000"/>
                    <a:gd name="T14" fmla="*/ 12952 w 20000"/>
                    <a:gd name="T15" fmla="*/ 5636 h 20000"/>
                    <a:gd name="T16" fmla="*/ 17905 w 20000"/>
                    <a:gd name="T17" fmla="*/ 10545 h 20000"/>
                    <a:gd name="T18" fmla="*/ 17905 w 20000"/>
                    <a:gd name="T19" fmla="*/ 12364 h 20000"/>
                    <a:gd name="T20" fmla="*/ 19810 w 20000"/>
                    <a:gd name="T21" fmla="*/ 16909 h 20000"/>
                    <a:gd name="T22" fmla="*/ 17905 w 20000"/>
                    <a:gd name="T23" fmla="*/ 1981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17905" y="19818"/>
                      </a:moveTo>
                      <a:lnTo>
                        <a:pt x="17905" y="16909"/>
                      </a:lnTo>
                      <a:lnTo>
                        <a:pt x="16000" y="12364"/>
                      </a:lnTo>
                      <a:lnTo>
                        <a:pt x="12000" y="7636"/>
                      </a:lnTo>
                      <a:lnTo>
                        <a:pt x="3048" y="2909"/>
                      </a:lnTo>
                      <a:lnTo>
                        <a:pt x="0" y="2000"/>
                      </a:lnTo>
                      <a:lnTo>
                        <a:pt x="0" y="0"/>
                      </a:lnTo>
                      <a:lnTo>
                        <a:pt x="12952" y="5636"/>
                      </a:lnTo>
                      <a:lnTo>
                        <a:pt x="17905" y="10545"/>
                      </a:lnTo>
                      <a:lnTo>
                        <a:pt x="17905" y="12364"/>
                      </a:lnTo>
                      <a:lnTo>
                        <a:pt x="19810" y="16909"/>
                      </a:lnTo>
                      <a:lnTo>
                        <a:pt x="17905" y="19818"/>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69" name="Freeform 17">
                  <a:extLst>
                    <a:ext uri="{FF2B5EF4-FFF2-40B4-BE49-F238E27FC236}">
                      <a16:creationId xmlns:a16="http://schemas.microsoft.com/office/drawing/2014/main" id="{DF1FC4DF-B97C-4C96-A6DD-E20D7085A160}"/>
                    </a:ext>
                  </a:extLst>
                </p:cNvPr>
                <p:cNvSpPr>
                  <a:spLocks/>
                </p:cNvSpPr>
                <p:nvPr/>
              </p:nvSpPr>
              <p:spPr bwMode="auto">
                <a:xfrm>
                  <a:off x="8388628" y="4757075"/>
                  <a:ext cx="34731" cy="51340"/>
                </a:xfrm>
                <a:custGeom>
                  <a:avLst/>
                  <a:gdLst>
                    <a:gd name="T0" fmla="*/ 19655 w 20000"/>
                    <a:gd name="T1" fmla="*/ 19765 h 20000"/>
                    <a:gd name="T2" fmla="*/ 10690 w 20000"/>
                    <a:gd name="T3" fmla="*/ 19765 h 20000"/>
                    <a:gd name="T4" fmla="*/ 6897 w 20000"/>
                    <a:gd name="T5" fmla="*/ 13412 h 20000"/>
                    <a:gd name="T6" fmla="*/ 1379 w 20000"/>
                    <a:gd name="T7" fmla="*/ 11059 h 20000"/>
                    <a:gd name="T8" fmla="*/ 1379 w 20000"/>
                    <a:gd name="T9" fmla="*/ 4941 h 20000"/>
                    <a:gd name="T10" fmla="*/ 0 w 20000"/>
                    <a:gd name="T11" fmla="*/ 3765 h 20000"/>
                    <a:gd name="T12" fmla="*/ 0 w 20000"/>
                    <a:gd name="T13" fmla="*/ 0 h 20000"/>
                    <a:gd name="T14" fmla="*/ 1379 w 20000"/>
                    <a:gd name="T15" fmla="*/ 3765 h 20000"/>
                    <a:gd name="T16" fmla="*/ 5517 w 20000"/>
                    <a:gd name="T17" fmla="*/ 4941 h 20000"/>
                    <a:gd name="T18" fmla="*/ 10690 w 20000"/>
                    <a:gd name="T19" fmla="*/ 7294 h 20000"/>
                    <a:gd name="T20" fmla="*/ 14138 w 20000"/>
                    <a:gd name="T21" fmla="*/ 11059 h 20000"/>
                    <a:gd name="T22" fmla="*/ 15862 w 20000"/>
                    <a:gd name="T23" fmla="*/ 13412 h 20000"/>
                    <a:gd name="T24" fmla="*/ 19655 w 20000"/>
                    <a:gd name="T25" fmla="*/ 17176 h 20000"/>
                    <a:gd name="T26" fmla="*/ 19655 w 20000"/>
                    <a:gd name="T27" fmla="*/ 1976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00" h="20000">
                      <a:moveTo>
                        <a:pt x="19655" y="19765"/>
                      </a:moveTo>
                      <a:lnTo>
                        <a:pt x="10690" y="19765"/>
                      </a:lnTo>
                      <a:lnTo>
                        <a:pt x="6897" y="13412"/>
                      </a:lnTo>
                      <a:lnTo>
                        <a:pt x="1379" y="11059"/>
                      </a:lnTo>
                      <a:lnTo>
                        <a:pt x="1379" y="4941"/>
                      </a:lnTo>
                      <a:lnTo>
                        <a:pt x="0" y="3765"/>
                      </a:lnTo>
                      <a:lnTo>
                        <a:pt x="0" y="0"/>
                      </a:lnTo>
                      <a:lnTo>
                        <a:pt x="1379" y="3765"/>
                      </a:lnTo>
                      <a:lnTo>
                        <a:pt x="5517" y="4941"/>
                      </a:lnTo>
                      <a:lnTo>
                        <a:pt x="10690" y="7294"/>
                      </a:lnTo>
                      <a:lnTo>
                        <a:pt x="14138" y="11059"/>
                      </a:lnTo>
                      <a:lnTo>
                        <a:pt x="15862" y="13412"/>
                      </a:lnTo>
                      <a:lnTo>
                        <a:pt x="19655" y="17176"/>
                      </a:lnTo>
                      <a:lnTo>
                        <a:pt x="19655" y="19765"/>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70" name="Freeform 16">
                  <a:extLst>
                    <a:ext uri="{FF2B5EF4-FFF2-40B4-BE49-F238E27FC236}">
                      <a16:creationId xmlns:a16="http://schemas.microsoft.com/office/drawing/2014/main" id="{78FEB9BD-5480-4859-A70E-D805DEEBCF5E}"/>
                    </a:ext>
                  </a:extLst>
                </p:cNvPr>
                <p:cNvSpPr>
                  <a:spLocks/>
                </p:cNvSpPr>
                <p:nvPr/>
              </p:nvSpPr>
              <p:spPr bwMode="auto">
                <a:xfrm>
                  <a:off x="8548687" y="4852205"/>
                  <a:ext cx="22650" cy="46810"/>
                </a:xfrm>
                <a:custGeom>
                  <a:avLst/>
                  <a:gdLst>
                    <a:gd name="T0" fmla="*/ 19459 w 20000"/>
                    <a:gd name="T1" fmla="*/ 19744 h 20000"/>
                    <a:gd name="T2" fmla="*/ 14054 w 20000"/>
                    <a:gd name="T3" fmla="*/ 13077 h 20000"/>
                    <a:gd name="T4" fmla="*/ 0 w 20000"/>
                    <a:gd name="T5" fmla="*/ 9231 h 20000"/>
                    <a:gd name="T6" fmla="*/ 0 w 20000"/>
                    <a:gd name="T7" fmla="*/ 0 h 20000"/>
                    <a:gd name="T8" fmla="*/ 5405 w 20000"/>
                    <a:gd name="T9" fmla="*/ 0 h 20000"/>
                    <a:gd name="T10" fmla="*/ 8649 w 20000"/>
                    <a:gd name="T11" fmla="*/ 5128 h 20000"/>
                    <a:gd name="T12" fmla="*/ 14054 w 20000"/>
                    <a:gd name="T13" fmla="*/ 6667 h 20000"/>
                    <a:gd name="T14" fmla="*/ 19459 w 20000"/>
                    <a:gd name="T15" fmla="*/ 13077 h 20000"/>
                    <a:gd name="T16" fmla="*/ 19459 w 20000"/>
                    <a:gd name="T17" fmla="*/ 1974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9459" y="19744"/>
                      </a:moveTo>
                      <a:lnTo>
                        <a:pt x="14054" y="13077"/>
                      </a:lnTo>
                      <a:lnTo>
                        <a:pt x="0" y="9231"/>
                      </a:lnTo>
                      <a:lnTo>
                        <a:pt x="0" y="0"/>
                      </a:lnTo>
                      <a:lnTo>
                        <a:pt x="5405" y="0"/>
                      </a:lnTo>
                      <a:lnTo>
                        <a:pt x="8649" y="5128"/>
                      </a:lnTo>
                      <a:lnTo>
                        <a:pt x="14054" y="6667"/>
                      </a:lnTo>
                      <a:lnTo>
                        <a:pt x="19459" y="13077"/>
                      </a:lnTo>
                      <a:lnTo>
                        <a:pt x="19459" y="19744"/>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71" name="Freeform 15">
                  <a:extLst>
                    <a:ext uri="{FF2B5EF4-FFF2-40B4-BE49-F238E27FC236}">
                      <a16:creationId xmlns:a16="http://schemas.microsoft.com/office/drawing/2014/main" id="{12BD90A1-FCE2-4100-9D69-DEEF3284133B}"/>
                    </a:ext>
                  </a:extLst>
                </p:cNvPr>
                <p:cNvSpPr>
                  <a:spLocks/>
                </p:cNvSpPr>
                <p:nvPr/>
              </p:nvSpPr>
              <p:spPr bwMode="auto">
                <a:xfrm>
                  <a:off x="8491307" y="4832575"/>
                  <a:ext cx="39260" cy="25669"/>
                </a:xfrm>
                <a:custGeom>
                  <a:avLst/>
                  <a:gdLst>
                    <a:gd name="T0" fmla="*/ 19688 w 20000"/>
                    <a:gd name="T1" fmla="*/ 19524 h 20000"/>
                    <a:gd name="T2" fmla="*/ 14688 w 20000"/>
                    <a:gd name="T3" fmla="*/ 14762 h 20000"/>
                    <a:gd name="T4" fmla="*/ 6563 w 20000"/>
                    <a:gd name="T5" fmla="*/ 7143 h 20000"/>
                    <a:gd name="T6" fmla="*/ 0 w 20000"/>
                    <a:gd name="T7" fmla="*/ 0 h 20000"/>
                    <a:gd name="T8" fmla="*/ 3125 w 20000"/>
                    <a:gd name="T9" fmla="*/ 0 h 20000"/>
                    <a:gd name="T10" fmla="*/ 8125 w 20000"/>
                    <a:gd name="T11" fmla="*/ 4762 h 20000"/>
                    <a:gd name="T12" fmla="*/ 14688 w 20000"/>
                    <a:gd name="T13" fmla="*/ 4762 h 20000"/>
                    <a:gd name="T14" fmla="*/ 19688 w 20000"/>
                    <a:gd name="T15" fmla="*/ 19524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9688" y="19524"/>
                      </a:moveTo>
                      <a:lnTo>
                        <a:pt x="14688" y="14762"/>
                      </a:lnTo>
                      <a:lnTo>
                        <a:pt x="6563" y="7143"/>
                      </a:lnTo>
                      <a:lnTo>
                        <a:pt x="0" y="0"/>
                      </a:lnTo>
                      <a:lnTo>
                        <a:pt x="3125" y="0"/>
                      </a:lnTo>
                      <a:lnTo>
                        <a:pt x="8125" y="4762"/>
                      </a:lnTo>
                      <a:lnTo>
                        <a:pt x="14688" y="4762"/>
                      </a:lnTo>
                      <a:lnTo>
                        <a:pt x="19688" y="19524"/>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72" name="Freeform 14">
                  <a:extLst>
                    <a:ext uri="{FF2B5EF4-FFF2-40B4-BE49-F238E27FC236}">
                      <a16:creationId xmlns:a16="http://schemas.microsoft.com/office/drawing/2014/main" id="{5723996E-C471-4CFD-AE8A-0A6EA0F29CDA}"/>
                    </a:ext>
                  </a:extLst>
                </p:cNvPr>
                <p:cNvSpPr>
                  <a:spLocks/>
                </p:cNvSpPr>
                <p:nvPr/>
              </p:nvSpPr>
              <p:spPr bwMode="auto">
                <a:xfrm>
                  <a:off x="8519998" y="4882404"/>
                  <a:ext cx="28689" cy="10570"/>
                </a:xfrm>
                <a:custGeom>
                  <a:avLst/>
                  <a:gdLst>
                    <a:gd name="T0" fmla="*/ 19583 w 20000"/>
                    <a:gd name="T1" fmla="*/ 18824 h 20000"/>
                    <a:gd name="T2" fmla="*/ 12917 w 20000"/>
                    <a:gd name="T3" fmla="*/ 18824 h 20000"/>
                    <a:gd name="T4" fmla="*/ 1667 w 20000"/>
                    <a:gd name="T5" fmla="*/ 18824 h 20000"/>
                    <a:gd name="T6" fmla="*/ 0 w 20000"/>
                    <a:gd name="T7" fmla="*/ 0 h 20000"/>
                    <a:gd name="T8" fmla="*/ 17083 w 20000"/>
                    <a:gd name="T9" fmla="*/ 0 h 20000"/>
                    <a:gd name="T10" fmla="*/ 19583 w 20000"/>
                    <a:gd name="T11" fmla="*/ 18824 h 20000"/>
                  </a:gdLst>
                  <a:ahLst/>
                  <a:cxnLst>
                    <a:cxn ang="0">
                      <a:pos x="T0" y="T1"/>
                    </a:cxn>
                    <a:cxn ang="0">
                      <a:pos x="T2" y="T3"/>
                    </a:cxn>
                    <a:cxn ang="0">
                      <a:pos x="T4" y="T5"/>
                    </a:cxn>
                    <a:cxn ang="0">
                      <a:pos x="T6" y="T7"/>
                    </a:cxn>
                    <a:cxn ang="0">
                      <a:pos x="T8" y="T9"/>
                    </a:cxn>
                    <a:cxn ang="0">
                      <a:pos x="T10" y="T11"/>
                    </a:cxn>
                  </a:cxnLst>
                  <a:rect l="0" t="0" r="r" b="b"/>
                  <a:pathLst>
                    <a:path w="20000" h="20000">
                      <a:moveTo>
                        <a:pt x="19583" y="18824"/>
                      </a:moveTo>
                      <a:lnTo>
                        <a:pt x="12917" y="18824"/>
                      </a:lnTo>
                      <a:lnTo>
                        <a:pt x="1667" y="18824"/>
                      </a:lnTo>
                      <a:lnTo>
                        <a:pt x="0" y="0"/>
                      </a:lnTo>
                      <a:lnTo>
                        <a:pt x="17083" y="0"/>
                      </a:lnTo>
                      <a:lnTo>
                        <a:pt x="19583" y="18824"/>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73" name="Freeform 13">
                  <a:extLst>
                    <a:ext uri="{FF2B5EF4-FFF2-40B4-BE49-F238E27FC236}">
                      <a16:creationId xmlns:a16="http://schemas.microsoft.com/office/drawing/2014/main" id="{074D68B1-C2FA-445E-A361-228271AC780F}"/>
                    </a:ext>
                  </a:extLst>
                </p:cNvPr>
                <p:cNvSpPr>
                  <a:spLocks/>
                </p:cNvSpPr>
                <p:nvPr/>
              </p:nvSpPr>
              <p:spPr bwMode="auto">
                <a:xfrm>
                  <a:off x="8438458" y="4800863"/>
                  <a:ext cx="25669" cy="22650"/>
                </a:xfrm>
                <a:custGeom>
                  <a:avLst/>
                  <a:gdLst>
                    <a:gd name="T0" fmla="*/ 11905 w 20000"/>
                    <a:gd name="T1" fmla="*/ 19474 h 20000"/>
                    <a:gd name="T2" fmla="*/ 2857 w 20000"/>
                    <a:gd name="T3" fmla="*/ 8421 h 20000"/>
                    <a:gd name="T4" fmla="*/ 0 w 20000"/>
                    <a:gd name="T5" fmla="*/ 0 h 20000"/>
                    <a:gd name="T6" fmla="*/ 7143 w 20000"/>
                    <a:gd name="T7" fmla="*/ 5789 h 20000"/>
                    <a:gd name="T8" fmla="*/ 11905 w 20000"/>
                    <a:gd name="T9" fmla="*/ 8421 h 20000"/>
                    <a:gd name="T10" fmla="*/ 19524 w 20000"/>
                    <a:gd name="T11" fmla="*/ 19474 h 20000"/>
                    <a:gd name="T12" fmla="*/ 11905 w 20000"/>
                    <a:gd name="T13" fmla="*/ 1947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1905" y="19474"/>
                      </a:moveTo>
                      <a:lnTo>
                        <a:pt x="2857" y="8421"/>
                      </a:lnTo>
                      <a:lnTo>
                        <a:pt x="0" y="0"/>
                      </a:lnTo>
                      <a:lnTo>
                        <a:pt x="7143" y="5789"/>
                      </a:lnTo>
                      <a:lnTo>
                        <a:pt x="11905" y="8421"/>
                      </a:lnTo>
                      <a:lnTo>
                        <a:pt x="19524" y="19474"/>
                      </a:lnTo>
                      <a:lnTo>
                        <a:pt x="11905" y="19474"/>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74" name="Freeform 10">
                  <a:extLst>
                    <a:ext uri="{FF2B5EF4-FFF2-40B4-BE49-F238E27FC236}">
                      <a16:creationId xmlns:a16="http://schemas.microsoft.com/office/drawing/2014/main" id="{9EA0E7D7-B2D2-4D68-9889-97FD7A7B6430}"/>
                    </a:ext>
                  </a:extLst>
                </p:cNvPr>
                <p:cNvSpPr>
                  <a:spLocks/>
                </p:cNvSpPr>
                <p:nvPr/>
              </p:nvSpPr>
              <p:spPr bwMode="auto">
                <a:xfrm>
                  <a:off x="7932612" y="5942422"/>
                  <a:ext cx="98150" cy="122310"/>
                </a:xfrm>
                <a:custGeom>
                  <a:avLst/>
                  <a:gdLst>
                    <a:gd name="T0" fmla="*/ 5185 w 20000"/>
                    <a:gd name="T1" fmla="*/ 19901 h 20000"/>
                    <a:gd name="T2" fmla="*/ 3333 w 20000"/>
                    <a:gd name="T3" fmla="*/ 19310 h 20000"/>
                    <a:gd name="T4" fmla="*/ 1975 w 20000"/>
                    <a:gd name="T5" fmla="*/ 18325 h 20000"/>
                    <a:gd name="T6" fmla="*/ 3333 w 20000"/>
                    <a:gd name="T7" fmla="*/ 18325 h 20000"/>
                    <a:gd name="T8" fmla="*/ 3333 w 20000"/>
                    <a:gd name="T9" fmla="*/ 17241 h 20000"/>
                    <a:gd name="T10" fmla="*/ 1358 w 20000"/>
                    <a:gd name="T11" fmla="*/ 16847 h 20000"/>
                    <a:gd name="T12" fmla="*/ 0 w 20000"/>
                    <a:gd name="T13" fmla="*/ 14286 h 20000"/>
                    <a:gd name="T14" fmla="*/ 1358 w 20000"/>
                    <a:gd name="T15" fmla="*/ 10640 h 20000"/>
                    <a:gd name="T16" fmla="*/ 1975 w 20000"/>
                    <a:gd name="T17" fmla="*/ 11626 h 20000"/>
                    <a:gd name="T18" fmla="*/ 1975 w 20000"/>
                    <a:gd name="T19" fmla="*/ 10640 h 20000"/>
                    <a:gd name="T20" fmla="*/ 1358 w 20000"/>
                    <a:gd name="T21" fmla="*/ 1970 h 20000"/>
                    <a:gd name="T22" fmla="*/ 1975 w 20000"/>
                    <a:gd name="T23" fmla="*/ 0 h 20000"/>
                    <a:gd name="T24" fmla="*/ 3333 w 20000"/>
                    <a:gd name="T25" fmla="*/ 0 h 20000"/>
                    <a:gd name="T26" fmla="*/ 4568 w 20000"/>
                    <a:gd name="T27" fmla="*/ 985 h 20000"/>
                    <a:gd name="T28" fmla="*/ 7160 w 20000"/>
                    <a:gd name="T29" fmla="*/ 2562 h 20000"/>
                    <a:gd name="T30" fmla="*/ 12222 w 20000"/>
                    <a:gd name="T31" fmla="*/ 3547 h 20000"/>
                    <a:gd name="T32" fmla="*/ 15432 w 20000"/>
                    <a:gd name="T33" fmla="*/ 2562 h 20000"/>
                    <a:gd name="T34" fmla="*/ 16667 w 20000"/>
                    <a:gd name="T35" fmla="*/ 2562 h 20000"/>
                    <a:gd name="T36" fmla="*/ 19877 w 20000"/>
                    <a:gd name="T37" fmla="*/ 1970 h 20000"/>
                    <a:gd name="T38" fmla="*/ 19877 w 20000"/>
                    <a:gd name="T39" fmla="*/ 2562 h 20000"/>
                    <a:gd name="T40" fmla="*/ 17901 w 20000"/>
                    <a:gd name="T41" fmla="*/ 11626 h 20000"/>
                    <a:gd name="T42" fmla="*/ 16667 w 20000"/>
                    <a:gd name="T43" fmla="*/ 11626 h 20000"/>
                    <a:gd name="T44" fmla="*/ 16667 w 20000"/>
                    <a:gd name="T45" fmla="*/ 10640 h 20000"/>
                    <a:gd name="T46" fmla="*/ 15432 w 20000"/>
                    <a:gd name="T47" fmla="*/ 11626 h 20000"/>
                    <a:gd name="T48" fmla="*/ 15432 w 20000"/>
                    <a:gd name="T49" fmla="*/ 13202 h 20000"/>
                    <a:gd name="T50" fmla="*/ 14815 w 20000"/>
                    <a:gd name="T51" fmla="*/ 14680 h 20000"/>
                    <a:gd name="T52" fmla="*/ 13457 w 20000"/>
                    <a:gd name="T53" fmla="*/ 17241 h 20000"/>
                    <a:gd name="T54" fmla="*/ 11605 w 20000"/>
                    <a:gd name="T55" fmla="*/ 18325 h 20000"/>
                    <a:gd name="T56" fmla="*/ 11605 w 20000"/>
                    <a:gd name="T57" fmla="*/ 16847 h 20000"/>
                    <a:gd name="T58" fmla="*/ 12222 w 20000"/>
                    <a:gd name="T59" fmla="*/ 16847 h 20000"/>
                    <a:gd name="T60" fmla="*/ 12222 w 20000"/>
                    <a:gd name="T61" fmla="*/ 14680 h 20000"/>
                    <a:gd name="T62" fmla="*/ 11605 w 20000"/>
                    <a:gd name="T63" fmla="*/ 14680 h 20000"/>
                    <a:gd name="T64" fmla="*/ 9630 w 20000"/>
                    <a:gd name="T65" fmla="*/ 17241 h 20000"/>
                    <a:gd name="T66" fmla="*/ 8395 w 20000"/>
                    <a:gd name="T67" fmla="*/ 17241 h 20000"/>
                    <a:gd name="T68" fmla="*/ 7160 w 20000"/>
                    <a:gd name="T69" fmla="*/ 19901 h 20000"/>
                    <a:gd name="T70" fmla="*/ 5185 w 20000"/>
                    <a:gd name="T71" fmla="*/ 1990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5185" y="19901"/>
                      </a:moveTo>
                      <a:lnTo>
                        <a:pt x="3333" y="19310"/>
                      </a:lnTo>
                      <a:lnTo>
                        <a:pt x="1975" y="18325"/>
                      </a:lnTo>
                      <a:lnTo>
                        <a:pt x="3333" y="18325"/>
                      </a:lnTo>
                      <a:lnTo>
                        <a:pt x="3333" y="17241"/>
                      </a:lnTo>
                      <a:lnTo>
                        <a:pt x="1358" y="16847"/>
                      </a:lnTo>
                      <a:lnTo>
                        <a:pt x="0" y="14286"/>
                      </a:lnTo>
                      <a:lnTo>
                        <a:pt x="1358" y="10640"/>
                      </a:lnTo>
                      <a:lnTo>
                        <a:pt x="1975" y="11626"/>
                      </a:lnTo>
                      <a:lnTo>
                        <a:pt x="1975" y="10640"/>
                      </a:lnTo>
                      <a:lnTo>
                        <a:pt x="1358" y="1970"/>
                      </a:lnTo>
                      <a:lnTo>
                        <a:pt x="1975" y="0"/>
                      </a:lnTo>
                      <a:lnTo>
                        <a:pt x="3333" y="0"/>
                      </a:lnTo>
                      <a:lnTo>
                        <a:pt x="4568" y="985"/>
                      </a:lnTo>
                      <a:lnTo>
                        <a:pt x="7160" y="2562"/>
                      </a:lnTo>
                      <a:lnTo>
                        <a:pt x="12222" y="3547"/>
                      </a:lnTo>
                      <a:lnTo>
                        <a:pt x="15432" y="2562"/>
                      </a:lnTo>
                      <a:lnTo>
                        <a:pt x="16667" y="2562"/>
                      </a:lnTo>
                      <a:lnTo>
                        <a:pt x="19877" y="1970"/>
                      </a:lnTo>
                      <a:lnTo>
                        <a:pt x="19877" y="2562"/>
                      </a:lnTo>
                      <a:lnTo>
                        <a:pt x="17901" y="11626"/>
                      </a:lnTo>
                      <a:lnTo>
                        <a:pt x="16667" y="11626"/>
                      </a:lnTo>
                      <a:lnTo>
                        <a:pt x="16667" y="10640"/>
                      </a:lnTo>
                      <a:lnTo>
                        <a:pt x="15432" y="11626"/>
                      </a:lnTo>
                      <a:lnTo>
                        <a:pt x="15432" y="13202"/>
                      </a:lnTo>
                      <a:lnTo>
                        <a:pt x="14815" y="14680"/>
                      </a:lnTo>
                      <a:lnTo>
                        <a:pt x="13457" y="17241"/>
                      </a:lnTo>
                      <a:lnTo>
                        <a:pt x="11605" y="18325"/>
                      </a:lnTo>
                      <a:lnTo>
                        <a:pt x="11605" y="16847"/>
                      </a:lnTo>
                      <a:lnTo>
                        <a:pt x="12222" y="16847"/>
                      </a:lnTo>
                      <a:lnTo>
                        <a:pt x="12222" y="14680"/>
                      </a:lnTo>
                      <a:lnTo>
                        <a:pt x="11605" y="14680"/>
                      </a:lnTo>
                      <a:lnTo>
                        <a:pt x="9630" y="17241"/>
                      </a:lnTo>
                      <a:lnTo>
                        <a:pt x="8395" y="17241"/>
                      </a:lnTo>
                      <a:lnTo>
                        <a:pt x="7160" y="19901"/>
                      </a:lnTo>
                      <a:lnTo>
                        <a:pt x="5185" y="19901"/>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75" name="Freeform 8">
                  <a:extLst>
                    <a:ext uri="{FF2B5EF4-FFF2-40B4-BE49-F238E27FC236}">
                      <a16:creationId xmlns:a16="http://schemas.microsoft.com/office/drawing/2014/main" id="{EA48CFFC-17C9-482F-B491-C73E56601630}"/>
                    </a:ext>
                  </a:extLst>
                </p:cNvPr>
                <p:cNvSpPr>
                  <a:spLocks/>
                </p:cNvSpPr>
                <p:nvPr/>
              </p:nvSpPr>
              <p:spPr bwMode="auto">
                <a:xfrm>
                  <a:off x="8604544" y="5217598"/>
                  <a:ext cx="48320" cy="81539"/>
                </a:xfrm>
                <a:custGeom>
                  <a:avLst/>
                  <a:gdLst>
                    <a:gd name="T0" fmla="*/ 19747 w 20000"/>
                    <a:gd name="T1" fmla="*/ 19852 h 20000"/>
                    <a:gd name="T2" fmla="*/ 14430 w 20000"/>
                    <a:gd name="T3" fmla="*/ 18370 h 20000"/>
                    <a:gd name="T4" fmla="*/ 14430 w 20000"/>
                    <a:gd name="T5" fmla="*/ 16000 h 20000"/>
                    <a:gd name="T6" fmla="*/ 7848 w 20000"/>
                    <a:gd name="T7" fmla="*/ 13037 h 20000"/>
                    <a:gd name="T8" fmla="*/ 2785 w 20000"/>
                    <a:gd name="T9" fmla="*/ 6074 h 20000"/>
                    <a:gd name="T10" fmla="*/ 0 w 20000"/>
                    <a:gd name="T11" fmla="*/ 0 h 20000"/>
                    <a:gd name="T12" fmla="*/ 2785 w 20000"/>
                    <a:gd name="T13" fmla="*/ 593 h 20000"/>
                    <a:gd name="T14" fmla="*/ 7848 w 20000"/>
                    <a:gd name="T15" fmla="*/ 6074 h 20000"/>
                    <a:gd name="T16" fmla="*/ 10380 w 20000"/>
                    <a:gd name="T17" fmla="*/ 6815 h 20000"/>
                    <a:gd name="T18" fmla="*/ 10380 w 20000"/>
                    <a:gd name="T19" fmla="*/ 9926 h 20000"/>
                    <a:gd name="T20" fmla="*/ 14430 w 20000"/>
                    <a:gd name="T21" fmla="*/ 12296 h 20000"/>
                    <a:gd name="T22" fmla="*/ 19747 w 20000"/>
                    <a:gd name="T23" fmla="*/ 16889 h 20000"/>
                    <a:gd name="T24" fmla="*/ 19747 w 20000"/>
                    <a:gd name="T25" fmla="*/ 1985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19747" y="19852"/>
                      </a:moveTo>
                      <a:lnTo>
                        <a:pt x="14430" y="18370"/>
                      </a:lnTo>
                      <a:lnTo>
                        <a:pt x="14430" y="16000"/>
                      </a:lnTo>
                      <a:lnTo>
                        <a:pt x="7848" y="13037"/>
                      </a:lnTo>
                      <a:lnTo>
                        <a:pt x="2785" y="6074"/>
                      </a:lnTo>
                      <a:lnTo>
                        <a:pt x="0" y="0"/>
                      </a:lnTo>
                      <a:lnTo>
                        <a:pt x="2785" y="593"/>
                      </a:lnTo>
                      <a:lnTo>
                        <a:pt x="7848" y="6074"/>
                      </a:lnTo>
                      <a:lnTo>
                        <a:pt x="10380" y="6815"/>
                      </a:lnTo>
                      <a:lnTo>
                        <a:pt x="10380" y="9926"/>
                      </a:lnTo>
                      <a:lnTo>
                        <a:pt x="14430" y="12296"/>
                      </a:lnTo>
                      <a:lnTo>
                        <a:pt x="19747" y="16889"/>
                      </a:lnTo>
                      <a:lnTo>
                        <a:pt x="19747" y="19852"/>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grpSp>
          <p:sp>
            <p:nvSpPr>
              <p:cNvPr id="977" name="Freeform 217">
                <a:extLst>
                  <a:ext uri="{FF2B5EF4-FFF2-40B4-BE49-F238E27FC236}">
                    <a16:creationId xmlns:a16="http://schemas.microsoft.com/office/drawing/2014/main" id="{05E43C74-4EA8-411C-A781-94B52FF8CC7E}"/>
                  </a:ext>
                </a:extLst>
              </p:cNvPr>
              <p:cNvSpPr>
                <a:spLocks/>
              </p:cNvSpPr>
              <p:nvPr/>
            </p:nvSpPr>
            <p:spPr bwMode="auto">
              <a:xfrm>
                <a:off x="6105364" y="2682022"/>
                <a:ext cx="296002" cy="654128"/>
              </a:xfrm>
              <a:custGeom>
                <a:avLst/>
                <a:gdLst>
                  <a:gd name="T0" fmla="*/ 1823 w 20000"/>
                  <a:gd name="T1" fmla="*/ 7031 h 20000"/>
                  <a:gd name="T2" fmla="*/ 2069 w 20000"/>
                  <a:gd name="T3" fmla="*/ 6004 h 20000"/>
                  <a:gd name="T4" fmla="*/ 3350 w 20000"/>
                  <a:gd name="T5" fmla="*/ 5067 h 20000"/>
                  <a:gd name="T6" fmla="*/ 4138 w 20000"/>
                  <a:gd name="T7" fmla="*/ 3683 h 20000"/>
                  <a:gd name="T8" fmla="*/ 5123 w 20000"/>
                  <a:gd name="T9" fmla="*/ 3013 h 20000"/>
                  <a:gd name="T10" fmla="*/ 6650 w 20000"/>
                  <a:gd name="T11" fmla="*/ 1496 h 20000"/>
                  <a:gd name="T12" fmla="*/ 8670 w 20000"/>
                  <a:gd name="T13" fmla="*/ 1496 h 20000"/>
                  <a:gd name="T14" fmla="*/ 8670 w 20000"/>
                  <a:gd name="T15" fmla="*/ 692 h 20000"/>
                  <a:gd name="T16" fmla="*/ 9458 w 20000"/>
                  <a:gd name="T17" fmla="*/ 357 h 20000"/>
                  <a:gd name="T18" fmla="*/ 10788 w 20000"/>
                  <a:gd name="T19" fmla="*/ 0 h 20000"/>
                  <a:gd name="T20" fmla="*/ 11773 w 20000"/>
                  <a:gd name="T21" fmla="*/ 915 h 20000"/>
                  <a:gd name="T22" fmla="*/ 13300 w 20000"/>
                  <a:gd name="T23" fmla="*/ 2768 h 20000"/>
                  <a:gd name="T24" fmla="*/ 12808 w 20000"/>
                  <a:gd name="T25" fmla="*/ 3326 h 20000"/>
                  <a:gd name="T26" fmla="*/ 11281 w 20000"/>
                  <a:gd name="T27" fmla="*/ 3683 h 20000"/>
                  <a:gd name="T28" fmla="*/ 10788 w 20000"/>
                  <a:gd name="T29" fmla="*/ 4152 h 20000"/>
                  <a:gd name="T30" fmla="*/ 11773 w 20000"/>
                  <a:gd name="T31" fmla="*/ 5067 h 20000"/>
                  <a:gd name="T32" fmla="*/ 12808 w 20000"/>
                  <a:gd name="T33" fmla="*/ 4844 h 20000"/>
                  <a:gd name="T34" fmla="*/ 13793 w 20000"/>
                  <a:gd name="T35" fmla="*/ 5067 h 20000"/>
                  <a:gd name="T36" fmla="*/ 14581 w 20000"/>
                  <a:gd name="T37" fmla="*/ 6004 h 20000"/>
                  <a:gd name="T38" fmla="*/ 15813 w 20000"/>
                  <a:gd name="T39" fmla="*/ 6563 h 20000"/>
                  <a:gd name="T40" fmla="*/ 17340 w 20000"/>
                  <a:gd name="T41" fmla="*/ 7254 h 20000"/>
                  <a:gd name="T42" fmla="*/ 17340 w 20000"/>
                  <a:gd name="T43" fmla="*/ 7612 h 20000"/>
                  <a:gd name="T44" fmla="*/ 18670 w 20000"/>
                  <a:gd name="T45" fmla="*/ 7857 h 20000"/>
                  <a:gd name="T46" fmla="*/ 19163 w 20000"/>
                  <a:gd name="T47" fmla="*/ 8080 h 20000"/>
                  <a:gd name="T48" fmla="*/ 19163 w 20000"/>
                  <a:gd name="T49" fmla="*/ 8438 h 20000"/>
                  <a:gd name="T50" fmla="*/ 17931 w 20000"/>
                  <a:gd name="T51" fmla="*/ 8772 h 20000"/>
                  <a:gd name="T52" fmla="*/ 16108 w 20000"/>
                  <a:gd name="T53" fmla="*/ 9353 h 20000"/>
                  <a:gd name="T54" fmla="*/ 15813 w 20000"/>
                  <a:gd name="T55" fmla="*/ 9442 h 20000"/>
                  <a:gd name="T56" fmla="*/ 13300 w 20000"/>
                  <a:gd name="T57" fmla="*/ 9933 h 20000"/>
                  <a:gd name="T58" fmla="*/ 12808 w 20000"/>
                  <a:gd name="T59" fmla="*/ 10848 h 20000"/>
                  <a:gd name="T60" fmla="*/ 12512 w 20000"/>
                  <a:gd name="T61" fmla="*/ 11183 h 20000"/>
                  <a:gd name="T62" fmla="*/ 13300 w 20000"/>
                  <a:gd name="T63" fmla="*/ 11540 h 20000"/>
                  <a:gd name="T64" fmla="*/ 15320 w 20000"/>
                  <a:gd name="T65" fmla="*/ 13036 h 20000"/>
                  <a:gd name="T66" fmla="*/ 15320 w 20000"/>
                  <a:gd name="T67" fmla="*/ 13862 h 20000"/>
                  <a:gd name="T68" fmla="*/ 14828 w 20000"/>
                  <a:gd name="T69" fmla="*/ 14777 h 20000"/>
                  <a:gd name="T70" fmla="*/ 17143 w 20000"/>
                  <a:gd name="T71" fmla="*/ 16272 h 20000"/>
                  <a:gd name="T72" fmla="*/ 17931 w 20000"/>
                  <a:gd name="T73" fmla="*/ 17879 h 20000"/>
                  <a:gd name="T74" fmla="*/ 16601 w 20000"/>
                  <a:gd name="T75" fmla="*/ 19397 h 20000"/>
                  <a:gd name="T76" fmla="*/ 16108 w 20000"/>
                  <a:gd name="T77" fmla="*/ 19978 h 20000"/>
                  <a:gd name="T78" fmla="*/ 16108 w 20000"/>
                  <a:gd name="T79" fmla="*/ 19063 h 20000"/>
                  <a:gd name="T80" fmla="*/ 15813 w 20000"/>
                  <a:gd name="T81" fmla="*/ 18125 h 20000"/>
                  <a:gd name="T82" fmla="*/ 16108 w 20000"/>
                  <a:gd name="T83" fmla="*/ 16964 h 20000"/>
                  <a:gd name="T84" fmla="*/ 14828 w 20000"/>
                  <a:gd name="T85" fmla="*/ 16272 h 20000"/>
                  <a:gd name="T86" fmla="*/ 14089 w 20000"/>
                  <a:gd name="T87" fmla="*/ 15357 h 20000"/>
                  <a:gd name="T88" fmla="*/ 13300 w 20000"/>
                  <a:gd name="T89" fmla="*/ 13638 h 20000"/>
                  <a:gd name="T90" fmla="*/ 12512 w 20000"/>
                  <a:gd name="T91" fmla="*/ 13036 h 20000"/>
                  <a:gd name="T92" fmla="*/ 11773 w 20000"/>
                  <a:gd name="T93" fmla="*/ 12366 h 20000"/>
                  <a:gd name="T94" fmla="*/ 11281 w 20000"/>
                  <a:gd name="T95" fmla="*/ 13036 h 20000"/>
                  <a:gd name="T96" fmla="*/ 8670 w 20000"/>
                  <a:gd name="T97" fmla="*/ 13862 h 20000"/>
                  <a:gd name="T98" fmla="*/ 7438 w 20000"/>
                  <a:gd name="T99" fmla="*/ 13862 h 20000"/>
                  <a:gd name="T100" fmla="*/ 7438 w 20000"/>
                  <a:gd name="T101" fmla="*/ 13862 h 20000"/>
                  <a:gd name="T102" fmla="*/ 6650 w 20000"/>
                  <a:gd name="T103" fmla="*/ 13638 h 20000"/>
                  <a:gd name="T104" fmla="*/ 5862 w 20000"/>
                  <a:gd name="T105" fmla="*/ 12679 h 20000"/>
                  <a:gd name="T106" fmla="*/ 5862 w 20000"/>
                  <a:gd name="T107" fmla="*/ 11183 h 20000"/>
                  <a:gd name="T108" fmla="*/ 4631 w 20000"/>
                  <a:gd name="T109" fmla="*/ 10625 h 20000"/>
                  <a:gd name="T110" fmla="*/ 4138 w 20000"/>
                  <a:gd name="T111" fmla="*/ 10268 h 20000"/>
                  <a:gd name="T112" fmla="*/ 3350 w 20000"/>
                  <a:gd name="T113" fmla="*/ 9710 h 20000"/>
                  <a:gd name="T114" fmla="*/ 2562 w 20000"/>
                  <a:gd name="T115" fmla="*/ 9129 h 20000"/>
                  <a:gd name="T116" fmla="*/ 1330 w 20000"/>
                  <a:gd name="T117" fmla="*/ 8996 h 20000"/>
                  <a:gd name="T118" fmla="*/ 542 w 20000"/>
                  <a:gd name="T119" fmla="*/ 8080 h 20000"/>
                  <a:gd name="T120" fmla="*/ 1034 w 20000"/>
                  <a:gd name="T121" fmla="*/ 703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00" h="20000">
                    <a:moveTo>
                      <a:pt x="1034" y="7031"/>
                    </a:moveTo>
                    <a:lnTo>
                      <a:pt x="1823" y="7031"/>
                    </a:lnTo>
                    <a:lnTo>
                      <a:pt x="1330" y="6116"/>
                    </a:lnTo>
                    <a:lnTo>
                      <a:pt x="2069" y="6004"/>
                    </a:lnTo>
                    <a:lnTo>
                      <a:pt x="2069" y="5067"/>
                    </a:lnTo>
                    <a:lnTo>
                      <a:pt x="3350" y="5067"/>
                    </a:lnTo>
                    <a:lnTo>
                      <a:pt x="4138" y="4286"/>
                    </a:lnTo>
                    <a:lnTo>
                      <a:pt x="4138" y="3683"/>
                    </a:lnTo>
                    <a:lnTo>
                      <a:pt x="4138" y="3326"/>
                    </a:lnTo>
                    <a:lnTo>
                      <a:pt x="5123" y="3013"/>
                    </a:lnTo>
                    <a:lnTo>
                      <a:pt x="5123" y="2188"/>
                    </a:lnTo>
                    <a:lnTo>
                      <a:pt x="6650" y="1496"/>
                    </a:lnTo>
                    <a:lnTo>
                      <a:pt x="8473" y="1272"/>
                    </a:lnTo>
                    <a:lnTo>
                      <a:pt x="8670" y="1496"/>
                    </a:lnTo>
                    <a:lnTo>
                      <a:pt x="9212" y="1272"/>
                    </a:lnTo>
                    <a:lnTo>
                      <a:pt x="8670" y="692"/>
                    </a:lnTo>
                    <a:lnTo>
                      <a:pt x="9212" y="357"/>
                    </a:lnTo>
                    <a:lnTo>
                      <a:pt x="9458" y="357"/>
                    </a:lnTo>
                    <a:lnTo>
                      <a:pt x="9458" y="0"/>
                    </a:lnTo>
                    <a:lnTo>
                      <a:pt x="10788" y="0"/>
                    </a:lnTo>
                    <a:lnTo>
                      <a:pt x="11773" y="580"/>
                    </a:lnTo>
                    <a:lnTo>
                      <a:pt x="11773" y="915"/>
                    </a:lnTo>
                    <a:lnTo>
                      <a:pt x="12512" y="915"/>
                    </a:lnTo>
                    <a:lnTo>
                      <a:pt x="13300" y="2768"/>
                    </a:lnTo>
                    <a:lnTo>
                      <a:pt x="12808" y="3237"/>
                    </a:lnTo>
                    <a:lnTo>
                      <a:pt x="12808" y="3326"/>
                    </a:lnTo>
                    <a:lnTo>
                      <a:pt x="12512" y="3326"/>
                    </a:lnTo>
                    <a:lnTo>
                      <a:pt x="11281" y="3683"/>
                    </a:lnTo>
                    <a:lnTo>
                      <a:pt x="11773" y="4152"/>
                    </a:lnTo>
                    <a:lnTo>
                      <a:pt x="10788" y="4152"/>
                    </a:lnTo>
                    <a:lnTo>
                      <a:pt x="11281" y="4621"/>
                    </a:lnTo>
                    <a:lnTo>
                      <a:pt x="11773" y="5067"/>
                    </a:lnTo>
                    <a:lnTo>
                      <a:pt x="12512" y="4844"/>
                    </a:lnTo>
                    <a:lnTo>
                      <a:pt x="12808" y="4844"/>
                    </a:lnTo>
                    <a:lnTo>
                      <a:pt x="14089" y="4844"/>
                    </a:lnTo>
                    <a:lnTo>
                      <a:pt x="13793" y="5067"/>
                    </a:lnTo>
                    <a:lnTo>
                      <a:pt x="14089" y="5201"/>
                    </a:lnTo>
                    <a:lnTo>
                      <a:pt x="14581" y="6004"/>
                    </a:lnTo>
                    <a:lnTo>
                      <a:pt x="15813" y="6004"/>
                    </a:lnTo>
                    <a:lnTo>
                      <a:pt x="15813" y="6563"/>
                    </a:lnTo>
                    <a:lnTo>
                      <a:pt x="15320" y="7031"/>
                    </a:lnTo>
                    <a:lnTo>
                      <a:pt x="17340" y="7254"/>
                    </a:lnTo>
                    <a:lnTo>
                      <a:pt x="17340" y="7522"/>
                    </a:lnTo>
                    <a:lnTo>
                      <a:pt x="17340" y="7612"/>
                    </a:lnTo>
                    <a:lnTo>
                      <a:pt x="17931" y="7612"/>
                    </a:lnTo>
                    <a:lnTo>
                      <a:pt x="18670" y="7857"/>
                    </a:lnTo>
                    <a:lnTo>
                      <a:pt x="19951" y="7857"/>
                    </a:lnTo>
                    <a:lnTo>
                      <a:pt x="19163" y="8080"/>
                    </a:lnTo>
                    <a:lnTo>
                      <a:pt x="18670" y="8192"/>
                    </a:lnTo>
                    <a:lnTo>
                      <a:pt x="19163" y="8438"/>
                    </a:lnTo>
                    <a:lnTo>
                      <a:pt x="18128" y="8527"/>
                    </a:lnTo>
                    <a:lnTo>
                      <a:pt x="17931" y="8772"/>
                    </a:lnTo>
                    <a:lnTo>
                      <a:pt x="16601" y="8996"/>
                    </a:lnTo>
                    <a:lnTo>
                      <a:pt x="16108" y="9353"/>
                    </a:lnTo>
                    <a:lnTo>
                      <a:pt x="15320" y="9129"/>
                    </a:lnTo>
                    <a:lnTo>
                      <a:pt x="15813" y="9442"/>
                    </a:lnTo>
                    <a:lnTo>
                      <a:pt x="13793" y="9710"/>
                    </a:lnTo>
                    <a:lnTo>
                      <a:pt x="13300" y="9933"/>
                    </a:lnTo>
                    <a:lnTo>
                      <a:pt x="12808" y="10268"/>
                    </a:lnTo>
                    <a:lnTo>
                      <a:pt x="12808" y="10848"/>
                    </a:lnTo>
                    <a:lnTo>
                      <a:pt x="12512" y="10960"/>
                    </a:lnTo>
                    <a:lnTo>
                      <a:pt x="12512" y="11183"/>
                    </a:lnTo>
                    <a:lnTo>
                      <a:pt x="12808" y="11183"/>
                    </a:lnTo>
                    <a:lnTo>
                      <a:pt x="13300" y="11540"/>
                    </a:lnTo>
                    <a:lnTo>
                      <a:pt x="14828" y="12679"/>
                    </a:lnTo>
                    <a:lnTo>
                      <a:pt x="15320" y="13036"/>
                    </a:lnTo>
                    <a:lnTo>
                      <a:pt x="15813" y="13638"/>
                    </a:lnTo>
                    <a:lnTo>
                      <a:pt x="15320" y="13862"/>
                    </a:lnTo>
                    <a:lnTo>
                      <a:pt x="15320" y="14308"/>
                    </a:lnTo>
                    <a:lnTo>
                      <a:pt x="14828" y="14777"/>
                    </a:lnTo>
                    <a:lnTo>
                      <a:pt x="14828" y="15134"/>
                    </a:lnTo>
                    <a:lnTo>
                      <a:pt x="17143" y="16272"/>
                    </a:lnTo>
                    <a:lnTo>
                      <a:pt x="17143" y="16741"/>
                    </a:lnTo>
                    <a:lnTo>
                      <a:pt x="17931" y="17879"/>
                    </a:lnTo>
                    <a:lnTo>
                      <a:pt x="17340" y="18482"/>
                    </a:lnTo>
                    <a:lnTo>
                      <a:pt x="16601" y="19397"/>
                    </a:lnTo>
                    <a:lnTo>
                      <a:pt x="16601" y="19754"/>
                    </a:lnTo>
                    <a:lnTo>
                      <a:pt x="16108" y="19978"/>
                    </a:lnTo>
                    <a:lnTo>
                      <a:pt x="15813" y="19397"/>
                    </a:lnTo>
                    <a:lnTo>
                      <a:pt x="16108" y="19063"/>
                    </a:lnTo>
                    <a:lnTo>
                      <a:pt x="16108" y="18125"/>
                    </a:lnTo>
                    <a:lnTo>
                      <a:pt x="15813" y="18125"/>
                    </a:lnTo>
                    <a:lnTo>
                      <a:pt x="16108" y="17879"/>
                    </a:lnTo>
                    <a:lnTo>
                      <a:pt x="16108" y="16964"/>
                    </a:lnTo>
                    <a:lnTo>
                      <a:pt x="14828" y="15826"/>
                    </a:lnTo>
                    <a:lnTo>
                      <a:pt x="14828" y="16272"/>
                    </a:lnTo>
                    <a:lnTo>
                      <a:pt x="14581" y="16272"/>
                    </a:lnTo>
                    <a:lnTo>
                      <a:pt x="14089" y="15357"/>
                    </a:lnTo>
                    <a:lnTo>
                      <a:pt x="13793" y="14308"/>
                    </a:lnTo>
                    <a:lnTo>
                      <a:pt x="13300" y="13638"/>
                    </a:lnTo>
                    <a:lnTo>
                      <a:pt x="13300" y="13036"/>
                    </a:lnTo>
                    <a:lnTo>
                      <a:pt x="12512" y="13036"/>
                    </a:lnTo>
                    <a:lnTo>
                      <a:pt x="12020" y="12679"/>
                    </a:lnTo>
                    <a:lnTo>
                      <a:pt x="11773" y="12366"/>
                    </a:lnTo>
                    <a:lnTo>
                      <a:pt x="11281" y="12455"/>
                    </a:lnTo>
                    <a:lnTo>
                      <a:pt x="11281" y="13036"/>
                    </a:lnTo>
                    <a:lnTo>
                      <a:pt x="10493" y="13393"/>
                    </a:lnTo>
                    <a:lnTo>
                      <a:pt x="8670" y="13862"/>
                    </a:lnTo>
                    <a:lnTo>
                      <a:pt x="8473" y="13973"/>
                    </a:lnTo>
                    <a:lnTo>
                      <a:pt x="7438" y="13862"/>
                    </a:lnTo>
                    <a:lnTo>
                      <a:pt x="7931" y="13638"/>
                    </a:lnTo>
                    <a:lnTo>
                      <a:pt x="7438" y="13862"/>
                    </a:lnTo>
                    <a:lnTo>
                      <a:pt x="6650" y="13862"/>
                    </a:lnTo>
                    <a:lnTo>
                      <a:pt x="6650" y="13638"/>
                    </a:lnTo>
                    <a:lnTo>
                      <a:pt x="5862" y="13862"/>
                    </a:lnTo>
                    <a:lnTo>
                      <a:pt x="5862" y="12679"/>
                    </a:lnTo>
                    <a:lnTo>
                      <a:pt x="6453" y="11763"/>
                    </a:lnTo>
                    <a:lnTo>
                      <a:pt x="5862" y="11183"/>
                    </a:lnTo>
                    <a:lnTo>
                      <a:pt x="4631" y="10491"/>
                    </a:lnTo>
                    <a:lnTo>
                      <a:pt x="4631" y="10625"/>
                    </a:lnTo>
                    <a:lnTo>
                      <a:pt x="3350" y="10045"/>
                    </a:lnTo>
                    <a:lnTo>
                      <a:pt x="4138" y="10268"/>
                    </a:lnTo>
                    <a:lnTo>
                      <a:pt x="4631" y="10045"/>
                    </a:lnTo>
                    <a:lnTo>
                      <a:pt x="3350" y="9710"/>
                    </a:lnTo>
                    <a:lnTo>
                      <a:pt x="3054" y="9353"/>
                    </a:lnTo>
                    <a:lnTo>
                      <a:pt x="2562" y="9129"/>
                    </a:lnTo>
                    <a:lnTo>
                      <a:pt x="1823" y="8996"/>
                    </a:lnTo>
                    <a:lnTo>
                      <a:pt x="1330" y="8996"/>
                    </a:lnTo>
                    <a:lnTo>
                      <a:pt x="0" y="8192"/>
                    </a:lnTo>
                    <a:lnTo>
                      <a:pt x="542" y="8080"/>
                    </a:lnTo>
                    <a:lnTo>
                      <a:pt x="1330" y="8192"/>
                    </a:lnTo>
                    <a:lnTo>
                      <a:pt x="1034" y="7031"/>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978" name="Freeform 216">
                <a:extLst>
                  <a:ext uri="{FF2B5EF4-FFF2-40B4-BE49-F238E27FC236}">
                    <a16:creationId xmlns:a16="http://schemas.microsoft.com/office/drawing/2014/main" id="{80B3A7E0-B983-4D7D-B012-22E436DD4755}"/>
                  </a:ext>
                </a:extLst>
              </p:cNvPr>
              <p:cNvSpPr>
                <a:spLocks/>
              </p:cNvSpPr>
              <p:nvPr/>
            </p:nvSpPr>
            <p:spPr bwMode="auto">
              <a:xfrm>
                <a:off x="6865467" y="3506078"/>
                <a:ext cx="31061" cy="38369"/>
              </a:xfrm>
              <a:custGeom>
                <a:avLst/>
                <a:gdLst>
                  <a:gd name="T0" fmla="*/ 0 w 20000"/>
                  <a:gd name="T1" fmla="*/ 5769 h 20000"/>
                  <a:gd name="T2" fmla="*/ 11905 w 20000"/>
                  <a:gd name="T3" fmla="*/ 0 h 20000"/>
                  <a:gd name="T4" fmla="*/ 11905 w 20000"/>
                  <a:gd name="T5" fmla="*/ 5769 h 20000"/>
                  <a:gd name="T6" fmla="*/ 19524 w 20000"/>
                  <a:gd name="T7" fmla="*/ 13462 h 20000"/>
                  <a:gd name="T8" fmla="*/ 11905 w 20000"/>
                  <a:gd name="T9" fmla="*/ 13462 h 20000"/>
                  <a:gd name="T10" fmla="*/ 2857 w 20000"/>
                  <a:gd name="T11" fmla="*/ 19615 h 20000"/>
                  <a:gd name="T12" fmla="*/ 0 w 20000"/>
                  <a:gd name="T13" fmla="*/ 5769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0" y="5769"/>
                    </a:moveTo>
                    <a:lnTo>
                      <a:pt x="11905" y="0"/>
                    </a:lnTo>
                    <a:lnTo>
                      <a:pt x="11905" y="5769"/>
                    </a:lnTo>
                    <a:lnTo>
                      <a:pt x="19524" y="13462"/>
                    </a:lnTo>
                    <a:lnTo>
                      <a:pt x="11905" y="13462"/>
                    </a:lnTo>
                    <a:lnTo>
                      <a:pt x="2857" y="19615"/>
                    </a:lnTo>
                    <a:lnTo>
                      <a:pt x="0" y="5769"/>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979" name="Freeform 212">
                <a:extLst>
                  <a:ext uri="{FF2B5EF4-FFF2-40B4-BE49-F238E27FC236}">
                    <a16:creationId xmlns:a16="http://schemas.microsoft.com/office/drawing/2014/main" id="{278B18C6-C9CC-4B67-8669-DB3A6B47E353}"/>
                  </a:ext>
                </a:extLst>
              </p:cNvPr>
              <p:cNvSpPr>
                <a:spLocks/>
              </p:cNvSpPr>
              <p:nvPr/>
            </p:nvSpPr>
            <p:spPr bwMode="auto">
              <a:xfrm>
                <a:off x="6242399" y="3487805"/>
                <a:ext cx="356300" cy="385533"/>
              </a:xfrm>
              <a:custGeom>
                <a:avLst/>
                <a:gdLst>
                  <a:gd name="T0" fmla="*/ 16140 w 20000"/>
                  <a:gd name="T1" fmla="*/ 18409 h 20000"/>
                  <a:gd name="T2" fmla="*/ 14661 w 20000"/>
                  <a:gd name="T3" fmla="*/ 17424 h 20000"/>
                  <a:gd name="T4" fmla="*/ 12936 w 20000"/>
                  <a:gd name="T5" fmla="*/ 15871 h 20000"/>
                  <a:gd name="T6" fmla="*/ 10637 w 20000"/>
                  <a:gd name="T7" fmla="*/ 13295 h 20000"/>
                  <a:gd name="T8" fmla="*/ 9569 w 20000"/>
                  <a:gd name="T9" fmla="*/ 11742 h 20000"/>
                  <a:gd name="T10" fmla="*/ 8501 w 20000"/>
                  <a:gd name="T11" fmla="*/ 10152 h 20000"/>
                  <a:gd name="T12" fmla="*/ 7433 w 20000"/>
                  <a:gd name="T13" fmla="*/ 9205 h 20000"/>
                  <a:gd name="T14" fmla="*/ 6776 w 20000"/>
                  <a:gd name="T15" fmla="*/ 6629 h 20000"/>
                  <a:gd name="T16" fmla="*/ 4435 w 20000"/>
                  <a:gd name="T17" fmla="*/ 4886 h 20000"/>
                  <a:gd name="T18" fmla="*/ 2957 w 20000"/>
                  <a:gd name="T19" fmla="*/ 3485 h 20000"/>
                  <a:gd name="T20" fmla="*/ 164 w 20000"/>
                  <a:gd name="T21" fmla="*/ 1553 h 20000"/>
                  <a:gd name="T22" fmla="*/ 0 w 20000"/>
                  <a:gd name="T23" fmla="*/ 0 h 20000"/>
                  <a:gd name="T24" fmla="*/ 2752 w 20000"/>
                  <a:gd name="T25" fmla="*/ 758 h 20000"/>
                  <a:gd name="T26" fmla="*/ 5503 w 20000"/>
                  <a:gd name="T27" fmla="*/ 1932 h 20000"/>
                  <a:gd name="T28" fmla="*/ 7885 w 20000"/>
                  <a:gd name="T29" fmla="*/ 4091 h 20000"/>
                  <a:gd name="T30" fmla="*/ 9979 w 20000"/>
                  <a:gd name="T31" fmla="*/ 6061 h 20000"/>
                  <a:gd name="T32" fmla="*/ 11047 w 20000"/>
                  <a:gd name="T33" fmla="*/ 6061 h 20000"/>
                  <a:gd name="T34" fmla="*/ 11910 w 20000"/>
                  <a:gd name="T35" fmla="*/ 7045 h 20000"/>
                  <a:gd name="T36" fmla="*/ 12936 w 20000"/>
                  <a:gd name="T37" fmla="*/ 8030 h 20000"/>
                  <a:gd name="T38" fmla="*/ 14456 w 20000"/>
                  <a:gd name="T39" fmla="*/ 8977 h 20000"/>
                  <a:gd name="T40" fmla="*/ 14456 w 20000"/>
                  <a:gd name="T41" fmla="*/ 9205 h 20000"/>
                  <a:gd name="T42" fmla="*/ 15524 w 20000"/>
                  <a:gd name="T43" fmla="*/ 9205 h 20000"/>
                  <a:gd name="T44" fmla="*/ 15113 w 20000"/>
                  <a:gd name="T45" fmla="*/ 10152 h 20000"/>
                  <a:gd name="T46" fmla="*/ 15113 w 20000"/>
                  <a:gd name="T47" fmla="*/ 10758 h 20000"/>
                  <a:gd name="T48" fmla="*/ 16797 w 20000"/>
                  <a:gd name="T49" fmla="*/ 11364 h 20000"/>
                  <a:gd name="T50" fmla="*/ 17864 w 20000"/>
                  <a:gd name="T51" fmla="*/ 13295 h 20000"/>
                  <a:gd name="T52" fmla="*/ 18070 w 20000"/>
                  <a:gd name="T53" fmla="*/ 13712 h 20000"/>
                  <a:gd name="T54" fmla="*/ 19548 w 20000"/>
                  <a:gd name="T55" fmla="*/ 14697 h 20000"/>
                  <a:gd name="T56" fmla="*/ 19138 w 20000"/>
                  <a:gd name="T57" fmla="*/ 15871 h 20000"/>
                  <a:gd name="T58" fmla="*/ 19548 w 20000"/>
                  <a:gd name="T59" fmla="*/ 17197 h 20000"/>
                  <a:gd name="T60" fmla="*/ 18070 w 20000"/>
                  <a:gd name="T61" fmla="*/ 18977 h 20000"/>
                  <a:gd name="T62" fmla="*/ 17207 w 20000"/>
                  <a:gd name="T63" fmla="*/ 1935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17207" y="19962"/>
                    </a:moveTo>
                    <a:lnTo>
                      <a:pt x="16140" y="18409"/>
                    </a:lnTo>
                    <a:lnTo>
                      <a:pt x="15524" y="18030"/>
                    </a:lnTo>
                    <a:lnTo>
                      <a:pt x="14661" y="17424"/>
                    </a:lnTo>
                    <a:lnTo>
                      <a:pt x="12936" y="16439"/>
                    </a:lnTo>
                    <a:lnTo>
                      <a:pt x="12936" y="15871"/>
                    </a:lnTo>
                    <a:lnTo>
                      <a:pt x="11663" y="14848"/>
                    </a:lnTo>
                    <a:lnTo>
                      <a:pt x="10637" y="13295"/>
                    </a:lnTo>
                    <a:lnTo>
                      <a:pt x="10637" y="13106"/>
                    </a:lnTo>
                    <a:lnTo>
                      <a:pt x="9569" y="11742"/>
                    </a:lnTo>
                    <a:lnTo>
                      <a:pt x="9569" y="11364"/>
                    </a:lnTo>
                    <a:lnTo>
                      <a:pt x="8501" y="10152"/>
                    </a:lnTo>
                    <a:lnTo>
                      <a:pt x="8296" y="9583"/>
                    </a:lnTo>
                    <a:lnTo>
                      <a:pt x="7433" y="9205"/>
                    </a:lnTo>
                    <a:lnTo>
                      <a:pt x="6571" y="7045"/>
                    </a:lnTo>
                    <a:lnTo>
                      <a:pt x="6776" y="6629"/>
                    </a:lnTo>
                    <a:lnTo>
                      <a:pt x="4682" y="5644"/>
                    </a:lnTo>
                    <a:lnTo>
                      <a:pt x="4435" y="4886"/>
                    </a:lnTo>
                    <a:lnTo>
                      <a:pt x="4025" y="4886"/>
                    </a:lnTo>
                    <a:lnTo>
                      <a:pt x="2957" y="3485"/>
                    </a:lnTo>
                    <a:lnTo>
                      <a:pt x="2752" y="3485"/>
                    </a:lnTo>
                    <a:lnTo>
                      <a:pt x="164" y="1553"/>
                    </a:lnTo>
                    <a:lnTo>
                      <a:pt x="0" y="758"/>
                    </a:lnTo>
                    <a:lnTo>
                      <a:pt x="0" y="0"/>
                    </a:lnTo>
                    <a:lnTo>
                      <a:pt x="1068" y="0"/>
                    </a:lnTo>
                    <a:lnTo>
                      <a:pt x="2752" y="758"/>
                    </a:lnTo>
                    <a:lnTo>
                      <a:pt x="4025" y="758"/>
                    </a:lnTo>
                    <a:lnTo>
                      <a:pt x="5503" y="1932"/>
                    </a:lnTo>
                    <a:lnTo>
                      <a:pt x="5503" y="2538"/>
                    </a:lnTo>
                    <a:lnTo>
                      <a:pt x="7885" y="4091"/>
                    </a:lnTo>
                    <a:lnTo>
                      <a:pt x="8912" y="4886"/>
                    </a:lnTo>
                    <a:lnTo>
                      <a:pt x="9979" y="6061"/>
                    </a:lnTo>
                    <a:lnTo>
                      <a:pt x="10637" y="5644"/>
                    </a:lnTo>
                    <a:lnTo>
                      <a:pt x="11047" y="6061"/>
                    </a:lnTo>
                    <a:lnTo>
                      <a:pt x="11253" y="7045"/>
                    </a:lnTo>
                    <a:lnTo>
                      <a:pt x="11910" y="7045"/>
                    </a:lnTo>
                    <a:lnTo>
                      <a:pt x="12320" y="7652"/>
                    </a:lnTo>
                    <a:lnTo>
                      <a:pt x="12936" y="8030"/>
                    </a:lnTo>
                    <a:lnTo>
                      <a:pt x="14004" y="8598"/>
                    </a:lnTo>
                    <a:lnTo>
                      <a:pt x="14456" y="8977"/>
                    </a:lnTo>
                    <a:lnTo>
                      <a:pt x="13593" y="9205"/>
                    </a:lnTo>
                    <a:lnTo>
                      <a:pt x="14456" y="9205"/>
                    </a:lnTo>
                    <a:lnTo>
                      <a:pt x="15113" y="8977"/>
                    </a:lnTo>
                    <a:lnTo>
                      <a:pt x="15524" y="9205"/>
                    </a:lnTo>
                    <a:lnTo>
                      <a:pt x="15688" y="9773"/>
                    </a:lnTo>
                    <a:lnTo>
                      <a:pt x="15113" y="10152"/>
                    </a:lnTo>
                    <a:lnTo>
                      <a:pt x="15688" y="10152"/>
                    </a:lnTo>
                    <a:lnTo>
                      <a:pt x="15113" y="10758"/>
                    </a:lnTo>
                    <a:lnTo>
                      <a:pt x="15688" y="11136"/>
                    </a:lnTo>
                    <a:lnTo>
                      <a:pt x="16797" y="11364"/>
                    </a:lnTo>
                    <a:lnTo>
                      <a:pt x="17207" y="12311"/>
                    </a:lnTo>
                    <a:lnTo>
                      <a:pt x="17864" y="13295"/>
                    </a:lnTo>
                    <a:lnTo>
                      <a:pt x="17454" y="13864"/>
                    </a:lnTo>
                    <a:lnTo>
                      <a:pt x="18070" y="13712"/>
                    </a:lnTo>
                    <a:lnTo>
                      <a:pt x="18891" y="13712"/>
                    </a:lnTo>
                    <a:lnTo>
                      <a:pt x="19548" y="14697"/>
                    </a:lnTo>
                    <a:lnTo>
                      <a:pt x="19959" y="14848"/>
                    </a:lnTo>
                    <a:lnTo>
                      <a:pt x="19138" y="15871"/>
                    </a:lnTo>
                    <a:lnTo>
                      <a:pt x="19548" y="16250"/>
                    </a:lnTo>
                    <a:lnTo>
                      <a:pt x="19548" y="17197"/>
                    </a:lnTo>
                    <a:lnTo>
                      <a:pt x="19138" y="19583"/>
                    </a:lnTo>
                    <a:lnTo>
                      <a:pt x="18070" y="18977"/>
                    </a:lnTo>
                    <a:lnTo>
                      <a:pt x="17864" y="19583"/>
                    </a:lnTo>
                    <a:lnTo>
                      <a:pt x="17207" y="19356"/>
                    </a:lnTo>
                    <a:lnTo>
                      <a:pt x="17207" y="19962"/>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980" name="Freeform 211">
                <a:extLst>
                  <a:ext uri="{FF2B5EF4-FFF2-40B4-BE49-F238E27FC236}">
                    <a16:creationId xmlns:a16="http://schemas.microsoft.com/office/drawing/2014/main" id="{94A903C0-A06E-45F4-8BCA-C95C8F4309DC}"/>
                  </a:ext>
                </a:extLst>
              </p:cNvPr>
              <p:cNvSpPr>
                <a:spLocks/>
              </p:cNvSpPr>
              <p:nvPr/>
            </p:nvSpPr>
            <p:spPr bwMode="auto">
              <a:xfrm>
                <a:off x="7411788" y="3683313"/>
                <a:ext cx="321581" cy="306965"/>
              </a:xfrm>
              <a:custGeom>
                <a:avLst/>
                <a:gdLst>
                  <a:gd name="T0" fmla="*/ 19683 w 20000"/>
                  <a:gd name="T1" fmla="*/ 19952 h 20000"/>
                  <a:gd name="T2" fmla="*/ 16689 w 20000"/>
                  <a:gd name="T3" fmla="*/ 18000 h 20000"/>
                  <a:gd name="T4" fmla="*/ 15737 w 20000"/>
                  <a:gd name="T5" fmla="*/ 16238 h 20000"/>
                  <a:gd name="T6" fmla="*/ 15057 w 20000"/>
                  <a:gd name="T7" fmla="*/ 14048 h 20000"/>
                  <a:gd name="T8" fmla="*/ 12426 w 20000"/>
                  <a:gd name="T9" fmla="*/ 10810 h 20000"/>
                  <a:gd name="T10" fmla="*/ 8254 w 20000"/>
                  <a:gd name="T11" fmla="*/ 9143 h 20000"/>
                  <a:gd name="T12" fmla="*/ 7800 w 20000"/>
                  <a:gd name="T13" fmla="*/ 8381 h 20000"/>
                  <a:gd name="T14" fmla="*/ 7528 w 20000"/>
                  <a:gd name="T15" fmla="*/ 7905 h 20000"/>
                  <a:gd name="T16" fmla="*/ 6349 w 20000"/>
                  <a:gd name="T17" fmla="*/ 7619 h 20000"/>
                  <a:gd name="T18" fmla="*/ 5170 w 20000"/>
                  <a:gd name="T19" fmla="*/ 7143 h 20000"/>
                  <a:gd name="T20" fmla="*/ 5669 w 20000"/>
                  <a:gd name="T21" fmla="*/ 5905 h 20000"/>
                  <a:gd name="T22" fmla="*/ 4943 w 20000"/>
                  <a:gd name="T23" fmla="*/ 7143 h 20000"/>
                  <a:gd name="T24" fmla="*/ 3810 w 20000"/>
                  <a:gd name="T25" fmla="*/ 8381 h 20000"/>
                  <a:gd name="T26" fmla="*/ 3810 w 20000"/>
                  <a:gd name="T27" fmla="*/ 6619 h 20000"/>
                  <a:gd name="T28" fmla="*/ 2812 w 20000"/>
                  <a:gd name="T29" fmla="*/ 5905 h 20000"/>
                  <a:gd name="T30" fmla="*/ 2585 w 20000"/>
                  <a:gd name="T31" fmla="*/ 5667 h 20000"/>
                  <a:gd name="T32" fmla="*/ 4490 w 20000"/>
                  <a:gd name="T33" fmla="*/ 5143 h 20000"/>
                  <a:gd name="T34" fmla="*/ 5170 w 20000"/>
                  <a:gd name="T35" fmla="*/ 5143 h 20000"/>
                  <a:gd name="T36" fmla="*/ 5170 w 20000"/>
                  <a:gd name="T37" fmla="*/ 4476 h 20000"/>
                  <a:gd name="T38" fmla="*/ 2585 w 20000"/>
                  <a:gd name="T39" fmla="*/ 4667 h 20000"/>
                  <a:gd name="T40" fmla="*/ 2132 w 20000"/>
                  <a:gd name="T41" fmla="*/ 3190 h 20000"/>
                  <a:gd name="T42" fmla="*/ 0 w 20000"/>
                  <a:gd name="T43" fmla="*/ 2429 h 20000"/>
                  <a:gd name="T44" fmla="*/ 272 w 20000"/>
                  <a:gd name="T45" fmla="*/ 1238 h 20000"/>
                  <a:gd name="T46" fmla="*/ 2812 w 20000"/>
                  <a:gd name="T47" fmla="*/ 0 h 20000"/>
                  <a:gd name="T48" fmla="*/ 5669 w 20000"/>
                  <a:gd name="T49" fmla="*/ 1238 h 20000"/>
                  <a:gd name="T50" fmla="*/ 6349 w 20000"/>
                  <a:gd name="T51" fmla="*/ 2714 h 20000"/>
                  <a:gd name="T52" fmla="*/ 6803 w 20000"/>
                  <a:gd name="T53" fmla="*/ 5667 h 20000"/>
                  <a:gd name="T54" fmla="*/ 7075 w 20000"/>
                  <a:gd name="T55" fmla="*/ 5143 h 20000"/>
                  <a:gd name="T56" fmla="*/ 7528 w 20000"/>
                  <a:gd name="T57" fmla="*/ 5905 h 20000"/>
                  <a:gd name="T58" fmla="*/ 8254 w 20000"/>
                  <a:gd name="T59" fmla="*/ 7143 h 20000"/>
                  <a:gd name="T60" fmla="*/ 10567 w 20000"/>
                  <a:gd name="T61" fmla="*/ 4667 h 20000"/>
                  <a:gd name="T62" fmla="*/ 11973 w 20000"/>
                  <a:gd name="T63" fmla="*/ 3714 h 20000"/>
                  <a:gd name="T64" fmla="*/ 16689 w 20000"/>
                  <a:gd name="T65" fmla="*/ 4476 h 20000"/>
                  <a:gd name="T66" fmla="*/ 19955 w 20000"/>
                  <a:gd name="T67" fmla="*/ 566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00" h="20000">
                    <a:moveTo>
                      <a:pt x="19955" y="5667"/>
                    </a:moveTo>
                    <a:lnTo>
                      <a:pt x="19683" y="19952"/>
                    </a:lnTo>
                    <a:lnTo>
                      <a:pt x="17642" y="17524"/>
                    </a:lnTo>
                    <a:lnTo>
                      <a:pt x="16689" y="18000"/>
                    </a:lnTo>
                    <a:lnTo>
                      <a:pt x="15737" y="17524"/>
                    </a:lnTo>
                    <a:lnTo>
                      <a:pt x="15737" y="16238"/>
                    </a:lnTo>
                    <a:lnTo>
                      <a:pt x="15057" y="14810"/>
                    </a:lnTo>
                    <a:lnTo>
                      <a:pt x="15057" y="14048"/>
                    </a:lnTo>
                    <a:lnTo>
                      <a:pt x="13832" y="11810"/>
                    </a:lnTo>
                    <a:lnTo>
                      <a:pt x="12426" y="10810"/>
                    </a:lnTo>
                    <a:lnTo>
                      <a:pt x="9841" y="9619"/>
                    </a:lnTo>
                    <a:lnTo>
                      <a:pt x="8254" y="9143"/>
                    </a:lnTo>
                    <a:lnTo>
                      <a:pt x="7528" y="8381"/>
                    </a:lnTo>
                    <a:lnTo>
                      <a:pt x="7800" y="8381"/>
                    </a:lnTo>
                    <a:lnTo>
                      <a:pt x="7800" y="7905"/>
                    </a:lnTo>
                    <a:lnTo>
                      <a:pt x="7528" y="7905"/>
                    </a:lnTo>
                    <a:lnTo>
                      <a:pt x="6349" y="7905"/>
                    </a:lnTo>
                    <a:lnTo>
                      <a:pt x="6349" y="7619"/>
                    </a:lnTo>
                    <a:lnTo>
                      <a:pt x="5850" y="7905"/>
                    </a:lnTo>
                    <a:lnTo>
                      <a:pt x="5170" y="7143"/>
                    </a:lnTo>
                    <a:lnTo>
                      <a:pt x="5669" y="6429"/>
                    </a:lnTo>
                    <a:lnTo>
                      <a:pt x="5669" y="5905"/>
                    </a:lnTo>
                    <a:lnTo>
                      <a:pt x="5170" y="6429"/>
                    </a:lnTo>
                    <a:lnTo>
                      <a:pt x="4943" y="7143"/>
                    </a:lnTo>
                    <a:lnTo>
                      <a:pt x="4490" y="7905"/>
                    </a:lnTo>
                    <a:lnTo>
                      <a:pt x="3810" y="8381"/>
                    </a:lnTo>
                    <a:lnTo>
                      <a:pt x="3265" y="7619"/>
                    </a:lnTo>
                    <a:lnTo>
                      <a:pt x="3810" y="6619"/>
                    </a:lnTo>
                    <a:lnTo>
                      <a:pt x="3265" y="6429"/>
                    </a:lnTo>
                    <a:lnTo>
                      <a:pt x="2812" y="5905"/>
                    </a:lnTo>
                    <a:lnTo>
                      <a:pt x="1859" y="5905"/>
                    </a:lnTo>
                    <a:lnTo>
                      <a:pt x="2585" y="5667"/>
                    </a:lnTo>
                    <a:lnTo>
                      <a:pt x="3265" y="5667"/>
                    </a:lnTo>
                    <a:lnTo>
                      <a:pt x="4490" y="5143"/>
                    </a:lnTo>
                    <a:lnTo>
                      <a:pt x="4943" y="5143"/>
                    </a:lnTo>
                    <a:lnTo>
                      <a:pt x="5170" y="5143"/>
                    </a:lnTo>
                    <a:lnTo>
                      <a:pt x="5669" y="4667"/>
                    </a:lnTo>
                    <a:lnTo>
                      <a:pt x="5170" y="4476"/>
                    </a:lnTo>
                    <a:lnTo>
                      <a:pt x="3991" y="4476"/>
                    </a:lnTo>
                    <a:lnTo>
                      <a:pt x="2585" y="4667"/>
                    </a:lnTo>
                    <a:lnTo>
                      <a:pt x="2132" y="3714"/>
                    </a:lnTo>
                    <a:lnTo>
                      <a:pt x="2132" y="3190"/>
                    </a:lnTo>
                    <a:lnTo>
                      <a:pt x="1406" y="2714"/>
                    </a:lnTo>
                    <a:lnTo>
                      <a:pt x="0" y="2429"/>
                    </a:lnTo>
                    <a:lnTo>
                      <a:pt x="0" y="1952"/>
                    </a:lnTo>
                    <a:lnTo>
                      <a:pt x="272" y="1238"/>
                    </a:lnTo>
                    <a:lnTo>
                      <a:pt x="1406" y="762"/>
                    </a:lnTo>
                    <a:lnTo>
                      <a:pt x="2812" y="0"/>
                    </a:lnTo>
                    <a:lnTo>
                      <a:pt x="3991" y="762"/>
                    </a:lnTo>
                    <a:lnTo>
                      <a:pt x="5669" y="1238"/>
                    </a:lnTo>
                    <a:lnTo>
                      <a:pt x="5850" y="1476"/>
                    </a:lnTo>
                    <a:lnTo>
                      <a:pt x="6349" y="2714"/>
                    </a:lnTo>
                    <a:lnTo>
                      <a:pt x="5850" y="3714"/>
                    </a:lnTo>
                    <a:lnTo>
                      <a:pt x="6803" y="5667"/>
                    </a:lnTo>
                    <a:lnTo>
                      <a:pt x="6803" y="5143"/>
                    </a:lnTo>
                    <a:lnTo>
                      <a:pt x="7075" y="5143"/>
                    </a:lnTo>
                    <a:lnTo>
                      <a:pt x="7528" y="5667"/>
                    </a:lnTo>
                    <a:lnTo>
                      <a:pt x="7528" y="5905"/>
                    </a:lnTo>
                    <a:lnTo>
                      <a:pt x="7528" y="6429"/>
                    </a:lnTo>
                    <a:lnTo>
                      <a:pt x="8254" y="7143"/>
                    </a:lnTo>
                    <a:lnTo>
                      <a:pt x="8934" y="6619"/>
                    </a:lnTo>
                    <a:lnTo>
                      <a:pt x="10567" y="4667"/>
                    </a:lnTo>
                    <a:lnTo>
                      <a:pt x="12426" y="4476"/>
                    </a:lnTo>
                    <a:lnTo>
                      <a:pt x="11973" y="3714"/>
                    </a:lnTo>
                    <a:lnTo>
                      <a:pt x="13651" y="2714"/>
                    </a:lnTo>
                    <a:lnTo>
                      <a:pt x="16689" y="4476"/>
                    </a:lnTo>
                    <a:lnTo>
                      <a:pt x="18549" y="4667"/>
                    </a:lnTo>
                    <a:lnTo>
                      <a:pt x="19955" y="5667"/>
                    </a:lnTo>
                    <a:close/>
                  </a:path>
                </a:pathLst>
              </a:custGeom>
              <a:solidFill>
                <a:srgbClr val="E08080"/>
              </a:solidFill>
              <a:ln w="3175">
                <a:no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981" name="Freeform 210">
                <a:extLst>
                  <a:ext uri="{FF2B5EF4-FFF2-40B4-BE49-F238E27FC236}">
                    <a16:creationId xmlns:a16="http://schemas.microsoft.com/office/drawing/2014/main" id="{02F72C8D-8E9E-40C5-9631-9BDAB799E05C}"/>
                  </a:ext>
                </a:extLst>
              </p:cNvPr>
              <p:cNvSpPr>
                <a:spLocks/>
              </p:cNvSpPr>
              <p:nvPr/>
            </p:nvSpPr>
            <p:spPr bwMode="auto">
              <a:xfrm>
                <a:off x="7006156" y="3615708"/>
                <a:ext cx="211952" cy="250323"/>
              </a:xfrm>
              <a:custGeom>
                <a:avLst/>
                <a:gdLst>
                  <a:gd name="T0" fmla="*/ 2131 w 20000"/>
                  <a:gd name="T1" fmla="*/ 19592 h 20000"/>
                  <a:gd name="T2" fmla="*/ 2818 w 20000"/>
                  <a:gd name="T3" fmla="*/ 17201 h 20000"/>
                  <a:gd name="T4" fmla="*/ 2131 w 20000"/>
                  <a:gd name="T5" fmla="*/ 14227 h 20000"/>
                  <a:gd name="T6" fmla="*/ 412 w 20000"/>
                  <a:gd name="T7" fmla="*/ 12653 h 20000"/>
                  <a:gd name="T8" fmla="*/ 1100 w 20000"/>
                  <a:gd name="T9" fmla="*/ 11778 h 20000"/>
                  <a:gd name="T10" fmla="*/ 2131 w 20000"/>
                  <a:gd name="T11" fmla="*/ 10029 h 20000"/>
                  <a:gd name="T12" fmla="*/ 2131 w 20000"/>
                  <a:gd name="T13" fmla="*/ 7289 h 20000"/>
                  <a:gd name="T14" fmla="*/ 3918 w 20000"/>
                  <a:gd name="T15" fmla="*/ 4898 h 20000"/>
                  <a:gd name="T16" fmla="*/ 4674 w 20000"/>
                  <a:gd name="T17" fmla="*/ 2449 h 20000"/>
                  <a:gd name="T18" fmla="*/ 5704 w 20000"/>
                  <a:gd name="T19" fmla="*/ 3032 h 20000"/>
                  <a:gd name="T20" fmla="*/ 6735 w 20000"/>
                  <a:gd name="T21" fmla="*/ 1574 h 20000"/>
                  <a:gd name="T22" fmla="*/ 8591 w 20000"/>
                  <a:gd name="T23" fmla="*/ 2157 h 20000"/>
                  <a:gd name="T24" fmla="*/ 13883 w 20000"/>
                  <a:gd name="T25" fmla="*/ 2449 h 20000"/>
                  <a:gd name="T26" fmla="*/ 18832 w 20000"/>
                  <a:gd name="T27" fmla="*/ 933 h 20000"/>
                  <a:gd name="T28" fmla="*/ 19931 w 20000"/>
                  <a:gd name="T29" fmla="*/ 641 h 20000"/>
                  <a:gd name="T30" fmla="*/ 18557 w 20000"/>
                  <a:gd name="T31" fmla="*/ 3032 h 20000"/>
                  <a:gd name="T32" fmla="*/ 14914 w 20000"/>
                  <a:gd name="T33" fmla="*/ 3965 h 20000"/>
                  <a:gd name="T34" fmla="*/ 11065 w 20000"/>
                  <a:gd name="T35" fmla="*/ 3965 h 20000"/>
                  <a:gd name="T36" fmla="*/ 7835 w 20000"/>
                  <a:gd name="T37" fmla="*/ 3615 h 20000"/>
                  <a:gd name="T38" fmla="*/ 4948 w 20000"/>
                  <a:gd name="T39" fmla="*/ 3615 h 20000"/>
                  <a:gd name="T40" fmla="*/ 4674 w 20000"/>
                  <a:gd name="T41" fmla="*/ 6939 h 20000"/>
                  <a:gd name="T42" fmla="*/ 6460 w 20000"/>
                  <a:gd name="T43" fmla="*/ 8455 h 20000"/>
                  <a:gd name="T44" fmla="*/ 8591 w 20000"/>
                  <a:gd name="T45" fmla="*/ 6939 h 20000"/>
                  <a:gd name="T46" fmla="*/ 10378 w 20000"/>
                  <a:gd name="T47" fmla="*/ 7289 h 20000"/>
                  <a:gd name="T48" fmla="*/ 12509 w 20000"/>
                  <a:gd name="T49" fmla="*/ 6939 h 20000"/>
                  <a:gd name="T50" fmla="*/ 13883 w 20000"/>
                  <a:gd name="T51" fmla="*/ 6356 h 20000"/>
                  <a:gd name="T52" fmla="*/ 14227 w 20000"/>
                  <a:gd name="T53" fmla="*/ 7289 h 20000"/>
                  <a:gd name="T54" fmla="*/ 11409 w 20000"/>
                  <a:gd name="T55" fmla="*/ 8455 h 20000"/>
                  <a:gd name="T56" fmla="*/ 7835 w 20000"/>
                  <a:gd name="T57" fmla="*/ 10029 h 20000"/>
                  <a:gd name="T58" fmla="*/ 11409 w 20000"/>
                  <a:gd name="T59" fmla="*/ 13586 h 20000"/>
                  <a:gd name="T60" fmla="*/ 12096 w 20000"/>
                  <a:gd name="T61" fmla="*/ 14810 h 20000"/>
                  <a:gd name="T62" fmla="*/ 13196 w 20000"/>
                  <a:gd name="T63" fmla="*/ 15743 h 20000"/>
                  <a:gd name="T64" fmla="*/ 11409 w 20000"/>
                  <a:gd name="T65" fmla="*/ 16618 h 20000"/>
                  <a:gd name="T66" fmla="*/ 10378 w 20000"/>
                  <a:gd name="T67" fmla="*/ 17551 h 20000"/>
                  <a:gd name="T68" fmla="*/ 9278 w 20000"/>
                  <a:gd name="T69" fmla="*/ 15743 h 20000"/>
                  <a:gd name="T70" fmla="*/ 6735 w 20000"/>
                  <a:gd name="T71" fmla="*/ 13586 h 20000"/>
                  <a:gd name="T72" fmla="*/ 6735 w 20000"/>
                  <a:gd name="T73" fmla="*/ 11778 h 20000"/>
                  <a:gd name="T74" fmla="*/ 4948 w 20000"/>
                  <a:gd name="T75" fmla="*/ 12653 h 20000"/>
                  <a:gd name="T76" fmla="*/ 4948 w 20000"/>
                  <a:gd name="T77" fmla="*/ 14810 h 20000"/>
                  <a:gd name="T78" fmla="*/ 4948 w 20000"/>
                  <a:gd name="T79" fmla="*/ 18134 h 20000"/>
                  <a:gd name="T80" fmla="*/ 3918 w 20000"/>
                  <a:gd name="T81" fmla="*/ 1959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00" h="20000">
                    <a:moveTo>
                      <a:pt x="3574" y="19942"/>
                    </a:moveTo>
                    <a:lnTo>
                      <a:pt x="2131" y="19592"/>
                    </a:lnTo>
                    <a:lnTo>
                      <a:pt x="2131" y="18717"/>
                    </a:lnTo>
                    <a:lnTo>
                      <a:pt x="2818" y="17201"/>
                    </a:lnTo>
                    <a:lnTo>
                      <a:pt x="2131" y="15102"/>
                    </a:lnTo>
                    <a:lnTo>
                      <a:pt x="2131" y="14227"/>
                    </a:lnTo>
                    <a:lnTo>
                      <a:pt x="412" y="14227"/>
                    </a:lnTo>
                    <a:lnTo>
                      <a:pt x="412" y="12653"/>
                    </a:lnTo>
                    <a:lnTo>
                      <a:pt x="0" y="12420"/>
                    </a:lnTo>
                    <a:lnTo>
                      <a:pt x="1100" y="11778"/>
                    </a:lnTo>
                    <a:lnTo>
                      <a:pt x="1787" y="10904"/>
                    </a:lnTo>
                    <a:lnTo>
                      <a:pt x="2131" y="10029"/>
                    </a:lnTo>
                    <a:lnTo>
                      <a:pt x="1787" y="8746"/>
                    </a:lnTo>
                    <a:lnTo>
                      <a:pt x="2131" y="7289"/>
                    </a:lnTo>
                    <a:lnTo>
                      <a:pt x="3574" y="6939"/>
                    </a:lnTo>
                    <a:lnTo>
                      <a:pt x="3918" y="4898"/>
                    </a:lnTo>
                    <a:lnTo>
                      <a:pt x="3918" y="4548"/>
                    </a:lnTo>
                    <a:lnTo>
                      <a:pt x="4674" y="2449"/>
                    </a:lnTo>
                    <a:lnTo>
                      <a:pt x="4948" y="2157"/>
                    </a:lnTo>
                    <a:lnTo>
                      <a:pt x="5704" y="3032"/>
                    </a:lnTo>
                    <a:lnTo>
                      <a:pt x="6460" y="2449"/>
                    </a:lnTo>
                    <a:lnTo>
                      <a:pt x="6735" y="1574"/>
                    </a:lnTo>
                    <a:lnTo>
                      <a:pt x="8591" y="1574"/>
                    </a:lnTo>
                    <a:lnTo>
                      <a:pt x="8591" y="2157"/>
                    </a:lnTo>
                    <a:lnTo>
                      <a:pt x="11065" y="2157"/>
                    </a:lnTo>
                    <a:lnTo>
                      <a:pt x="13883" y="2449"/>
                    </a:lnTo>
                    <a:lnTo>
                      <a:pt x="17113" y="2449"/>
                    </a:lnTo>
                    <a:lnTo>
                      <a:pt x="18832" y="933"/>
                    </a:lnTo>
                    <a:lnTo>
                      <a:pt x="19588" y="0"/>
                    </a:lnTo>
                    <a:lnTo>
                      <a:pt x="19931" y="641"/>
                    </a:lnTo>
                    <a:lnTo>
                      <a:pt x="19588" y="2157"/>
                    </a:lnTo>
                    <a:lnTo>
                      <a:pt x="18557" y="3032"/>
                    </a:lnTo>
                    <a:lnTo>
                      <a:pt x="17801" y="3965"/>
                    </a:lnTo>
                    <a:lnTo>
                      <a:pt x="14914" y="3965"/>
                    </a:lnTo>
                    <a:lnTo>
                      <a:pt x="13883" y="3965"/>
                    </a:lnTo>
                    <a:lnTo>
                      <a:pt x="11065" y="3965"/>
                    </a:lnTo>
                    <a:lnTo>
                      <a:pt x="9278" y="3615"/>
                    </a:lnTo>
                    <a:lnTo>
                      <a:pt x="7835" y="3615"/>
                    </a:lnTo>
                    <a:lnTo>
                      <a:pt x="6460" y="3615"/>
                    </a:lnTo>
                    <a:lnTo>
                      <a:pt x="4948" y="3615"/>
                    </a:lnTo>
                    <a:lnTo>
                      <a:pt x="4674" y="4898"/>
                    </a:lnTo>
                    <a:lnTo>
                      <a:pt x="4674" y="6939"/>
                    </a:lnTo>
                    <a:lnTo>
                      <a:pt x="5704" y="7289"/>
                    </a:lnTo>
                    <a:lnTo>
                      <a:pt x="6460" y="8455"/>
                    </a:lnTo>
                    <a:lnTo>
                      <a:pt x="7491" y="8455"/>
                    </a:lnTo>
                    <a:lnTo>
                      <a:pt x="8591" y="6939"/>
                    </a:lnTo>
                    <a:lnTo>
                      <a:pt x="9622" y="7289"/>
                    </a:lnTo>
                    <a:lnTo>
                      <a:pt x="10378" y="7289"/>
                    </a:lnTo>
                    <a:lnTo>
                      <a:pt x="11065" y="6939"/>
                    </a:lnTo>
                    <a:lnTo>
                      <a:pt x="12509" y="6939"/>
                    </a:lnTo>
                    <a:lnTo>
                      <a:pt x="13196" y="6356"/>
                    </a:lnTo>
                    <a:lnTo>
                      <a:pt x="13883" y="6356"/>
                    </a:lnTo>
                    <a:lnTo>
                      <a:pt x="14914" y="6939"/>
                    </a:lnTo>
                    <a:lnTo>
                      <a:pt x="14227" y="7289"/>
                    </a:lnTo>
                    <a:lnTo>
                      <a:pt x="13196" y="7289"/>
                    </a:lnTo>
                    <a:lnTo>
                      <a:pt x="11409" y="8455"/>
                    </a:lnTo>
                    <a:lnTo>
                      <a:pt x="9278" y="10029"/>
                    </a:lnTo>
                    <a:lnTo>
                      <a:pt x="7835" y="10029"/>
                    </a:lnTo>
                    <a:lnTo>
                      <a:pt x="11409" y="12653"/>
                    </a:lnTo>
                    <a:lnTo>
                      <a:pt x="11409" y="13586"/>
                    </a:lnTo>
                    <a:lnTo>
                      <a:pt x="11065" y="14810"/>
                    </a:lnTo>
                    <a:lnTo>
                      <a:pt x="12096" y="14810"/>
                    </a:lnTo>
                    <a:lnTo>
                      <a:pt x="12096" y="15743"/>
                    </a:lnTo>
                    <a:lnTo>
                      <a:pt x="13196" y="15743"/>
                    </a:lnTo>
                    <a:lnTo>
                      <a:pt x="13196" y="16618"/>
                    </a:lnTo>
                    <a:lnTo>
                      <a:pt x="11409" y="16618"/>
                    </a:lnTo>
                    <a:lnTo>
                      <a:pt x="10378" y="17201"/>
                    </a:lnTo>
                    <a:lnTo>
                      <a:pt x="10378" y="17551"/>
                    </a:lnTo>
                    <a:lnTo>
                      <a:pt x="8591" y="17551"/>
                    </a:lnTo>
                    <a:lnTo>
                      <a:pt x="9278" y="15743"/>
                    </a:lnTo>
                    <a:lnTo>
                      <a:pt x="6735" y="14227"/>
                    </a:lnTo>
                    <a:lnTo>
                      <a:pt x="6735" y="13586"/>
                    </a:lnTo>
                    <a:lnTo>
                      <a:pt x="7491" y="12653"/>
                    </a:lnTo>
                    <a:lnTo>
                      <a:pt x="6735" y="11778"/>
                    </a:lnTo>
                    <a:lnTo>
                      <a:pt x="6460" y="12420"/>
                    </a:lnTo>
                    <a:lnTo>
                      <a:pt x="4948" y="12653"/>
                    </a:lnTo>
                    <a:lnTo>
                      <a:pt x="4948" y="13294"/>
                    </a:lnTo>
                    <a:lnTo>
                      <a:pt x="4948" y="14810"/>
                    </a:lnTo>
                    <a:lnTo>
                      <a:pt x="4948" y="16618"/>
                    </a:lnTo>
                    <a:lnTo>
                      <a:pt x="4948" y="18134"/>
                    </a:lnTo>
                    <a:lnTo>
                      <a:pt x="4948" y="19942"/>
                    </a:lnTo>
                    <a:lnTo>
                      <a:pt x="3918" y="19592"/>
                    </a:lnTo>
                    <a:lnTo>
                      <a:pt x="3574" y="19942"/>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982" name="Freeform 209">
                <a:extLst>
                  <a:ext uri="{FF2B5EF4-FFF2-40B4-BE49-F238E27FC236}">
                    <a16:creationId xmlns:a16="http://schemas.microsoft.com/office/drawing/2014/main" id="{02964C4D-460F-4789-B19A-AACBA30A9688}"/>
                  </a:ext>
                </a:extLst>
              </p:cNvPr>
              <p:cNvSpPr>
                <a:spLocks/>
              </p:cNvSpPr>
              <p:nvPr/>
            </p:nvSpPr>
            <p:spPr bwMode="auto">
              <a:xfrm>
                <a:off x="6563979" y="3873339"/>
                <a:ext cx="303311" cy="98666"/>
              </a:xfrm>
              <a:custGeom>
                <a:avLst/>
                <a:gdLst>
                  <a:gd name="T0" fmla="*/ 19952 w 20000"/>
                  <a:gd name="T1" fmla="*/ 19853 h 20000"/>
                  <a:gd name="T2" fmla="*/ 18699 w 20000"/>
                  <a:gd name="T3" fmla="*/ 18382 h 20000"/>
                  <a:gd name="T4" fmla="*/ 16916 w 20000"/>
                  <a:gd name="T5" fmla="*/ 16029 h 20000"/>
                  <a:gd name="T6" fmla="*/ 15952 w 20000"/>
                  <a:gd name="T7" fmla="*/ 17500 h 20000"/>
                  <a:gd name="T8" fmla="*/ 14747 w 20000"/>
                  <a:gd name="T9" fmla="*/ 16029 h 20000"/>
                  <a:gd name="T10" fmla="*/ 13687 w 20000"/>
                  <a:gd name="T11" fmla="*/ 16029 h 20000"/>
                  <a:gd name="T12" fmla="*/ 12193 w 20000"/>
                  <a:gd name="T13" fmla="*/ 15294 h 20000"/>
                  <a:gd name="T14" fmla="*/ 10988 w 20000"/>
                  <a:gd name="T15" fmla="*/ 13824 h 20000"/>
                  <a:gd name="T16" fmla="*/ 8482 w 20000"/>
                  <a:gd name="T17" fmla="*/ 11471 h 20000"/>
                  <a:gd name="T18" fmla="*/ 6988 w 20000"/>
                  <a:gd name="T19" fmla="*/ 12059 h 20000"/>
                  <a:gd name="T20" fmla="*/ 5012 w 20000"/>
                  <a:gd name="T21" fmla="*/ 9853 h 20000"/>
                  <a:gd name="T22" fmla="*/ 2458 w 20000"/>
                  <a:gd name="T23" fmla="*/ 8382 h 20000"/>
                  <a:gd name="T24" fmla="*/ 2940 w 20000"/>
                  <a:gd name="T25" fmla="*/ 7647 h 20000"/>
                  <a:gd name="T26" fmla="*/ 1253 w 20000"/>
                  <a:gd name="T27" fmla="*/ 6029 h 20000"/>
                  <a:gd name="T28" fmla="*/ 0 w 20000"/>
                  <a:gd name="T29" fmla="*/ 5441 h 20000"/>
                  <a:gd name="T30" fmla="*/ 482 w 20000"/>
                  <a:gd name="T31" fmla="*/ 5441 h 20000"/>
                  <a:gd name="T32" fmla="*/ 964 w 20000"/>
                  <a:gd name="T33" fmla="*/ 5441 h 20000"/>
                  <a:gd name="T34" fmla="*/ 1735 w 20000"/>
                  <a:gd name="T35" fmla="*/ 2353 h 20000"/>
                  <a:gd name="T36" fmla="*/ 2217 w 20000"/>
                  <a:gd name="T37" fmla="*/ 0 h 20000"/>
                  <a:gd name="T38" fmla="*/ 4241 w 20000"/>
                  <a:gd name="T39" fmla="*/ 1471 h 20000"/>
                  <a:gd name="T40" fmla="*/ 4241 w 20000"/>
                  <a:gd name="T41" fmla="*/ 0 h 20000"/>
                  <a:gd name="T42" fmla="*/ 5012 w 20000"/>
                  <a:gd name="T43" fmla="*/ 0 h 20000"/>
                  <a:gd name="T44" fmla="*/ 5687 w 20000"/>
                  <a:gd name="T45" fmla="*/ 1471 h 20000"/>
                  <a:gd name="T46" fmla="*/ 6217 w 20000"/>
                  <a:gd name="T47" fmla="*/ 2353 h 20000"/>
                  <a:gd name="T48" fmla="*/ 6988 w 20000"/>
                  <a:gd name="T49" fmla="*/ 1471 h 20000"/>
                  <a:gd name="T50" fmla="*/ 7470 w 20000"/>
                  <a:gd name="T51" fmla="*/ 5441 h 20000"/>
                  <a:gd name="T52" fmla="*/ 10699 w 20000"/>
                  <a:gd name="T53" fmla="*/ 6029 h 20000"/>
                  <a:gd name="T54" fmla="*/ 11470 w 20000"/>
                  <a:gd name="T55" fmla="*/ 6029 h 20000"/>
                  <a:gd name="T56" fmla="*/ 11711 w 20000"/>
                  <a:gd name="T57" fmla="*/ 3824 h 20000"/>
                  <a:gd name="T58" fmla="*/ 12723 w 20000"/>
                  <a:gd name="T59" fmla="*/ 3824 h 20000"/>
                  <a:gd name="T60" fmla="*/ 12964 w 20000"/>
                  <a:gd name="T61" fmla="*/ 5441 h 20000"/>
                  <a:gd name="T62" fmla="*/ 13446 w 20000"/>
                  <a:gd name="T63" fmla="*/ 5441 h 20000"/>
                  <a:gd name="T64" fmla="*/ 14747 w 20000"/>
                  <a:gd name="T65" fmla="*/ 5441 h 20000"/>
                  <a:gd name="T66" fmla="*/ 15470 w 20000"/>
                  <a:gd name="T67" fmla="*/ 6029 h 20000"/>
                  <a:gd name="T68" fmla="*/ 16241 w 20000"/>
                  <a:gd name="T69" fmla="*/ 9853 h 20000"/>
                  <a:gd name="T70" fmla="*/ 17494 w 20000"/>
                  <a:gd name="T71" fmla="*/ 12059 h 20000"/>
                  <a:gd name="T72" fmla="*/ 17976 w 20000"/>
                  <a:gd name="T73" fmla="*/ 11471 h 20000"/>
                  <a:gd name="T74" fmla="*/ 18988 w 20000"/>
                  <a:gd name="T75" fmla="*/ 11471 h 20000"/>
                  <a:gd name="T76" fmla="*/ 19952 w 20000"/>
                  <a:gd name="T77" fmla="*/ 12059 h 20000"/>
                  <a:gd name="T78" fmla="*/ 19470 w 20000"/>
                  <a:gd name="T79" fmla="*/ 13824 h 20000"/>
                  <a:gd name="T80" fmla="*/ 19470 w 20000"/>
                  <a:gd name="T81" fmla="*/ 16029 h 20000"/>
                  <a:gd name="T82" fmla="*/ 19952 w 20000"/>
                  <a:gd name="T83" fmla="*/ 18382 h 20000"/>
                  <a:gd name="T84" fmla="*/ 19952 w 20000"/>
                  <a:gd name="T85" fmla="*/ 1985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00" h="20000">
                    <a:moveTo>
                      <a:pt x="19952" y="19853"/>
                    </a:moveTo>
                    <a:lnTo>
                      <a:pt x="18699" y="18382"/>
                    </a:lnTo>
                    <a:lnTo>
                      <a:pt x="16916" y="16029"/>
                    </a:lnTo>
                    <a:lnTo>
                      <a:pt x="15952" y="17500"/>
                    </a:lnTo>
                    <a:lnTo>
                      <a:pt x="14747" y="16029"/>
                    </a:lnTo>
                    <a:lnTo>
                      <a:pt x="13687" y="16029"/>
                    </a:lnTo>
                    <a:lnTo>
                      <a:pt x="12193" y="15294"/>
                    </a:lnTo>
                    <a:lnTo>
                      <a:pt x="10988" y="13824"/>
                    </a:lnTo>
                    <a:lnTo>
                      <a:pt x="8482" y="11471"/>
                    </a:lnTo>
                    <a:lnTo>
                      <a:pt x="6988" y="12059"/>
                    </a:lnTo>
                    <a:lnTo>
                      <a:pt x="5012" y="9853"/>
                    </a:lnTo>
                    <a:lnTo>
                      <a:pt x="2458" y="8382"/>
                    </a:lnTo>
                    <a:lnTo>
                      <a:pt x="2940" y="7647"/>
                    </a:lnTo>
                    <a:lnTo>
                      <a:pt x="1253" y="6029"/>
                    </a:lnTo>
                    <a:lnTo>
                      <a:pt x="0" y="5441"/>
                    </a:lnTo>
                    <a:lnTo>
                      <a:pt x="482" y="5441"/>
                    </a:lnTo>
                    <a:lnTo>
                      <a:pt x="964" y="5441"/>
                    </a:lnTo>
                    <a:lnTo>
                      <a:pt x="1735" y="2353"/>
                    </a:lnTo>
                    <a:lnTo>
                      <a:pt x="2217" y="0"/>
                    </a:lnTo>
                    <a:lnTo>
                      <a:pt x="4241" y="1471"/>
                    </a:lnTo>
                    <a:lnTo>
                      <a:pt x="4241" y="0"/>
                    </a:lnTo>
                    <a:lnTo>
                      <a:pt x="5012" y="0"/>
                    </a:lnTo>
                    <a:lnTo>
                      <a:pt x="5687" y="1471"/>
                    </a:lnTo>
                    <a:lnTo>
                      <a:pt x="6217" y="2353"/>
                    </a:lnTo>
                    <a:lnTo>
                      <a:pt x="6988" y="1471"/>
                    </a:lnTo>
                    <a:lnTo>
                      <a:pt x="7470" y="5441"/>
                    </a:lnTo>
                    <a:lnTo>
                      <a:pt x="10699" y="6029"/>
                    </a:lnTo>
                    <a:lnTo>
                      <a:pt x="11470" y="6029"/>
                    </a:lnTo>
                    <a:lnTo>
                      <a:pt x="11711" y="3824"/>
                    </a:lnTo>
                    <a:lnTo>
                      <a:pt x="12723" y="3824"/>
                    </a:lnTo>
                    <a:lnTo>
                      <a:pt x="12964" y="5441"/>
                    </a:lnTo>
                    <a:lnTo>
                      <a:pt x="13446" y="5441"/>
                    </a:lnTo>
                    <a:lnTo>
                      <a:pt x="14747" y="5441"/>
                    </a:lnTo>
                    <a:lnTo>
                      <a:pt x="15470" y="6029"/>
                    </a:lnTo>
                    <a:lnTo>
                      <a:pt x="16241" y="9853"/>
                    </a:lnTo>
                    <a:lnTo>
                      <a:pt x="17494" y="12059"/>
                    </a:lnTo>
                    <a:lnTo>
                      <a:pt x="17976" y="11471"/>
                    </a:lnTo>
                    <a:lnTo>
                      <a:pt x="18988" y="11471"/>
                    </a:lnTo>
                    <a:lnTo>
                      <a:pt x="19952" y="12059"/>
                    </a:lnTo>
                    <a:lnTo>
                      <a:pt x="19470" y="13824"/>
                    </a:lnTo>
                    <a:lnTo>
                      <a:pt x="19470" y="16029"/>
                    </a:lnTo>
                    <a:lnTo>
                      <a:pt x="19952" y="18382"/>
                    </a:lnTo>
                    <a:lnTo>
                      <a:pt x="19952" y="19853"/>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983" name="Freeform 208">
                <a:extLst>
                  <a:ext uri="{FF2B5EF4-FFF2-40B4-BE49-F238E27FC236}">
                    <a16:creationId xmlns:a16="http://schemas.microsoft.com/office/drawing/2014/main" id="{B6DEDB4F-D890-4F5D-8EBA-1F0CFB91E497}"/>
                  </a:ext>
                </a:extLst>
              </p:cNvPr>
              <p:cNvSpPr>
                <a:spLocks/>
              </p:cNvSpPr>
              <p:nvPr/>
            </p:nvSpPr>
            <p:spPr bwMode="auto">
              <a:xfrm>
                <a:off x="7152330" y="3959216"/>
                <a:ext cx="129730" cy="69434"/>
              </a:xfrm>
              <a:custGeom>
                <a:avLst/>
                <a:gdLst>
                  <a:gd name="T0" fmla="*/ 2373 w 20000"/>
                  <a:gd name="T1" fmla="*/ 19787 h 20000"/>
                  <a:gd name="T2" fmla="*/ 0 w 20000"/>
                  <a:gd name="T3" fmla="*/ 19787 h 20000"/>
                  <a:gd name="T4" fmla="*/ 678 w 20000"/>
                  <a:gd name="T5" fmla="*/ 15532 h 20000"/>
                  <a:gd name="T6" fmla="*/ 1808 w 20000"/>
                  <a:gd name="T7" fmla="*/ 12128 h 20000"/>
                  <a:gd name="T8" fmla="*/ 4633 w 20000"/>
                  <a:gd name="T9" fmla="*/ 8723 h 20000"/>
                  <a:gd name="T10" fmla="*/ 7684 w 20000"/>
                  <a:gd name="T11" fmla="*/ 6596 h 20000"/>
                  <a:gd name="T12" fmla="*/ 9379 w 20000"/>
                  <a:gd name="T13" fmla="*/ 3404 h 20000"/>
                  <a:gd name="T14" fmla="*/ 14124 w 20000"/>
                  <a:gd name="T15" fmla="*/ 0 h 20000"/>
                  <a:gd name="T16" fmla="*/ 19887 w 20000"/>
                  <a:gd name="T17" fmla="*/ 0 h 20000"/>
                  <a:gd name="T18" fmla="*/ 17627 w 20000"/>
                  <a:gd name="T19" fmla="*/ 3404 h 20000"/>
                  <a:gd name="T20" fmla="*/ 16949 w 20000"/>
                  <a:gd name="T21" fmla="*/ 3404 h 20000"/>
                  <a:gd name="T22" fmla="*/ 14576 w 20000"/>
                  <a:gd name="T23" fmla="*/ 5532 h 20000"/>
                  <a:gd name="T24" fmla="*/ 7684 w 20000"/>
                  <a:gd name="T25" fmla="*/ 12128 h 20000"/>
                  <a:gd name="T26" fmla="*/ 4633 w 20000"/>
                  <a:gd name="T27" fmla="*/ 17660 h 20000"/>
                  <a:gd name="T28" fmla="*/ 3503 w 20000"/>
                  <a:gd name="T29" fmla="*/ 17660 h 20000"/>
                  <a:gd name="T30" fmla="*/ 2373 w 20000"/>
                  <a:gd name="T31" fmla="*/ 1978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00" h="20000">
                    <a:moveTo>
                      <a:pt x="2373" y="19787"/>
                    </a:moveTo>
                    <a:lnTo>
                      <a:pt x="0" y="19787"/>
                    </a:lnTo>
                    <a:lnTo>
                      <a:pt x="678" y="15532"/>
                    </a:lnTo>
                    <a:lnTo>
                      <a:pt x="1808" y="12128"/>
                    </a:lnTo>
                    <a:lnTo>
                      <a:pt x="4633" y="8723"/>
                    </a:lnTo>
                    <a:lnTo>
                      <a:pt x="7684" y="6596"/>
                    </a:lnTo>
                    <a:lnTo>
                      <a:pt x="9379" y="3404"/>
                    </a:lnTo>
                    <a:lnTo>
                      <a:pt x="14124" y="0"/>
                    </a:lnTo>
                    <a:lnTo>
                      <a:pt x="19887" y="0"/>
                    </a:lnTo>
                    <a:lnTo>
                      <a:pt x="17627" y="3404"/>
                    </a:lnTo>
                    <a:lnTo>
                      <a:pt x="16949" y="3404"/>
                    </a:lnTo>
                    <a:lnTo>
                      <a:pt x="14576" y="5532"/>
                    </a:lnTo>
                    <a:lnTo>
                      <a:pt x="7684" y="12128"/>
                    </a:lnTo>
                    <a:lnTo>
                      <a:pt x="4633" y="17660"/>
                    </a:lnTo>
                    <a:lnTo>
                      <a:pt x="3503" y="17660"/>
                    </a:lnTo>
                    <a:lnTo>
                      <a:pt x="2373" y="19787"/>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984" name="Freeform 207">
                <a:extLst>
                  <a:ext uri="{FF2B5EF4-FFF2-40B4-BE49-F238E27FC236}">
                    <a16:creationId xmlns:a16="http://schemas.microsoft.com/office/drawing/2014/main" id="{0A4B74DE-938C-404C-9B71-551C32556714}"/>
                  </a:ext>
                </a:extLst>
              </p:cNvPr>
              <p:cNvSpPr>
                <a:spLocks/>
              </p:cNvSpPr>
              <p:nvPr/>
            </p:nvSpPr>
            <p:spPr bwMode="auto">
              <a:xfrm>
                <a:off x="7293023" y="3604745"/>
                <a:ext cx="51161" cy="102322"/>
              </a:xfrm>
              <a:custGeom>
                <a:avLst/>
                <a:gdLst>
                  <a:gd name="T0" fmla="*/ 8986 w 20000"/>
                  <a:gd name="T1" fmla="*/ 19857 h 20000"/>
                  <a:gd name="T2" fmla="*/ 4638 w 20000"/>
                  <a:gd name="T3" fmla="*/ 16857 h 20000"/>
                  <a:gd name="T4" fmla="*/ 1739 w 20000"/>
                  <a:gd name="T5" fmla="*/ 13143 h 20000"/>
                  <a:gd name="T6" fmla="*/ 1739 w 20000"/>
                  <a:gd name="T7" fmla="*/ 11714 h 20000"/>
                  <a:gd name="T8" fmla="*/ 0 w 20000"/>
                  <a:gd name="T9" fmla="*/ 9571 h 20000"/>
                  <a:gd name="T10" fmla="*/ 0 w 20000"/>
                  <a:gd name="T11" fmla="*/ 7286 h 20000"/>
                  <a:gd name="T12" fmla="*/ 1739 w 20000"/>
                  <a:gd name="T13" fmla="*/ 3714 h 20000"/>
                  <a:gd name="T14" fmla="*/ 7536 w 20000"/>
                  <a:gd name="T15" fmla="*/ 0 h 20000"/>
                  <a:gd name="T16" fmla="*/ 4638 w 20000"/>
                  <a:gd name="T17" fmla="*/ 2000 h 20000"/>
                  <a:gd name="T18" fmla="*/ 7536 w 20000"/>
                  <a:gd name="T19" fmla="*/ 5857 h 20000"/>
                  <a:gd name="T20" fmla="*/ 1739 w 20000"/>
                  <a:gd name="T21" fmla="*/ 7286 h 20000"/>
                  <a:gd name="T22" fmla="*/ 4638 w 20000"/>
                  <a:gd name="T23" fmla="*/ 8143 h 20000"/>
                  <a:gd name="T24" fmla="*/ 7536 w 20000"/>
                  <a:gd name="T25" fmla="*/ 7286 h 20000"/>
                  <a:gd name="T26" fmla="*/ 8986 w 20000"/>
                  <a:gd name="T27" fmla="*/ 7286 h 20000"/>
                  <a:gd name="T28" fmla="*/ 8986 w 20000"/>
                  <a:gd name="T29" fmla="*/ 5857 h 20000"/>
                  <a:gd name="T30" fmla="*/ 16522 w 20000"/>
                  <a:gd name="T31" fmla="*/ 4286 h 20000"/>
                  <a:gd name="T32" fmla="*/ 16522 w 20000"/>
                  <a:gd name="T33" fmla="*/ 7286 h 20000"/>
                  <a:gd name="T34" fmla="*/ 8986 w 20000"/>
                  <a:gd name="T35" fmla="*/ 9571 h 20000"/>
                  <a:gd name="T36" fmla="*/ 19710 w 20000"/>
                  <a:gd name="T37" fmla="*/ 13143 h 20000"/>
                  <a:gd name="T38" fmla="*/ 7536 w 20000"/>
                  <a:gd name="T39" fmla="*/ 11714 h 20000"/>
                  <a:gd name="T40" fmla="*/ 7536 w 20000"/>
                  <a:gd name="T41" fmla="*/ 13143 h 20000"/>
                  <a:gd name="T42" fmla="*/ 8986 w 20000"/>
                  <a:gd name="T43" fmla="*/ 1985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8986" y="19857"/>
                    </a:moveTo>
                    <a:lnTo>
                      <a:pt x="4638" y="16857"/>
                    </a:lnTo>
                    <a:lnTo>
                      <a:pt x="1739" y="13143"/>
                    </a:lnTo>
                    <a:lnTo>
                      <a:pt x="1739" y="11714"/>
                    </a:lnTo>
                    <a:lnTo>
                      <a:pt x="0" y="9571"/>
                    </a:lnTo>
                    <a:lnTo>
                      <a:pt x="0" y="7286"/>
                    </a:lnTo>
                    <a:lnTo>
                      <a:pt x="1739" y="3714"/>
                    </a:lnTo>
                    <a:lnTo>
                      <a:pt x="7536" y="0"/>
                    </a:lnTo>
                    <a:lnTo>
                      <a:pt x="4638" y="2000"/>
                    </a:lnTo>
                    <a:lnTo>
                      <a:pt x="7536" y="5857"/>
                    </a:lnTo>
                    <a:lnTo>
                      <a:pt x="1739" y="7286"/>
                    </a:lnTo>
                    <a:lnTo>
                      <a:pt x="4638" y="8143"/>
                    </a:lnTo>
                    <a:lnTo>
                      <a:pt x="7536" y="7286"/>
                    </a:lnTo>
                    <a:lnTo>
                      <a:pt x="8986" y="7286"/>
                    </a:lnTo>
                    <a:lnTo>
                      <a:pt x="8986" y="5857"/>
                    </a:lnTo>
                    <a:lnTo>
                      <a:pt x="16522" y="4286"/>
                    </a:lnTo>
                    <a:lnTo>
                      <a:pt x="16522" y="7286"/>
                    </a:lnTo>
                    <a:lnTo>
                      <a:pt x="8986" y="9571"/>
                    </a:lnTo>
                    <a:lnTo>
                      <a:pt x="19710" y="13143"/>
                    </a:lnTo>
                    <a:lnTo>
                      <a:pt x="7536" y="11714"/>
                    </a:lnTo>
                    <a:lnTo>
                      <a:pt x="7536" y="13143"/>
                    </a:lnTo>
                    <a:lnTo>
                      <a:pt x="8986" y="19857"/>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985" name="Freeform 206">
                <a:extLst>
                  <a:ext uri="{FF2B5EF4-FFF2-40B4-BE49-F238E27FC236}">
                    <a16:creationId xmlns:a16="http://schemas.microsoft.com/office/drawing/2014/main" id="{FC50F63A-1BD1-45DB-96D6-1A0343A9C900}"/>
                  </a:ext>
                </a:extLst>
              </p:cNvPr>
              <p:cNvSpPr>
                <a:spLocks/>
              </p:cNvSpPr>
              <p:nvPr/>
            </p:nvSpPr>
            <p:spPr bwMode="auto">
              <a:xfrm>
                <a:off x="7305812" y="3774672"/>
                <a:ext cx="98667" cy="31062"/>
              </a:xfrm>
              <a:custGeom>
                <a:avLst/>
                <a:gdLst>
                  <a:gd name="T0" fmla="*/ 19853 w 20000"/>
                  <a:gd name="T1" fmla="*/ 19535 h 20000"/>
                  <a:gd name="T2" fmla="*/ 13824 w 20000"/>
                  <a:gd name="T3" fmla="*/ 12093 h 20000"/>
                  <a:gd name="T4" fmla="*/ 11471 w 20000"/>
                  <a:gd name="T5" fmla="*/ 6977 h 20000"/>
                  <a:gd name="T6" fmla="*/ 11471 w 20000"/>
                  <a:gd name="T7" fmla="*/ 12093 h 20000"/>
                  <a:gd name="T8" fmla="*/ 7647 w 20000"/>
                  <a:gd name="T9" fmla="*/ 12093 h 20000"/>
                  <a:gd name="T10" fmla="*/ 7647 w 20000"/>
                  <a:gd name="T11" fmla="*/ 6977 h 20000"/>
                  <a:gd name="T12" fmla="*/ 4559 w 20000"/>
                  <a:gd name="T13" fmla="*/ 12093 h 20000"/>
                  <a:gd name="T14" fmla="*/ 2353 w 20000"/>
                  <a:gd name="T15" fmla="*/ 6977 h 20000"/>
                  <a:gd name="T16" fmla="*/ 1471 w 20000"/>
                  <a:gd name="T17" fmla="*/ 12093 h 20000"/>
                  <a:gd name="T18" fmla="*/ 0 w 20000"/>
                  <a:gd name="T19" fmla="*/ 6977 h 20000"/>
                  <a:gd name="T20" fmla="*/ 2353 w 20000"/>
                  <a:gd name="T21" fmla="*/ 0 h 20000"/>
                  <a:gd name="T22" fmla="*/ 7647 w 20000"/>
                  <a:gd name="T23" fmla="*/ 0 h 20000"/>
                  <a:gd name="T24" fmla="*/ 10000 w 20000"/>
                  <a:gd name="T25" fmla="*/ 0 h 20000"/>
                  <a:gd name="T26" fmla="*/ 11471 w 20000"/>
                  <a:gd name="T27" fmla="*/ 0 h 20000"/>
                  <a:gd name="T28" fmla="*/ 13824 w 20000"/>
                  <a:gd name="T29" fmla="*/ 0 h 20000"/>
                  <a:gd name="T30" fmla="*/ 16029 w 20000"/>
                  <a:gd name="T31" fmla="*/ 0 h 20000"/>
                  <a:gd name="T32" fmla="*/ 18382 w 20000"/>
                  <a:gd name="T33" fmla="*/ 6977 h 20000"/>
                  <a:gd name="T34" fmla="*/ 19853 w 20000"/>
                  <a:gd name="T35" fmla="*/ 12093 h 20000"/>
                  <a:gd name="T36" fmla="*/ 19853 w 20000"/>
                  <a:gd name="T37" fmla="*/ 1953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00" h="20000">
                    <a:moveTo>
                      <a:pt x="19853" y="19535"/>
                    </a:moveTo>
                    <a:lnTo>
                      <a:pt x="13824" y="12093"/>
                    </a:lnTo>
                    <a:lnTo>
                      <a:pt x="11471" y="6977"/>
                    </a:lnTo>
                    <a:lnTo>
                      <a:pt x="11471" y="12093"/>
                    </a:lnTo>
                    <a:lnTo>
                      <a:pt x="7647" y="12093"/>
                    </a:lnTo>
                    <a:lnTo>
                      <a:pt x="7647" y="6977"/>
                    </a:lnTo>
                    <a:lnTo>
                      <a:pt x="4559" y="12093"/>
                    </a:lnTo>
                    <a:lnTo>
                      <a:pt x="2353" y="6977"/>
                    </a:lnTo>
                    <a:lnTo>
                      <a:pt x="1471" y="12093"/>
                    </a:lnTo>
                    <a:lnTo>
                      <a:pt x="0" y="6977"/>
                    </a:lnTo>
                    <a:lnTo>
                      <a:pt x="2353" y="0"/>
                    </a:lnTo>
                    <a:lnTo>
                      <a:pt x="7647" y="0"/>
                    </a:lnTo>
                    <a:lnTo>
                      <a:pt x="10000" y="0"/>
                    </a:lnTo>
                    <a:lnTo>
                      <a:pt x="11471" y="0"/>
                    </a:lnTo>
                    <a:lnTo>
                      <a:pt x="13824" y="0"/>
                    </a:lnTo>
                    <a:lnTo>
                      <a:pt x="16029" y="0"/>
                    </a:lnTo>
                    <a:lnTo>
                      <a:pt x="18382" y="6977"/>
                    </a:lnTo>
                    <a:lnTo>
                      <a:pt x="19853" y="12093"/>
                    </a:lnTo>
                    <a:lnTo>
                      <a:pt x="19853" y="19535"/>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986" name="Freeform 205">
                <a:extLst>
                  <a:ext uri="{FF2B5EF4-FFF2-40B4-BE49-F238E27FC236}">
                    <a16:creationId xmlns:a16="http://schemas.microsoft.com/office/drawing/2014/main" id="{BDF1765E-41BE-4C41-865D-860393451545}"/>
                  </a:ext>
                </a:extLst>
              </p:cNvPr>
              <p:cNvSpPr>
                <a:spLocks/>
              </p:cNvSpPr>
              <p:nvPr/>
            </p:nvSpPr>
            <p:spPr bwMode="auto">
              <a:xfrm>
                <a:off x="7035389" y="3948254"/>
                <a:ext cx="111459" cy="31061"/>
              </a:xfrm>
              <a:custGeom>
                <a:avLst/>
                <a:gdLst>
                  <a:gd name="T0" fmla="*/ 8947 w 20000"/>
                  <a:gd name="T1" fmla="*/ 19524 h 20000"/>
                  <a:gd name="T2" fmla="*/ 5395 w 20000"/>
                  <a:gd name="T3" fmla="*/ 19524 h 20000"/>
                  <a:gd name="T4" fmla="*/ 4079 w 20000"/>
                  <a:gd name="T5" fmla="*/ 14762 h 20000"/>
                  <a:gd name="T6" fmla="*/ 0 w 20000"/>
                  <a:gd name="T7" fmla="*/ 14762 h 20000"/>
                  <a:gd name="T8" fmla="*/ 0 w 20000"/>
                  <a:gd name="T9" fmla="*/ 10000 h 20000"/>
                  <a:gd name="T10" fmla="*/ 1447 w 20000"/>
                  <a:gd name="T11" fmla="*/ 7143 h 20000"/>
                  <a:gd name="T12" fmla="*/ 4079 w 20000"/>
                  <a:gd name="T13" fmla="*/ 2857 h 20000"/>
                  <a:gd name="T14" fmla="*/ 7500 w 20000"/>
                  <a:gd name="T15" fmla="*/ 7143 h 20000"/>
                  <a:gd name="T16" fmla="*/ 9605 w 20000"/>
                  <a:gd name="T17" fmla="*/ 10000 h 20000"/>
                  <a:gd name="T18" fmla="*/ 11053 w 20000"/>
                  <a:gd name="T19" fmla="*/ 7143 h 20000"/>
                  <a:gd name="T20" fmla="*/ 15789 w 20000"/>
                  <a:gd name="T21" fmla="*/ 10000 h 20000"/>
                  <a:gd name="T22" fmla="*/ 16447 w 20000"/>
                  <a:gd name="T23" fmla="*/ 7143 h 20000"/>
                  <a:gd name="T24" fmla="*/ 17763 w 20000"/>
                  <a:gd name="T25" fmla="*/ 7143 h 20000"/>
                  <a:gd name="T26" fmla="*/ 17763 w 20000"/>
                  <a:gd name="T27" fmla="*/ 2857 h 20000"/>
                  <a:gd name="T28" fmla="*/ 18553 w 20000"/>
                  <a:gd name="T29" fmla="*/ 0 h 20000"/>
                  <a:gd name="T30" fmla="*/ 19868 w 20000"/>
                  <a:gd name="T31" fmla="*/ 2857 h 20000"/>
                  <a:gd name="T32" fmla="*/ 17763 w 20000"/>
                  <a:gd name="T33" fmla="*/ 10000 h 20000"/>
                  <a:gd name="T34" fmla="*/ 13026 w 20000"/>
                  <a:gd name="T35" fmla="*/ 14762 h 20000"/>
                  <a:gd name="T36" fmla="*/ 12368 w 20000"/>
                  <a:gd name="T37" fmla="*/ 19524 h 20000"/>
                  <a:gd name="T38" fmla="*/ 9605 w 20000"/>
                  <a:gd name="T39" fmla="*/ 14762 h 20000"/>
                  <a:gd name="T40" fmla="*/ 8947 w 20000"/>
                  <a:gd name="T41"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00" h="20000">
                    <a:moveTo>
                      <a:pt x="8947" y="19524"/>
                    </a:moveTo>
                    <a:lnTo>
                      <a:pt x="5395" y="19524"/>
                    </a:lnTo>
                    <a:lnTo>
                      <a:pt x="4079" y="14762"/>
                    </a:lnTo>
                    <a:lnTo>
                      <a:pt x="0" y="14762"/>
                    </a:lnTo>
                    <a:lnTo>
                      <a:pt x="0" y="10000"/>
                    </a:lnTo>
                    <a:lnTo>
                      <a:pt x="1447" y="7143"/>
                    </a:lnTo>
                    <a:lnTo>
                      <a:pt x="4079" y="2857"/>
                    </a:lnTo>
                    <a:lnTo>
                      <a:pt x="7500" y="7143"/>
                    </a:lnTo>
                    <a:lnTo>
                      <a:pt x="9605" y="10000"/>
                    </a:lnTo>
                    <a:lnTo>
                      <a:pt x="11053" y="7143"/>
                    </a:lnTo>
                    <a:lnTo>
                      <a:pt x="15789" y="10000"/>
                    </a:lnTo>
                    <a:lnTo>
                      <a:pt x="16447" y="7143"/>
                    </a:lnTo>
                    <a:lnTo>
                      <a:pt x="17763" y="7143"/>
                    </a:lnTo>
                    <a:lnTo>
                      <a:pt x="17763" y="2857"/>
                    </a:lnTo>
                    <a:lnTo>
                      <a:pt x="18553" y="0"/>
                    </a:lnTo>
                    <a:lnTo>
                      <a:pt x="19868" y="2857"/>
                    </a:lnTo>
                    <a:lnTo>
                      <a:pt x="17763" y="10000"/>
                    </a:lnTo>
                    <a:lnTo>
                      <a:pt x="13026" y="14762"/>
                    </a:lnTo>
                    <a:lnTo>
                      <a:pt x="12368" y="19524"/>
                    </a:lnTo>
                    <a:lnTo>
                      <a:pt x="9605" y="14762"/>
                    </a:lnTo>
                    <a:lnTo>
                      <a:pt x="8947" y="19524"/>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987" name="Freeform 204">
                <a:extLst>
                  <a:ext uri="{FF2B5EF4-FFF2-40B4-BE49-F238E27FC236}">
                    <a16:creationId xmlns:a16="http://schemas.microsoft.com/office/drawing/2014/main" id="{61F376D2-8C5B-41BB-8C0F-EF55C4AAA720}"/>
                  </a:ext>
                </a:extLst>
              </p:cNvPr>
              <p:cNvSpPr>
                <a:spLocks/>
              </p:cNvSpPr>
              <p:nvPr/>
            </p:nvSpPr>
            <p:spPr bwMode="auto">
              <a:xfrm>
                <a:off x="6938549" y="3948254"/>
                <a:ext cx="80395" cy="31061"/>
              </a:xfrm>
              <a:custGeom>
                <a:avLst/>
                <a:gdLst>
                  <a:gd name="T0" fmla="*/ 0 w 20000"/>
                  <a:gd name="T1" fmla="*/ 19524 h 20000"/>
                  <a:gd name="T2" fmla="*/ 0 w 20000"/>
                  <a:gd name="T3" fmla="*/ 10000 h 20000"/>
                  <a:gd name="T4" fmla="*/ 2569 w 20000"/>
                  <a:gd name="T5" fmla="*/ 7143 h 20000"/>
                  <a:gd name="T6" fmla="*/ 6606 w 20000"/>
                  <a:gd name="T7" fmla="*/ 7143 h 20000"/>
                  <a:gd name="T8" fmla="*/ 7523 w 20000"/>
                  <a:gd name="T9" fmla="*/ 10000 h 20000"/>
                  <a:gd name="T10" fmla="*/ 9358 w 20000"/>
                  <a:gd name="T11" fmla="*/ 10000 h 20000"/>
                  <a:gd name="T12" fmla="*/ 10459 w 20000"/>
                  <a:gd name="T13" fmla="*/ 7143 h 20000"/>
                  <a:gd name="T14" fmla="*/ 7523 w 20000"/>
                  <a:gd name="T15" fmla="*/ 2857 h 20000"/>
                  <a:gd name="T16" fmla="*/ 10459 w 20000"/>
                  <a:gd name="T17" fmla="*/ 0 h 20000"/>
                  <a:gd name="T18" fmla="*/ 12294 w 20000"/>
                  <a:gd name="T19" fmla="*/ 2857 h 20000"/>
                  <a:gd name="T20" fmla="*/ 14128 w 20000"/>
                  <a:gd name="T21" fmla="*/ 2857 h 20000"/>
                  <a:gd name="T22" fmla="*/ 16881 w 20000"/>
                  <a:gd name="T23" fmla="*/ 7143 h 20000"/>
                  <a:gd name="T24" fmla="*/ 17982 w 20000"/>
                  <a:gd name="T25" fmla="*/ 2857 h 20000"/>
                  <a:gd name="T26" fmla="*/ 19817 w 20000"/>
                  <a:gd name="T27" fmla="*/ 14762 h 20000"/>
                  <a:gd name="T28" fmla="*/ 14128 w 20000"/>
                  <a:gd name="T29" fmla="*/ 14762 h 20000"/>
                  <a:gd name="T30" fmla="*/ 14128 w 20000"/>
                  <a:gd name="T31" fmla="*/ 10000 h 20000"/>
                  <a:gd name="T32" fmla="*/ 12294 w 20000"/>
                  <a:gd name="T33" fmla="*/ 10000 h 20000"/>
                  <a:gd name="T34" fmla="*/ 10459 w 20000"/>
                  <a:gd name="T35" fmla="*/ 19524 h 20000"/>
                  <a:gd name="T36" fmla="*/ 7523 w 20000"/>
                  <a:gd name="T37" fmla="*/ 19524 h 20000"/>
                  <a:gd name="T38" fmla="*/ 0 w 20000"/>
                  <a:gd name="T39"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00" h="20000">
                    <a:moveTo>
                      <a:pt x="0" y="19524"/>
                    </a:moveTo>
                    <a:lnTo>
                      <a:pt x="0" y="10000"/>
                    </a:lnTo>
                    <a:lnTo>
                      <a:pt x="2569" y="7143"/>
                    </a:lnTo>
                    <a:lnTo>
                      <a:pt x="6606" y="7143"/>
                    </a:lnTo>
                    <a:lnTo>
                      <a:pt x="7523" y="10000"/>
                    </a:lnTo>
                    <a:lnTo>
                      <a:pt x="9358" y="10000"/>
                    </a:lnTo>
                    <a:lnTo>
                      <a:pt x="10459" y="7143"/>
                    </a:lnTo>
                    <a:lnTo>
                      <a:pt x="7523" y="2857"/>
                    </a:lnTo>
                    <a:lnTo>
                      <a:pt x="10459" y="0"/>
                    </a:lnTo>
                    <a:lnTo>
                      <a:pt x="12294" y="2857"/>
                    </a:lnTo>
                    <a:lnTo>
                      <a:pt x="14128" y="2857"/>
                    </a:lnTo>
                    <a:lnTo>
                      <a:pt x="16881" y="7143"/>
                    </a:lnTo>
                    <a:lnTo>
                      <a:pt x="17982" y="2857"/>
                    </a:lnTo>
                    <a:lnTo>
                      <a:pt x="19817" y="14762"/>
                    </a:lnTo>
                    <a:lnTo>
                      <a:pt x="14128" y="14762"/>
                    </a:lnTo>
                    <a:lnTo>
                      <a:pt x="14128" y="10000"/>
                    </a:lnTo>
                    <a:lnTo>
                      <a:pt x="12294" y="10000"/>
                    </a:lnTo>
                    <a:lnTo>
                      <a:pt x="10459" y="19524"/>
                    </a:lnTo>
                    <a:lnTo>
                      <a:pt x="7523" y="19524"/>
                    </a:lnTo>
                    <a:lnTo>
                      <a:pt x="0" y="19524"/>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988" name="Freeform 203">
                <a:extLst>
                  <a:ext uri="{FF2B5EF4-FFF2-40B4-BE49-F238E27FC236}">
                    <a16:creationId xmlns:a16="http://schemas.microsoft.com/office/drawing/2014/main" id="{BBF4A588-9D7F-4944-BD91-871EB2A931DB}"/>
                  </a:ext>
                </a:extLst>
              </p:cNvPr>
              <p:cNvSpPr>
                <a:spLocks/>
              </p:cNvSpPr>
              <p:nvPr/>
            </p:nvSpPr>
            <p:spPr bwMode="auto">
              <a:xfrm>
                <a:off x="6563979" y="3725338"/>
                <a:ext cx="56643" cy="49333"/>
              </a:xfrm>
              <a:custGeom>
                <a:avLst/>
                <a:gdLst>
                  <a:gd name="T0" fmla="*/ 19744 w 20000"/>
                  <a:gd name="T1" fmla="*/ 19706 h 20000"/>
                  <a:gd name="T2" fmla="*/ 11795 w 20000"/>
                  <a:gd name="T3" fmla="*/ 18235 h 20000"/>
                  <a:gd name="T4" fmla="*/ 9231 w 20000"/>
                  <a:gd name="T5" fmla="*/ 10882 h 20000"/>
                  <a:gd name="T6" fmla="*/ 5128 w 20000"/>
                  <a:gd name="T7" fmla="*/ 6176 h 20000"/>
                  <a:gd name="T8" fmla="*/ 0 w 20000"/>
                  <a:gd name="T9" fmla="*/ 6176 h 20000"/>
                  <a:gd name="T10" fmla="*/ 5128 w 20000"/>
                  <a:gd name="T11" fmla="*/ 6176 h 20000"/>
                  <a:gd name="T12" fmla="*/ 5128 w 20000"/>
                  <a:gd name="T13" fmla="*/ 0 h 20000"/>
                  <a:gd name="T14" fmla="*/ 6667 w 20000"/>
                  <a:gd name="T15" fmla="*/ 0 h 20000"/>
                  <a:gd name="T16" fmla="*/ 6667 w 20000"/>
                  <a:gd name="T17" fmla="*/ 2941 h 20000"/>
                  <a:gd name="T18" fmla="*/ 9231 w 20000"/>
                  <a:gd name="T19" fmla="*/ 2941 h 20000"/>
                  <a:gd name="T20" fmla="*/ 9231 w 20000"/>
                  <a:gd name="T21" fmla="*/ 0 h 20000"/>
                  <a:gd name="T22" fmla="*/ 11795 w 20000"/>
                  <a:gd name="T23" fmla="*/ 0 h 20000"/>
                  <a:gd name="T24" fmla="*/ 13077 w 20000"/>
                  <a:gd name="T25" fmla="*/ 2941 h 20000"/>
                  <a:gd name="T26" fmla="*/ 13077 w 20000"/>
                  <a:gd name="T27" fmla="*/ 12059 h 20000"/>
                  <a:gd name="T28" fmla="*/ 19744 w 20000"/>
                  <a:gd name="T29" fmla="*/ 15000 h 20000"/>
                  <a:gd name="T30" fmla="*/ 17179 w 20000"/>
                  <a:gd name="T31" fmla="*/ 18235 h 20000"/>
                  <a:gd name="T32" fmla="*/ 19744 w 20000"/>
                  <a:gd name="T33" fmla="*/ 197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19744" y="19706"/>
                    </a:moveTo>
                    <a:lnTo>
                      <a:pt x="11795" y="18235"/>
                    </a:lnTo>
                    <a:lnTo>
                      <a:pt x="9231" y="10882"/>
                    </a:lnTo>
                    <a:lnTo>
                      <a:pt x="5128" y="6176"/>
                    </a:lnTo>
                    <a:lnTo>
                      <a:pt x="0" y="6176"/>
                    </a:lnTo>
                    <a:lnTo>
                      <a:pt x="5128" y="6176"/>
                    </a:lnTo>
                    <a:lnTo>
                      <a:pt x="5128" y="0"/>
                    </a:lnTo>
                    <a:lnTo>
                      <a:pt x="6667" y="0"/>
                    </a:lnTo>
                    <a:lnTo>
                      <a:pt x="6667" y="2941"/>
                    </a:lnTo>
                    <a:lnTo>
                      <a:pt x="9231" y="2941"/>
                    </a:lnTo>
                    <a:lnTo>
                      <a:pt x="9231" y="0"/>
                    </a:lnTo>
                    <a:lnTo>
                      <a:pt x="11795" y="0"/>
                    </a:lnTo>
                    <a:lnTo>
                      <a:pt x="13077" y="2941"/>
                    </a:lnTo>
                    <a:lnTo>
                      <a:pt x="13077" y="12059"/>
                    </a:lnTo>
                    <a:lnTo>
                      <a:pt x="19744" y="15000"/>
                    </a:lnTo>
                    <a:lnTo>
                      <a:pt x="17179" y="18235"/>
                    </a:lnTo>
                    <a:lnTo>
                      <a:pt x="19744" y="19706"/>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989" name="Freeform 202">
                <a:extLst>
                  <a:ext uri="{FF2B5EF4-FFF2-40B4-BE49-F238E27FC236}">
                    <a16:creationId xmlns:a16="http://schemas.microsoft.com/office/drawing/2014/main" id="{38B8EA8B-FD19-4AD3-9769-8211DAEC63BB}"/>
                  </a:ext>
                </a:extLst>
              </p:cNvPr>
              <p:cNvSpPr>
                <a:spLocks/>
              </p:cNvSpPr>
              <p:nvPr/>
            </p:nvSpPr>
            <p:spPr bwMode="auto">
              <a:xfrm>
                <a:off x="7614606" y="3929982"/>
                <a:ext cx="47507" cy="34715"/>
              </a:xfrm>
              <a:custGeom>
                <a:avLst/>
                <a:gdLst>
                  <a:gd name="T0" fmla="*/ 0 w 20000"/>
                  <a:gd name="T1" fmla="*/ 19583 h 20000"/>
                  <a:gd name="T2" fmla="*/ 6563 w 20000"/>
                  <a:gd name="T3" fmla="*/ 6667 h 20000"/>
                  <a:gd name="T4" fmla="*/ 16563 w 20000"/>
                  <a:gd name="T5" fmla="*/ 0 h 20000"/>
                  <a:gd name="T6" fmla="*/ 19688 w 20000"/>
                  <a:gd name="T7" fmla="*/ 1667 h 20000"/>
                  <a:gd name="T8" fmla="*/ 19688 w 20000"/>
                  <a:gd name="T9" fmla="*/ 10833 h 20000"/>
                  <a:gd name="T10" fmla="*/ 14688 w 20000"/>
                  <a:gd name="T11" fmla="*/ 17083 h 20000"/>
                  <a:gd name="T12" fmla="*/ 0 w 20000"/>
                  <a:gd name="T13" fmla="*/ 19583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0" y="19583"/>
                    </a:moveTo>
                    <a:lnTo>
                      <a:pt x="6563" y="6667"/>
                    </a:lnTo>
                    <a:lnTo>
                      <a:pt x="16563" y="0"/>
                    </a:lnTo>
                    <a:lnTo>
                      <a:pt x="19688" y="1667"/>
                    </a:lnTo>
                    <a:lnTo>
                      <a:pt x="19688" y="10833"/>
                    </a:lnTo>
                    <a:lnTo>
                      <a:pt x="14688" y="17083"/>
                    </a:lnTo>
                    <a:lnTo>
                      <a:pt x="0" y="19583"/>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990" name="Freeform 201">
                <a:extLst>
                  <a:ext uri="{FF2B5EF4-FFF2-40B4-BE49-F238E27FC236}">
                    <a16:creationId xmlns:a16="http://schemas.microsoft.com/office/drawing/2014/main" id="{FE2F9E78-3D79-476A-9CA2-0A8D189C8ABC}"/>
                  </a:ext>
                </a:extLst>
              </p:cNvPr>
              <p:cNvSpPr>
                <a:spLocks/>
              </p:cNvSpPr>
              <p:nvPr/>
            </p:nvSpPr>
            <p:spPr bwMode="auto">
              <a:xfrm>
                <a:off x="7009813" y="3990279"/>
                <a:ext cx="56643" cy="38371"/>
              </a:xfrm>
              <a:custGeom>
                <a:avLst/>
                <a:gdLst>
                  <a:gd name="T0" fmla="*/ 15897 w 20000"/>
                  <a:gd name="T1" fmla="*/ 19615 h 20000"/>
                  <a:gd name="T2" fmla="*/ 12051 w 20000"/>
                  <a:gd name="T3" fmla="*/ 11923 h 20000"/>
                  <a:gd name="T4" fmla="*/ 5128 w 20000"/>
                  <a:gd name="T5" fmla="*/ 5769 h 20000"/>
                  <a:gd name="T6" fmla="*/ 0 w 20000"/>
                  <a:gd name="T7" fmla="*/ 5769 h 20000"/>
                  <a:gd name="T8" fmla="*/ 0 w 20000"/>
                  <a:gd name="T9" fmla="*/ 2308 h 20000"/>
                  <a:gd name="T10" fmla="*/ 6667 w 20000"/>
                  <a:gd name="T11" fmla="*/ 2308 h 20000"/>
                  <a:gd name="T12" fmla="*/ 12051 w 20000"/>
                  <a:gd name="T13" fmla="*/ 0 h 20000"/>
                  <a:gd name="T14" fmla="*/ 13077 w 20000"/>
                  <a:gd name="T15" fmla="*/ 5769 h 20000"/>
                  <a:gd name="T16" fmla="*/ 17179 w 20000"/>
                  <a:gd name="T17" fmla="*/ 5769 h 20000"/>
                  <a:gd name="T18" fmla="*/ 19744 w 20000"/>
                  <a:gd name="T19" fmla="*/ 11923 h 20000"/>
                  <a:gd name="T20" fmla="*/ 17179 w 20000"/>
                  <a:gd name="T21" fmla="*/ 15769 h 20000"/>
                  <a:gd name="T22" fmla="*/ 15897 w 20000"/>
                  <a:gd name="T23" fmla="*/ 1961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15897" y="19615"/>
                    </a:moveTo>
                    <a:lnTo>
                      <a:pt x="12051" y="11923"/>
                    </a:lnTo>
                    <a:lnTo>
                      <a:pt x="5128" y="5769"/>
                    </a:lnTo>
                    <a:lnTo>
                      <a:pt x="0" y="5769"/>
                    </a:lnTo>
                    <a:lnTo>
                      <a:pt x="0" y="2308"/>
                    </a:lnTo>
                    <a:lnTo>
                      <a:pt x="6667" y="2308"/>
                    </a:lnTo>
                    <a:lnTo>
                      <a:pt x="12051" y="0"/>
                    </a:lnTo>
                    <a:lnTo>
                      <a:pt x="13077" y="5769"/>
                    </a:lnTo>
                    <a:lnTo>
                      <a:pt x="17179" y="5769"/>
                    </a:lnTo>
                    <a:lnTo>
                      <a:pt x="19744" y="11923"/>
                    </a:lnTo>
                    <a:lnTo>
                      <a:pt x="17179" y="15769"/>
                    </a:lnTo>
                    <a:lnTo>
                      <a:pt x="15897" y="19615"/>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991" name="Freeform 200">
                <a:extLst>
                  <a:ext uri="{FF2B5EF4-FFF2-40B4-BE49-F238E27FC236}">
                    <a16:creationId xmlns:a16="http://schemas.microsoft.com/office/drawing/2014/main" id="{33CAC1D8-4F8D-467D-A6C3-27F89D8C8B94}"/>
                  </a:ext>
                </a:extLst>
              </p:cNvPr>
              <p:cNvSpPr>
                <a:spLocks/>
              </p:cNvSpPr>
              <p:nvPr/>
            </p:nvSpPr>
            <p:spPr bwMode="auto">
              <a:xfrm>
                <a:off x="7247345" y="3781981"/>
                <a:ext cx="40198" cy="23754"/>
              </a:xfrm>
              <a:custGeom>
                <a:avLst/>
                <a:gdLst>
                  <a:gd name="T0" fmla="*/ 10000 w 20000"/>
                  <a:gd name="T1" fmla="*/ 19375 h 20000"/>
                  <a:gd name="T2" fmla="*/ 0 w 20000"/>
                  <a:gd name="T3" fmla="*/ 2500 h 20000"/>
                  <a:gd name="T4" fmla="*/ 0 w 20000"/>
                  <a:gd name="T5" fmla="*/ 0 h 20000"/>
                  <a:gd name="T6" fmla="*/ 17407 w 20000"/>
                  <a:gd name="T7" fmla="*/ 0 h 20000"/>
                  <a:gd name="T8" fmla="*/ 19630 w 20000"/>
                  <a:gd name="T9" fmla="*/ 15625 h 20000"/>
                  <a:gd name="T10" fmla="*/ 10000 w 20000"/>
                  <a:gd name="T11" fmla="*/ 19375 h 20000"/>
                </a:gdLst>
                <a:ahLst/>
                <a:cxnLst>
                  <a:cxn ang="0">
                    <a:pos x="T0" y="T1"/>
                  </a:cxn>
                  <a:cxn ang="0">
                    <a:pos x="T2" y="T3"/>
                  </a:cxn>
                  <a:cxn ang="0">
                    <a:pos x="T4" y="T5"/>
                  </a:cxn>
                  <a:cxn ang="0">
                    <a:pos x="T6" y="T7"/>
                  </a:cxn>
                  <a:cxn ang="0">
                    <a:pos x="T8" y="T9"/>
                  </a:cxn>
                  <a:cxn ang="0">
                    <a:pos x="T10" y="T11"/>
                  </a:cxn>
                </a:cxnLst>
                <a:rect l="0" t="0" r="r" b="b"/>
                <a:pathLst>
                  <a:path w="20000" h="20000">
                    <a:moveTo>
                      <a:pt x="10000" y="19375"/>
                    </a:moveTo>
                    <a:lnTo>
                      <a:pt x="0" y="2500"/>
                    </a:lnTo>
                    <a:lnTo>
                      <a:pt x="0" y="0"/>
                    </a:lnTo>
                    <a:lnTo>
                      <a:pt x="17407" y="0"/>
                    </a:lnTo>
                    <a:lnTo>
                      <a:pt x="19630" y="15625"/>
                    </a:lnTo>
                    <a:lnTo>
                      <a:pt x="10000" y="19375"/>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992" name="Freeform 199">
                <a:extLst>
                  <a:ext uri="{FF2B5EF4-FFF2-40B4-BE49-F238E27FC236}">
                    <a16:creationId xmlns:a16="http://schemas.microsoft.com/office/drawing/2014/main" id="{182D98CE-78EB-4E20-8794-F89A34888BC1}"/>
                  </a:ext>
                </a:extLst>
              </p:cNvPr>
              <p:cNvSpPr>
                <a:spLocks/>
              </p:cNvSpPr>
              <p:nvPr/>
            </p:nvSpPr>
            <p:spPr bwMode="auto">
              <a:xfrm>
                <a:off x="6865466" y="3948254"/>
                <a:ext cx="42024" cy="16444"/>
              </a:xfrm>
              <a:custGeom>
                <a:avLst/>
                <a:gdLst>
                  <a:gd name="T0" fmla="*/ 10690 w 20000"/>
                  <a:gd name="T1" fmla="*/ 19091 h 20000"/>
                  <a:gd name="T2" fmla="*/ 5517 w 20000"/>
                  <a:gd name="T3" fmla="*/ 13636 h 20000"/>
                  <a:gd name="T4" fmla="*/ 0 w 20000"/>
                  <a:gd name="T5" fmla="*/ 13636 h 20000"/>
                  <a:gd name="T6" fmla="*/ 0 w 20000"/>
                  <a:gd name="T7" fmla="*/ 0 h 20000"/>
                  <a:gd name="T8" fmla="*/ 5517 w 20000"/>
                  <a:gd name="T9" fmla="*/ 5455 h 20000"/>
                  <a:gd name="T10" fmla="*/ 10690 w 20000"/>
                  <a:gd name="T11" fmla="*/ 0 h 20000"/>
                  <a:gd name="T12" fmla="*/ 19655 w 20000"/>
                  <a:gd name="T13" fmla="*/ 13636 h 20000"/>
                  <a:gd name="T14" fmla="*/ 10690 w 20000"/>
                  <a:gd name="T15" fmla="*/ 13636 h 20000"/>
                  <a:gd name="T16" fmla="*/ 10690 w 20000"/>
                  <a:gd name="T17" fmla="*/ 1909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0690" y="19091"/>
                    </a:moveTo>
                    <a:lnTo>
                      <a:pt x="5517" y="13636"/>
                    </a:lnTo>
                    <a:lnTo>
                      <a:pt x="0" y="13636"/>
                    </a:lnTo>
                    <a:lnTo>
                      <a:pt x="0" y="0"/>
                    </a:lnTo>
                    <a:lnTo>
                      <a:pt x="5517" y="5455"/>
                    </a:lnTo>
                    <a:lnTo>
                      <a:pt x="10690" y="0"/>
                    </a:lnTo>
                    <a:lnTo>
                      <a:pt x="19655" y="13636"/>
                    </a:lnTo>
                    <a:lnTo>
                      <a:pt x="10690" y="13636"/>
                    </a:lnTo>
                    <a:lnTo>
                      <a:pt x="10690" y="19091"/>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993" name="Freeform 198">
                <a:extLst>
                  <a:ext uri="{FF2B5EF4-FFF2-40B4-BE49-F238E27FC236}">
                    <a16:creationId xmlns:a16="http://schemas.microsoft.com/office/drawing/2014/main" id="{AF4779E6-08EF-4329-866E-D509A8A11FEE}"/>
                  </a:ext>
                </a:extLst>
              </p:cNvPr>
              <p:cNvSpPr>
                <a:spLocks/>
              </p:cNvSpPr>
              <p:nvPr/>
            </p:nvSpPr>
            <p:spPr bwMode="auto">
              <a:xfrm>
                <a:off x="6816132" y="3902573"/>
                <a:ext cx="34716" cy="12790"/>
              </a:xfrm>
              <a:custGeom>
                <a:avLst/>
                <a:gdLst>
                  <a:gd name="T0" fmla="*/ 10833 w 20000"/>
                  <a:gd name="T1" fmla="*/ 18824 h 20000"/>
                  <a:gd name="T2" fmla="*/ 0 w 20000"/>
                  <a:gd name="T3" fmla="*/ 12941 h 20000"/>
                  <a:gd name="T4" fmla="*/ 0 w 20000"/>
                  <a:gd name="T5" fmla="*/ 0 h 20000"/>
                  <a:gd name="T6" fmla="*/ 19583 w 20000"/>
                  <a:gd name="T7" fmla="*/ 0 h 20000"/>
                  <a:gd name="T8" fmla="*/ 17083 w 20000"/>
                  <a:gd name="T9" fmla="*/ 12941 h 20000"/>
                  <a:gd name="T10" fmla="*/ 12917 w 20000"/>
                  <a:gd name="T11" fmla="*/ 12941 h 20000"/>
                  <a:gd name="T12" fmla="*/ 10833 w 20000"/>
                  <a:gd name="T13" fmla="*/ 1882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0833" y="18824"/>
                    </a:moveTo>
                    <a:lnTo>
                      <a:pt x="0" y="12941"/>
                    </a:lnTo>
                    <a:lnTo>
                      <a:pt x="0" y="0"/>
                    </a:lnTo>
                    <a:lnTo>
                      <a:pt x="19583" y="0"/>
                    </a:lnTo>
                    <a:lnTo>
                      <a:pt x="17083" y="12941"/>
                    </a:lnTo>
                    <a:lnTo>
                      <a:pt x="12917" y="12941"/>
                    </a:lnTo>
                    <a:lnTo>
                      <a:pt x="10833" y="18824"/>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994" name="Freeform 197">
                <a:extLst>
                  <a:ext uri="{FF2B5EF4-FFF2-40B4-BE49-F238E27FC236}">
                    <a16:creationId xmlns:a16="http://schemas.microsoft.com/office/drawing/2014/main" id="{1FF6FD6F-A404-4079-86FE-8410C3D2A3B9}"/>
                  </a:ext>
                </a:extLst>
              </p:cNvPr>
              <p:cNvSpPr>
                <a:spLocks/>
              </p:cNvSpPr>
              <p:nvPr/>
            </p:nvSpPr>
            <p:spPr bwMode="auto">
              <a:xfrm>
                <a:off x="6907491" y="3951908"/>
                <a:ext cx="23754" cy="27407"/>
              </a:xfrm>
              <a:custGeom>
                <a:avLst/>
                <a:gdLst>
                  <a:gd name="T0" fmla="*/ 16250 w 20000"/>
                  <a:gd name="T1" fmla="*/ 19459 h 20000"/>
                  <a:gd name="T2" fmla="*/ 0 w 20000"/>
                  <a:gd name="T3" fmla="*/ 14054 h 20000"/>
                  <a:gd name="T4" fmla="*/ 0 w 20000"/>
                  <a:gd name="T5" fmla="*/ 8649 h 20000"/>
                  <a:gd name="T6" fmla="*/ 9375 w 20000"/>
                  <a:gd name="T7" fmla="*/ 14054 h 20000"/>
                  <a:gd name="T8" fmla="*/ 6875 w 20000"/>
                  <a:gd name="T9" fmla="*/ 5405 h 20000"/>
                  <a:gd name="T10" fmla="*/ 9375 w 20000"/>
                  <a:gd name="T11" fmla="*/ 0 h 20000"/>
                  <a:gd name="T12" fmla="*/ 19375 w 20000"/>
                  <a:gd name="T13" fmla="*/ 0 h 20000"/>
                  <a:gd name="T14" fmla="*/ 16250 w 20000"/>
                  <a:gd name="T15" fmla="*/ 19459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6250" y="19459"/>
                    </a:moveTo>
                    <a:lnTo>
                      <a:pt x="0" y="14054"/>
                    </a:lnTo>
                    <a:lnTo>
                      <a:pt x="0" y="8649"/>
                    </a:lnTo>
                    <a:lnTo>
                      <a:pt x="9375" y="14054"/>
                    </a:lnTo>
                    <a:lnTo>
                      <a:pt x="6875" y="5405"/>
                    </a:lnTo>
                    <a:lnTo>
                      <a:pt x="9375" y="0"/>
                    </a:lnTo>
                    <a:lnTo>
                      <a:pt x="19375" y="0"/>
                    </a:lnTo>
                    <a:lnTo>
                      <a:pt x="16250" y="19459"/>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995" name="Freeform 196">
                <a:extLst>
                  <a:ext uri="{FF2B5EF4-FFF2-40B4-BE49-F238E27FC236}">
                    <a16:creationId xmlns:a16="http://schemas.microsoft.com/office/drawing/2014/main" id="{8DE382A9-77F3-4376-A32F-3DCAB89B7033}"/>
                  </a:ext>
                </a:extLst>
              </p:cNvPr>
              <p:cNvSpPr>
                <a:spLocks/>
              </p:cNvSpPr>
              <p:nvPr/>
            </p:nvSpPr>
            <p:spPr bwMode="auto">
              <a:xfrm>
                <a:off x="6642550" y="3763708"/>
                <a:ext cx="27407" cy="20099"/>
              </a:xfrm>
              <a:custGeom>
                <a:avLst/>
                <a:gdLst>
                  <a:gd name="T0" fmla="*/ 0 w 20000"/>
                  <a:gd name="T1" fmla="*/ 19286 h 20000"/>
                  <a:gd name="T2" fmla="*/ 5263 w 20000"/>
                  <a:gd name="T3" fmla="*/ 0 h 20000"/>
                  <a:gd name="T4" fmla="*/ 19474 w 20000"/>
                  <a:gd name="T5" fmla="*/ 0 h 20000"/>
                  <a:gd name="T6" fmla="*/ 19474 w 20000"/>
                  <a:gd name="T7" fmla="*/ 19286 h 20000"/>
                  <a:gd name="T8" fmla="*/ 11053 w 20000"/>
                  <a:gd name="T9" fmla="*/ 11429 h 20000"/>
                  <a:gd name="T10" fmla="*/ 0 w 20000"/>
                  <a:gd name="T11" fmla="*/ 19286 h 20000"/>
                </a:gdLst>
                <a:ahLst/>
                <a:cxnLst>
                  <a:cxn ang="0">
                    <a:pos x="T0" y="T1"/>
                  </a:cxn>
                  <a:cxn ang="0">
                    <a:pos x="T2" y="T3"/>
                  </a:cxn>
                  <a:cxn ang="0">
                    <a:pos x="T4" y="T5"/>
                  </a:cxn>
                  <a:cxn ang="0">
                    <a:pos x="T6" y="T7"/>
                  </a:cxn>
                  <a:cxn ang="0">
                    <a:pos x="T8" y="T9"/>
                  </a:cxn>
                  <a:cxn ang="0">
                    <a:pos x="T10" y="T11"/>
                  </a:cxn>
                </a:cxnLst>
                <a:rect l="0" t="0" r="r" b="b"/>
                <a:pathLst>
                  <a:path w="20000" h="20000">
                    <a:moveTo>
                      <a:pt x="0" y="19286"/>
                    </a:moveTo>
                    <a:lnTo>
                      <a:pt x="5263" y="0"/>
                    </a:lnTo>
                    <a:lnTo>
                      <a:pt x="19474" y="0"/>
                    </a:lnTo>
                    <a:lnTo>
                      <a:pt x="19474" y="19286"/>
                    </a:lnTo>
                    <a:lnTo>
                      <a:pt x="11053" y="11429"/>
                    </a:lnTo>
                    <a:lnTo>
                      <a:pt x="0" y="19286"/>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996" name="Freeform 195">
                <a:extLst>
                  <a:ext uri="{FF2B5EF4-FFF2-40B4-BE49-F238E27FC236}">
                    <a16:creationId xmlns:a16="http://schemas.microsoft.com/office/drawing/2014/main" id="{C6248868-0526-48EC-8A7A-1ED0A390BD4A}"/>
                  </a:ext>
                </a:extLst>
              </p:cNvPr>
              <p:cNvSpPr>
                <a:spLocks/>
              </p:cNvSpPr>
              <p:nvPr/>
            </p:nvSpPr>
            <p:spPr bwMode="auto">
              <a:xfrm>
                <a:off x="6310004" y="3623016"/>
                <a:ext cx="23753" cy="38369"/>
              </a:xfrm>
              <a:custGeom>
                <a:avLst/>
                <a:gdLst>
                  <a:gd name="T0" fmla="*/ 13125 w 20000"/>
                  <a:gd name="T1" fmla="*/ 19615 h 20000"/>
                  <a:gd name="T2" fmla="*/ 0 w 20000"/>
                  <a:gd name="T3" fmla="*/ 1538 h 20000"/>
                  <a:gd name="T4" fmla="*/ 3750 w 20000"/>
                  <a:gd name="T5" fmla="*/ 0 h 20000"/>
                  <a:gd name="T6" fmla="*/ 19375 w 20000"/>
                  <a:gd name="T7" fmla="*/ 9615 h 20000"/>
                  <a:gd name="T8" fmla="*/ 13125 w 20000"/>
                  <a:gd name="T9" fmla="*/ 19615 h 20000"/>
                </a:gdLst>
                <a:ahLst/>
                <a:cxnLst>
                  <a:cxn ang="0">
                    <a:pos x="T0" y="T1"/>
                  </a:cxn>
                  <a:cxn ang="0">
                    <a:pos x="T2" y="T3"/>
                  </a:cxn>
                  <a:cxn ang="0">
                    <a:pos x="T4" y="T5"/>
                  </a:cxn>
                  <a:cxn ang="0">
                    <a:pos x="T6" y="T7"/>
                  </a:cxn>
                  <a:cxn ang="0">
                    <a:pos x="T8" y="T9"/>
                  </a:cxn>
                </a:cxnLst>
                <a:rect l="0" t="0" r="r" b="b"/>
                <a:pathLst>
                  <a:path w="20000" h="20000">
                    <a:moveTo>
                      <a:pt x="13125" y="19615"/>
                    </a:moveTo>
                    <a:lnTo>
                      <a:pt x="0" y="1538"/>
                    </a:lnTo>
                    <a:lnTo>
                      <a:pt x="3750" y="0"/>
                    </a:lnTo>
                    <a:lnTo>
                      <a:pt x="19375" y="9615"/>
                    </a:lnTo>
                    <a:lnTo>
                      <a:pt x="13125" y="19615"/>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997" name="Freeform 194">
                <a:extLst>
                  <a:ext uri="{FF2B5EF4-FFF2-40B4-BE49-F238E27FC236}">
                    <a16:creationId xmlns:a16="http://schemas.microsoft.com/office/drawing/2014/main" id="{81F71668-180A-4755-89B8-008562F2AB9F}"/>
                  </a:ext>
                </a:extLst>
              </p:cNvPr>
              <p:cNvSpPr>
                <a:spLocks/>
              </p:cNvSpPr>
              <p:nvPr/>
            </p:nvSpPr>
            <p:spPr bwMode="auto">
              <a:xfrm>
                <a:off x="6359339" y="3707068"/>
                <a:ext cx="14618" cy="27407"/>
              </a:xfrm>
              <a:custGeom>
                <a:avLst/>
                <a:gdLst>
                  <a:gd name="T0" fmla="*/ 14286 w 20000"/>
                  <a:gd name="T1" fmla="*/ 19459 h 20000"/>
                  <a:gd name="T2" fmla="*/ 0 w 20000"/>
                  <a:gd name="T3" fmla="*/ 5405 h 20000"/>
                  <a:gd name="T4" fmla="*/ 0 w 20000"/>
                  <a:gd name="T5" fmla="*/ 0 h 20000"/>
                  <a:gd name="T6" fmla="*/ 3810 w 20000"/>
                  <a:gd name="T7" fmla="*/ 0 h 20000"/>
                  <a:gd name="T8" fmla="*/ 19048 w 20000"/>
                  <a:gd name="T9" fmla="*/ 14054 h 20000"/>
                  <a:gd name="T10" fmla="*/ 14286 w 20000"/>
                  <a:gd name="T11" fmla="*/ 19459 h 20000"/>
                </a:gdLst>
                <a:ahLst/>
                <a:cxnLst>
                  <a:cxn ang="0">
                    <a:pos x="T0" y="T1"/>
                  </a:cxn>
                  <a:cxn ang="0">
                    <a:pos x="T2" y="T3"/>
                  </a:cxn>
                  <a:cxn ang="0">
                    <a:pos x="T4" y="T5"/>
                  </a:cxn>
                  <a:cxn ang="0">
                    <a:pos x="T6" y="T7"/>
                  </a:cxn>
                  <a:cxn ang="0">
                    <a:pos x="T8" y="T9"/>
                  </a:cxn>
                  <a:cxn ang="0">
                    <a:pos x="T10" y="T11"/>
                  </a:cxn>
                </a:cxnLst>
                <a:rect l="0" t="0" r="r" b="b"/>
                <a:pathLst>
                  <a:path w="20000" h="20000">
                    <a:moveTo>
                      <a:pt x="14286" y="19459"/>
                    </a:moveTo>
                    <a:lnTo>
                      <a:pt x="0" y="5405"/>
                    </a:lnTo>
                    <a:lnTo>
                      <a:pt x="0" y="0"/>
                    </a:lnTo>
                    <a:lnTo>
                      <a:pt x="3810" y="0"/>
                    </a:lnTo>
                    <a:lnTo>
                      <a:pt x="19048" y="14054"/>
                    </a:lnTo>
                    <a:lnTo>
                      <a:pt x="14286" y="19459"/>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998" name="Freeform 193">
                <a:extLst>
                  <a:ext uri="{FF2B5EF4-FFF2-40B4-BE49-F238E27FC236}">
                    <a16:creationId xmlns:a16="http://schemas.microsoft.com/office/drawing/2014/main" id="{ADF75820-95F6-427B-A717-82E89DFA0672}"/>
                  </a:ext>
                </a:extLst>
              </p:cNvPr>
              <p:cNvSpPr>
                <a:spLocks/>
              </p:cNvSpPr>
              <p:nvPr/>
            </p:nvSpPr>
            <p:spPr bwMode="auto">
              <a:xfrm>
                <a:off x="7404478" y="3913538"/>
                <a:ext cx="23754" cy="34716"/>
              </a:xfrm>
              <a:custGeom>
                <a:avLst/>
                <a:gdLst>
                  <a:gd name="T0" fmla="*/ 6250 w 20000"/>
                  <a:gd name="T1" fmla="*/ 19583 h 20000"/>
                  <a:gd name="T2" fmla="*/ 0 w 20000"/>
                  <a:gd name="T3" fmla="*/ 15417 h 20000"/>
                  <a:gd name="T4" fmla="*/ 15625 w 20000"/>
                  <a:gd name="T5" fmla="*/ 0 h 20000"/>
                  <a:gd name="T6" fmla="*/ 19375 w 20000"/>
                  <a:gd name="T7" fmla="*/ 8750 h 20000"/>
                  <a:gd name="T8" fmla="*/ 6250 w 20000"/>
                  <a:gd name="T9" fmla="*/ 19583 h 20000"/>
                </a:gdLst>
                <a:ahLst/>
                <a:cxnLst>
                  <a:cxn ang="0">
                    <a:pos x="T0" y="T1"/>
                  </a:cxn>
                  <a:cxn ang="0">
                    <a:pos x="T2" y="T3"/>
                  </a:cxn>
                  <a:cxn ang="0">
                    <a:pos x="T4" y="T5"/>
                  </a:cxn>
                  <a:cxn ang="0">
                    <a:pos x="T6" y="T7"/>
                  </a:cxn>
                  <a:cxn ang="0">
                    <a:pos x="T8" y="T9"/>
                  </a:cxn>
                </a:cxnLst>
                <a:rect l="0" t="0" r="r" b="b"/>
                <a:pathLst>
                  <a:path w="20000" h="20000">
                    <a:moveTo>
                      <a:pt x="6250" y="19583"/>
                    </a:moveTo>
                    <a:lnTo>
                      <a:pt x="0" y="15417"/>
                    </a:lnTo>
                    <a:lnTo>
                      <a:pt x="15625" y="0"/>
                    </a:lnTo>
                    <a:lnTo>
                      <a:pt x="19375" y="8750"/>
                    </a:lnTo>
                    <a:lnTo>
                      <a:pt x="6250" y="19583"/>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999" name="Freeform 192">
                <a:extLst>
                  <a:ext uri="{FF2B5EF4-FFF2-40B4-BE49-F238E27FC236}">
                    <a16:creationId xmlns:a16="http://schemas.microsoft.com/office/drawing/2014/main" id="{9D4CA72F-0B71-41E3-AAFE-376FB4CFFA7F}"/>
                  </a:ext>
                </a:extLst>
              </p:cNvPr>
              <p:cNvSpPr>
                <a:spLocks/>
              </p:cNvSpPr>
              <p:nvPr/>
            </p:nvSpPr>
            <p:spPr bwMode="auto">
              <a:xfrm>
                <a:off x="6260668" y="3573684"/>
                <a:ext cx="23754" cy="23754"/>
              </a:xfrm>
              <a:custGeom>
                <a:avLst/>
                <a:gdLst>
                  <a:gd name="T0" fmla="*/ 19375 w 20000"/>
                  <a:gd name="T1" fmla="*/ 19375 h 20000"/>
                  <a:gd name="T2" fmla="*/ 0 w 20000"/>
                  <a:gd name="T3" fmla="*/ 6875 h 20000"/>
                  <a:gd name="T4" fmla="*/ 0 w 20000"/>
                  <a:gd name="T5" fmla="*/ 0 h 20000"/>
                  <a:gd name="T6" fmla="*/ 19375 w 20000"/>
                  <a:gd name="T7" fmla="*/ 16250 h 20000"/>
                  <a:gd name="T8" fmla="*/ 19375 w 20000"/>
                  <a:gd name="T9" fmla="*/ 19375 h 20000"/>
                </a:gdLst>
                <a:ahLst/>
                <a:cxnLst>
                  <a:cxn ang="0">
                    <a:pos x="T0" y="T1"/>
                  </a:cxn>
                  <a:cxn ang="0">
                    <a:pos x="T2" y="T3"/>
                  </a:cxn>
                  <a:cxn ang="0">
                    <a:pos x="T4" y="T5"/>
                  </a:cxn>
                  <a:cxn ang="0">
                    <a:pos x="T6" y="T7"/>
                  </a:cxn>
                  <a:cxn ang="0">
                    <a:pos x="T8" y="T9"/>
                  </a:cxn>
                </a:cxnLst>
                <a:rect l="0" t="0" r="r" b="b"/>
                <a:pathLst>
                  <a:path w="20000" h="20000">
                    <a:moveTo>
                      <a:pt x="19375" y="19375"/>
                    </a:moveTo>
                    <a:lnTo>
                      <a:pt x="0" y="6875"/>
                    </a:lnTo>
                    <a:lnTo>
                      <a:pt x="0" y="0"/>
                    </a:lnTo>
                    <a:lnTo>
                      <a:pt x="19375" y="16250"/>
                    </a:lnTo>
                    <a:lnTo>
                      <a:pt x="19375" y="19375"/>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00" name="Freeform 191">
                <a:extLst>
                  <a:ext uri="{FF2B5EF4-FFF2-40B4-BE49-F238E27FC236}">
                    <a16:creationId xmlns:a16="http://schemas.microsoft.com/office/drawing/2014/main" id="{B2B1498C-35D6-4068-B571-931AA50F0D40}"/>
                  </a:ext>
                </a:extLst>
              </p:cNvPr>
              <p:cNvSpPr>
                <a:spLocks/>
              </p:cNvSpPr>
              <p:nvPr/>
            </p:nvSpPr>
            <p:spPr bwMode="auto">
              <a:xfrm>
                <a:off x="6658993" y="3537140"/>
                <a:ext cx="20099" cy="20099"/>
              </a:xfrm>
              <a:custGeom>
                <a:avLst/>
                <a:gdLst>
                  <a:gd name="T0" fmla="*/ 3704 w 20000"/>
                  <a:gd name="T1" fmla="*/ 19259 h 20000"/>
                  <a:gd name="T2" fmla="*/ 0 w 20000"/>
                  <a:gd name="T3" fmla="*/ 7407 h 20000"/>
                  <a:gd name="T4" fmla="*/ 3704 w 20000"/>
                  <a:gd name="T5" fmla="*/ 0 h 20000"/>
                  <a:gd name="T6" fmla="*/ 11852 w 20000"/>
                  <a:gd name="T7" fmla="*/ 7407 h 20000"/>
                  <a:gd name="T8" fmla="*/ 19259 w 20000"/>
                  <a:gd name="T9" fmla="*/ 19259 h 20000"/>
                  <a:gd name="T10" fmla="*/ 3704 w 20000"/>
                  <a:gd name="T11" fmla="*/ 19259 h 20000"/>
                </a:gdLst>
                <a:ahLst/>
                <a:cxnLst>
                  <a:cxn ang="0">
                    <a:pos x="T0" y="T1"/>
                  </a:cxn>
                  <a:cxn ang="0">
                    <a:pos x="T2" y="T3"/>
                  </a:cxn>
                  <a:cxn ang="0">
                    <a:pos x="T4" y="T5"/>
                  </a:cxn>
                  <a:cxn ang="0">
                    <a:pos x="T6" y="T7"/>
                  </a:cxn>
                  <a:cxn ang="0">
                    <a:pos x="T8" y="T9"/>
                  </a:cxn>
                  <a:cxn ang="0">
                    <a:pos x="T10" y="T11"/>
                  </a:cxn>
                </a:cxnLst>
                <a:rect l="0" t="0" r="r" b="b"/>
                <a:pathLst>
                  <a:path w="20000" h="20000">
                    <a:moveTo>
                      <a:pt x="3704" y="19259"/>
                    </a:moveTo>
                    <a:lnTo>
                      <a:pt x="0" y="7407"/>
                    </a:lnTo>
                    <a:lnTo>
                      <a:pt x="3704" y="0"/>
                    </a:lnTo>
                    <a:lnTo>
                      <a:pt x="11852" y="7407"/>
                    </a:lnTo>
                    <a:lnTo>
                      <a:pt x="19259" y="19259"/>
                    </a:lnTo>
                    <a:lnTo>
                      <a:pt x="3704" y="19259"/>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01" name="Freeform 190">
                <a:extLst>
                  <a:ext uri="{FF2B5EF4-FFF2-40B4-BE49-F238E27FC236}">
                    <a16:creationId xmlns:a16="http://schemas.microsoft.com/office/drawing/2014/main" id="{4BA8ABE5-509A-46BF-80B6-A0068AB97585}"/>
                  </a:ext>
                </a:extLst>
              </p:cNvPr>
              <p:cNvSpPr>
                <a:spLocks/>
              </p:cNvSpPr>
              <p:nvPr/>
            </p:nvSpPr>
            <p:spPr bwMode="auto">
              <a:xfrm>
                <a:off x="6510992" y="3626672"/>
                <a:ext cx="10963" cy="9135"/>
              </a:xfrm>
              <a:custGeom>
                <a:avLst/>
                <a:gdLst>
                  <a:gd name="T0" fmla="*/ 0 w 20000"/>
                  <a:gd name="T1" fmla="*/ 0 h 20000"/>
                  <a:gd name="T2" fmla="*/ 12500 w 20000"/>
                  <a:gd name="T3" fmla="*/ 18333 h 20000"/>
                  <a:gd name="T4" fmla="*/ 18750 w 20000"/>
                  <a:gd name="T5" fmla="*/ 0 h 20000"/>
                  <a:gd name="T6" fmla="*/ 12500 w 20000"/>
                  <a:gd name="T7" fmla="*/ 18333 h 20000"/>
                  <a:gd name="T8" fmla="*/ 0 w 20000"/>
                  <a:gd name="T9" fmla="*/ 0 h 20000"/>
                </a:gdLst>
                <a:ahLst/>
                <a:cxnLst>
                  <a:cxn ang="0">
                    <a:pos x="T0" y="T1"/>
                  </a:cxn>
                  <a:cxn ang="0">
                    <a:pos x="T2" y="T3"/>
                  </a:cxn>
                  <a:cxn ang="0">
                    <a:pos x="T4" y="T5"/>
                  </a:cxn>
                  <a:cxn ang="0">
                    <a:pos x="T6" y="T7"/>
                  </a:cxn>
                  <a:cxn ang="0">
                    <a:pos x="T8" y="T9"/>
                  </a:cxn>
                </a:cxnLst>
                <a:rect l="0" t="0" r="r" b="b"/>
                <a:pathLst>
                  <a:path w="20000" h="20000">
                    <a:moveTo>
                      <a:pt x="0" y="0"/>
                    </a:moveTo>
                    <a:lnTo>
                      <a:pt x="12500" y="18333"/>
                    </a:lnTo>
                    <a:lnTo>
                      <a:pt x="18750" y="0"/>
                    </a:lnTo>
                    <a:lnTo>
                      <a:pt x="12500" y="18333"/>
                    </a:lnTo>
                    <a:lnTo>
                      <a:pt x="0" y="0"/>
                    </a:lnTo>
                    <a:close/>
                  </a:path>
                </a:pathLst>
              </a:custGeom>
              <a:solidFill>
                <a:schemeClr val="accent4"/>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02" name="Freeform 181">
                <a:extLst>
                  <a:ext uri="{FF2B5EF4-FFF2-40B4-BE49-F238E27FC236}">
                    <a16:creationId xmlns:a16="http://schemas.microsoft.com/office/drawing/2014/main" id="{87F256E6-7DCA-47C6-BB4E-B3E881AB88F6}"/>
                  </a:ext>
                </a:extLst>
              </p:cNvPr>
              <p:cNvSpPr>
                <a:spLocks/>
              </p:cNvSpPr>
              <p:nvPr/>
            </p:nvSpPr>
            <p:spPr bwMode="auto">
              <a:xfrm>
                <a:off x="6461657" y="3177188"/>
                <a:ext cx="171755" cy="148001"/>
              </a:xfrm>
              <a:custGeom>
                <a:avLst/>
                <a:gdLst>
                  <a:gd name="T0" fmla="*/ 10684 w 20000"/>
                  <a:gd name="T1" fmla="*/ 1576 h 20000"/>
                  <a:gd name="T2" fmla="*/ 10684 w 20000"/>
                  <a:gd name="T3" fmla="*/ 3054 h 20000"/>
                  <a:gd name="T4" fmla="*/ 12821 w 20000"/>
                  <a:gd name="T5" fmla="*/ 3054 h 20000"/>
                  <a:gd name="T6" fmla="*/ 13675 w 20000"/>
                  <a:gd name="T7" fmla="*/ 4039 h 20000"/>
                  <a:gd name="T8" fmla="*/ 14188 w 20000"/>
                  <a:gd name="T9" fmla="*/ 3054 h 20000"/>
                  <a:gd name="T10" fmla="*/ 14188 w 20000"/>
                  <a:gd name="T11" fmla="*/ 985 h 20000"/>
                  <a:gd name="T12" fmla="*/ 15897 w 20000"/>
                  <a:gd name="T13" fmla="*/ 0 h 20000"/>
                  <a:gd name="T14" fmla="*/ 17265 w 20000"/>
                  <a:gd name="T15" fmla="*/ 1576 h 20000"/>
                  <a:gd name="T16" fmla="*/ 19487 w 20000"/>
                  <a:gd name="T17" fmla="*/ 1576 h 20000"/>
                  <a:gd name="T18" fmla="*/ 19487 w 20000"/>
                  <a:gd name="T19" fmla="*/ 3054 h 20000"/>
                  <a:gd name="T20" fmla="*/ 19915 w 20000"/>
                  <a:gd name="T21" fmla="*/ 7192 h 20000"/>
                  <a:gd name="T22" fmla="*/ 19915 w 20000"/>
                  <a:gd name="T23" fmla="*/ 10640 h 20000"/>
                  <a:gd name="T24" fmla="*/ 18547 w 20000"/>
                  <a:gd name="T25" fmla="*/ 11724 h 20000"/>
                  <a:gd name="T26" fmla="*/ 17265 w 20000"/>
                  <a:gd name="T27" fmla="*/ 12217 h 20000"/>
                  <a:gd name="T28" fmla="*/ 15043 w 20000"/>
                  <a:gd name="T29" fmla="*/ 13300 h 20000"/>
                  <a:gd name="T30" fmla="*/ 13675 w 20000"/>
                  <a:gd name="T31" fmla="*/ 13695 h 20000"/>
                  <a:gd name="T32" fmla="*/ 14188 w 20000"/>
                  <a:gd name="T33" fmla="*/ 15862 h 20000"/>
                  <a:gd name="T34" fmla="*/ 14188 w 20000"/>
                  <a:gd name="T35" fmla="*/ 17340 h 20000"/>
                  <a:gd name="T36" fmla="*/ 11966 w 20000"/>
                  <a:gd name="T37" fmla="*/ 17833 h 20000"/>
                  <a:gd name="T38" fmla="*/ 8376 w 20000"/>
                  <a:gd name="T39" fmla="*/ 19901 h 20000"/>
                  <a:gd name="T40" fmla="*/ 6667 w 20000"/>
                  <a:gd name="T41" fmla="*/ 18916 h 20000"/>
                  <a:gd name="T42" fmla="*/ 5812 w 20000"/>
                  <a:gd name="T43" fmla="*/ 18916 h 20000"/>
                  <a:gd name="T44" fmla="*/ 5812 w 20000"/>
                  <a:gd name="T45" fmla="*/ 17340 h 20000"/>
                  <a:gd name="T46" fmla="*/ 4872 w 20000"/>
                  <a:gd name="T47" fmla="*/ 16355 h 20000"/>
                  <a:gd name="T48" fmla="*/ 4444 w 20000"/>
                  <a:gd name="T49" fmla="*/ 17340 h 20000"/>
                  <a:gd name="T50" fmla="*/ 2650 w 20000"/>
                  <a:gd name="T51" fmla="*/ 15862 h 20000"/>
                  <a:gd name="T52" fmla="*/ 2650 w 20000"/>
                  <a:gd name="T53" fmla="*/ 13695 h 20000"/>
                  <a:gd name="T54" fmla="*/ 855 w 20000"/>
                  <a:gd name="T55" fmla="*/ 9261 h 20000"/>
                  <a:gd name="T56" fmla="*/ 0 w 20000"/>
                  <a:gd name="T57" fmla="*/ 6601 h 20000"/>
                  <a:gd name="T58" fmla="*/ 2222 w 20000"/>
                  <a:gd name="T59" fmla="*/ 5025 h 20000"/>
                  <a:gd name="T60" fmla="*/ 2222 w 20000"/>
                  <a:gd name="T61" fmla="*/ 1576 h 20000"/>
                  <a:gd name="T62" fmla="*/ 4872 w 20000"/>
                  <a:gd name="T63" fmla="*/ 985 h 20000"/>
                  <a:gd name="T64" fmla="*/ 8034 w 20000"/>
                  <a:gd name="T65" fmla="*/ 1576 h 20000"/>
                  <a:gd name="T66" fmla="*/ 8376 w 20000"/>
                  <a:gd name="T67" fmla="*/ 985 h 20000"/>
                  <a:gd name="T68" fmla="*/ 10171 w 20000"/>
                  <a:gd name="T69" fmla="*/ 1576 h 20000"/>
                  <a:gd name="T70" fmla="*/ 10684 w 20000"/>
                  <a:gd name="T71" fmla="*/ 157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10684" y="1576"/>
                    </a:moveTo>
                    <a:lnTo>
                      <a:pt x="10684" y="3054"/>
                    </a:lnTo>
                    <a:lnTo>
                      <a:pt x="12821" y="3054"/>
                    </a:lnTo>
                    <a:lnTo>
                      <a:pt x="13675" y="4039"/>
                    </a:lnTo>
                    <a:lnTo>
                      <a:pt x="14188" y="3054"/>
                    </a:lnTo>
                    <a:lnTo>
                      <a:pt x="14188" y="985"/>
                    </a:lnTo>
                    <a:lnTo>
                      <a:pt x="15897" y="0"/>
                    </a:lnTo>
                    <a:lnTo>
                      <a:pt x="17265" y="1576"/>
                    </a:lnTo>
                    <a:lnTo>
                      <a:pt x="19487" y="1576"/>
                    </a:lnTo>
                    <a:lnTo>
                      <a:pt x="19487" y="3054"/>
                    </a:lnTo>
                    <a:lnTo>
                      <a:pt x="19915" y="7192"/>
                    </a:lnTo>
                    <a:lnTo>
                      <a:pt x="19915" y="10640"/>
                    </a:lnTo>
                    <a:lnTo>
                      <a:pt x="18547" y="11724"/>
                    </a:lnTo>
                    <a:lnTo>
                      <a:pt x="17265" y="12217"/>
                    </a:lnTo>
                    <a:lnTo>
                      <a:pt x="15043" y="13300"/>
                    </a:lnTo>
                    <a:lnTo>
                      <a:pt x="13675" y="13695"/>
                    </a:lnTo>
                    <a:lnTo>
                      <a:pt x="14188" y="15862"/>
                    </a:lnTo>
                    <a:lnTo>
                      <a:pt x="14188" y="17340"/>
                    </a:lnTo>
                    <a:lnTo>
                      <a:pt x="11966" y="17833"/>
                    </a:lnTo>
                    <a:lnTo>
                      <a:pt x="8376" y="19901"/>
                    </a:lnTo>
                    <a:lnTo>
                      <a:pt x="6667" y="18916"/>
                    </a:lnTo>
                    <a:lnTo>
                      <a:pt x="5812" y="18916"/>
                    </a:lnTo>
                    <a:lnTo>
                      <a:pt x="5812" y="17340"/>
                    </a:lnTo>
                    <a:lnTo>
                      <a:pt x="4872" y="16355"/>
                    </a:lnTo>
                    <a:lnTo>
                      <a:pt x="4444" y="17340"/>
                    </a:lnTo>
                    <a:lnTo>
                      <a:pt x="2650" y="15862"/>
                    </a:lnTo>
                    <a:lnTo>
                      <a:pt x="2650" y="13695"/>
                    </a:lnTo>
                    <a:lnTo>
                      <a:pt x="855" y="9261"/>
                    </a:lnTo>
                    <a:lnTo>
                      <a:pt x="0" y="6601"/>
                    </a:lnTo>
                    <a:lnTo>
                      <a:pt x="2222" y="5025"/>
                    </a:lnTo>
                    <a:lnTo>
                      <a:pt x="2222" y="1576"/>
                    </a:lnTo>
                    <a:lnTo>
                      <a:pt x="4872" y="985"/>
                    </a:lnTo>
                    <a:lnTo>
                      <a:pt x="8034" y="1576"/>
                    </a:lnTo>
                    <a:lnTo>
                      <a:pt x="8376" y="985"/>
                    </a:lnTo>
                    <a:lnTo>
                      <a:pt x="10171" y="1576"/>
                    </a:lnTo>
                    <a:lnTo>
                      <a:pt x="10684" y="1576"/>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03" name="Freeform 176">
                <a:extLst>
                  <a:ext uri="{FF2B5EF4-FFF2-40B4-BE49-F238E27FC236}">
                    <a16:creationId xmlns:a16="http://schemas.microsoft.com/office/drawing/2014/main" id="{B695B342-45DB-412A-ABFA-3383BBC19057}"/>
                  </a:ext>
                </a:extLst>
              </p:cNvPr>
              <p:cNvSpPr>
                <a:spLocks/>
              </p:cNvSpPr>
              <p:nvPr/>
            </p:nvSpPr>
            <p:spPr bwMode="auto">
              <a:xfrm>
                <a:off x="6370299" y="2901284"/>
                <a:ext cx="257632" cy="306965"/>
              </a:xfrm>
              <a:custGeom>
                <a:avLst/>
                <a:gdLst>
                  <a:gd name="T0" fmla="*/ 2323 w 20000"/>
                  <a:gd name="T1" fmla="*/ 2952 h 20000"/>
                  <a:gd name="T2" fmla="*/ 3229 w 20000"/>
                  <a:gd name="T3" fmla="*/ 476 h 20000"/>
                  <a:gd name="T4" fmla="*/ 4646 w 20000"/>
                  <a:gd name="T5" fmla="*/ 0 h 20000"/>
                  <a:gd name="T6" fmla="*/ 6459 w 20000"/>
                  <a:gd name="T7" fmla="*/ 1238 h 20000"/>
                  <a:gd name="T8" fmla="*/ 6459 w 20000"/>
                  <a:gd name="T9" fmla="*/ 2952 h 20000"/>
                  <a:gd name="T10" fmla="*/ 10198 w 20000"/>
                  <a:gd name="T11" fmla="*/ 3714 h 20000"/>
                  <a:gd name="T12" fmla="*/ 11445 w 20000"/>
                  <a:gd name="T13" fmla="*/ 4476 h 20000"/>
                  <a:gd name="T14" fmla="*/ 11671 w 20000"/>
                  <a:gd name="T15" fmla="*/ 6429 h 20000"/>
                  <a:gd name="T16" fmla="*/ 9972 w 20000"/>
                  <a:gd name="T17" fmla="*/ 6429 h 20000"/>
                  <a:gd name="T18" fmla="*/ 12578 w 20000"/>
                  <a:gd name="T19" fmla="*/ 8857 h 20000"/>
                  <a:gd name="T20" fmla="*/ 14051 w 20000"/>
                  <a:gd name="T21" fmla="*/ 10095 h 20000"/>
                  <a:gd name="T22" fmla="*/ 16431 w 20000"/>
                  <a:gd name="T23" fmla="*/ 12286 h 20000"/>
                  <a:gd name="T24" fmla="*/ 19320 w 20000"/>
                  <a:gd name="T25" fmla="*/ 14810 h 20000"/>
                  <a:gd name="T26" fmla="*/ 19943 w 20000"/>
                  <a:gd name="T27" fmla="*/ 16238 h 20000"/>
                  <a:gd name="T28" fmla="*/ 19943 w 20000"/>
                  <a:gd name="T29" fmla="*/ 18000 h 20000"/>
                  <a:gd name="T30" fmla="*/ 18414 w 20000"/>
                  <a:gd name="T31" fmla="*/ 18714 h 20000"/>
                  <a:gd name="T32" fmla="*/ 16431 w 20000"/>
                  <a:gd name="T33" fmla="*/ 18476 h 20000"/>
                  <a:gd name="T34" fmla="*/ 16091 w 20000"/>
                  <a:gd name="T35" fmla="*/ 19952 h 20000"/>
                  <a:gd name="T36" fmla="*/ 14051 w 20000"/>
                  <a:gd name="T37" fmla="*/ 19476 h 20000"/>
                  <a:gd name="T38" fmla="*/ 14618 w 20000"/>
                  <a:gd name="T39" fmla="*/ 18000 h 20000"/>
                  <a:gd name="T40" fmla="*/ 14618 w 20000"/>
                  <a:gd name="T41" fmla="*/ 15524 h 20000"/>
                  <a:gd name="T42" fmla="*/ 14051 w 20000"/>
                  <a:gd name="T43" fmla="*/ 14810 h 20000"/>
                  <a:gd name="T44" fmla="*/ 12578 w 20000"/>
                  <a:gd name="T45" fmla="*/ 13333 h 20000"/>
                  <a:gd name="T46" fmla="*/ 12295 w 20000"/>
                  <a:gd name="T47" fmla="*/ 12095 h 20000"/>
                  <a:gd name="T48" fmla="*/ 9972 w 20000"/>
                  <a:gd name="T49" fmla="*/ 9619 h 20000"/>
                  <a:gd name="T50" fmla="*/ 7875 w 20000"/>
                  <a:gd name="T51" fmla="*/ 10095 h 20000"/>
                  <a:gd name="T52" fmla="*/ 6459 w 20000"/>
                  <a:gd name="T53" fmla="*/ 10333 h 20000"/>
                  <a:gd name="T54" fmla="*/ 4646 w 20000"/>
                  <a:gd name="T55" fmla="*/ 10333 h 20000"/>
                  <a:gd name="T56" fmla="*/ 3229 w 20000"/>
                  <a:gd name="T57" fmla="*/ 11095 h 20000"/>
                  <a:gd name="T58" fmla="*/ 2606 w 20000"/>
                  <a:gd name="T59" fmla="*/ 9143 h 20000"/>
                  <a:gd name="T60" fmla="*/ 2606 w 20000"/>
                  <a:gd name="T61" fmla="*/ 7143 h 20000"/>
                  <a:gd name="T62" fmla="*/ 1473 w 20000"/>
                  <a:gd name="T63" fmla="*/ 6905 h 20000"/>
                  <a:gd name="T64" fmla="*/ 1473 w 20000"/>
                  <a:gd name="T65" fmla="*/ 5667 h 20000"/>
                  <a:gd name="T66" fmla="*/ 0 w 20000"/>
                  <a:gd name="T67" fmla="*/ 5190 h 20000"/>
                  <a:gd name="T68" fmla="*/ 227 w 20000"/>
                  <a:gd name="T69" fmla="*/ 3905 h 20000"/>
                  <a:gd name="T70" fmla="*/ 907 w 20000"/>
                  <a:gd name="T71" fmla="*/ 3190 h 20000"/>
                  <a:gd name="T72" fmla="*/ 2323 w 20000"/>
                  <a:gd name="T73" fmla="*/ 247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2323" y="2476"/>
                    </a:moveTo>
                    <a:lnTo>
                      <a:pt x="2323" y="2952"/>
                    </a:lnTo>
                    <a:lnTo>
                      <a:pt x="3796" y="2952"/>
                    </a:lnTo>
                    <a:lnTo>
                      <a:pt x="3229" y="476"/>
                    </a:lnTo>
                    <a:lnTo>
                      <a:pt x="3796" y="0"/>
                    </a:lnTo>
                    <a:lnTo>
                      <a:pt x="4646" y="0"/>
                    </a:lnTo>
                    <a:lnTo>
                      <a:pt x="5212" y="762"/>
                    </a:lnTo>
                    <a:lnTo>
                      <a:pt x="6459" y="1238"/>
                    </a:lnTo>
                    <a:lnTo>
                      <a:pt x="6459" y="1762"/>
                    </a:lnTo>
                    <a:lnTo>
                      <a:pt x="6459" y="2952"/>
                    </a:lnTo>
                    <a:lnTo>
                      <a:pt x="8442" y="3714"/>
                    </a:lnTo>
                    <a:lnTo>
                      <a:pt x="10198" y="3714"/>
                    </a:lnTo>
                    <a:lnTo>
                      <a:pt x="10878" y="4476"/>
                    </a:lnTo>
                    <a:lnTo>
                      <a:pt x="11445" y="4476"/>
                    </a:lnTo>
                    <a:lnTo>
                      <a:pt x="11671" y="5190"/>
                    </a:lnTo>
                    <a:lnTo>
                      <a:pt x="11671" y="6429"/>
                    </a:lnTo>
                    <a:lnTo>
                      <a:pt x="10878" y="6429"/>
                    </a:lnTo>
                    <a:lnTo>
                      <a:pt x="9972" y="6429"/>
                    </a:lnTo>
                    <a:lnTo>
                      <a:pt x="9972" y="7143"/>
                    </a:lnTo>
                    <a:lnTo>
                      <a:pt x="12578" y="8857"/>
                    </a:lnTo>
                    <a:lnTo>
                      <a:pt x="13201" y="9143"/>
                    </a:lnTo>
                    <a:lnTo>
                      <a:pt x="14051" y="10095"/>
                    </a:lnTo>
                    <a:lnTo>
                      <a:pt x="14958" y="11095"/>
                    </a:lnTo>
                    <a:lnTo>
                      <a:pt x="16431" y="12286"/>
                    </a:lnTo>
                    <a:lnTo>
                      <a:pt x="17564" y="13524"/>
                    </a:lnTo>
                    <a:lnTo>
                      <a:pt x="19320" y="14810"/>
                    </a:lnTo>
                    <a:lnTo>
                      <a:pt x="19320" y="16238"/>
                    </a:lnTo>
                    <a:lnTo>
                      <a:pt x="19943" y="16238"/>
                    </a:lnTo>
                    <a:lnTo>
                      <a:pt x="19943" y="17238"/>
                    </a:lnTo>
                    <a:lnTo>
                      <a:pt x="19943" y="18000"/>
                    </a:lnTo>
                    <a:lnTo>
                      <a:pt x="19943" y="18714"/>
                    </a:lnTo>
                    <a:lnTo>
                      <a:pt x="18414" y="18714"/>
                    </a:lnTo>
                    <a:lnTo>
                      <a:pt x="17564" y="18000"/>
                    </a:lnTo>
                    <a:lnTo>
                      <a:pt x="16431" y="18476"/>
                    </a:lnTo>
                    <a:lnTo>
                      <a:pt x="16431" y="19476"/>
                    </a:lnTo>
                    <a:lnTo>
                      <a:pt x="16091" y="19952"/>
                    </a:lnTo>
                    <a:lnTo>
                      <a:pt x="15524" y="19476"/>
                    </a:lnTo>
                    <a:lnTo>
                      <a:pt x="14051" y="19476"/>
                    </a:lnTo>
                    <a:lnTo>
                      <a:pt x="14051" y="18714"/>
                    </a:lnTo>
                    <a:lnTo>
                      <a:pt x="14618" y="18000"/>
                    </a:lnTo>
                    <a:lnTo>
                      <a:pt x="14618" y="16238"/>
                    </a:lnTo>
                    <a:lnTo>
                      <a:pt x="14618" y="15524"/>
                    </a:lnTo>
                    <a:lnTo>
                      <a:pt x="14051" y="15286"/>
                    </a:lnTo>
                    <a:lnTo>
                      <a:pt x="14051" y="14810"/>
                    </a:lnTo>
                    <a:lnTo>
                      <a:pt x="13201" y="14286"/>
                    </a:lnTo>
                    <a:lnTo>
                      <a:pt x="12578" y="13333"/>
                    </a:lnTo>
                    <a:lnTo>
                      <a:pt x="12295" y="12286"/>
                    </a:lnTo>
                    <a:lnTo>
                      <a:pt x="12295" y="12095"/>
                    </a:lnTo>
                    <a:lnTo>
                      <a:pt x="10878" y="10333"/>
                    </a:lnTo>
                    <a:lnTo>
                      <a:pt x="9972" y="9619"/>
                    </a:lnTo>
                    <a:lnTo>
                      <a:pt x="8442" y="9143"/>
                    </a:lnTo>
                    <a:lnTo>
                      <a:pt x="7875" y="10095"/>
                    </a:lnTo>
                    <a:lnTo>
                      <a:pt x="7025" y="10095"/>
                    </a:lnTo>
                    <a:lnTo>
                      <a:pt x="6459" y="10333"/>
                    </a:lnTo>
                    <a:lnTo>
                      <a:pt x="5552" y="9619"/>
                    </a:lnTo>
                    <a:lnTo>
                      <a:pt x="4646" y="10333"/>
                    </a:lnTo>
                    <a:lnTo>
                      <a:pt x="4079" y="10333"/>
                    </a:lnTo>
                    <a:lnTo>
                      <a:pt x="3229" y="11095"/>
                    </a:lnTo>
                    <a:lnTo>
                      <a:pt x="2606" y="10810"/>
                    </a:lnTo>
                    <a:lnTo>
                      <a:pt x="2606" y="9143"/>
                    </a:lnTo>
                    <a:lnTo>
                      <a:pt x="3229" y="7619"/>
                    </a:lnTo>
                    <a:lnTo>
                      <a:pt x="2606" y="7143"/>
                    </a:lnTo>
                    <a:lnTo>
                      <a:pt x="2323" y="6429"/>
                    </a:lnTo>
                    <a:lnTo>
                      <a:pt x="1473" y="6905"/>
                    </a:lnTo>
                    <a:lnTo>
                      <a:pt x="907" y="6429"/>
                    </a:lnTo>
                    <a:lnTo>
                      <a:pt x="1473" y="5667"/>
                    </a:lnTo>
                    <a:lnTo>
                      <a:pt x="227" y="4952"/>
                    </a:lnTo>
                    <a:lnTo>
                      <a:pt x="0" y="5190"/>
                    </a:lnTo>
                    <a:lnTo>
                      <a:pt x="0" y="4476"/>
                    </a:lnTo>
                    <a:lnTo>
                      <a:pt x="227" y="3905"/>
                    </a:lnTo>
                    <a:lnTo>
                      <a:pt x="1473" y="3714"/>
                    </a:lnTo>
                    <a:lnTo>
                      <a:pt x="907" y="3190"/>
                    </a:lnTo>
                    <a:lnTo>
                      <a:pt x="1473" y="2952"/>
                    </a:lnTo>
                    <a:lnTo>
                      <a:pt x="2323" y="2476"/>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04" name="Freeform 174">
                <a:extLst>
                  <a:ext uri="{FF2B5EF4-FFF2-40B4-BE49-F238E27FC236}">
                    <a16:creationId xmlns:a16="http://schemas.microsoft.com/office/drawing/2014/main" id="{A5511BC3-4336-47E7-BF6D-1CE140A4EAC8}"/>
                  </a:ext>
                </a:extLst>
              </p:cNvPr>
              <p:cNvSpPr>
                <a:spLocks/>
              </p:cNvSpPr>
              <p:nvPr/>
            </p:nvSpPr>
            <p:spPr bwMode="auto">
              <a:xfrm>
                <a:off x="6401361" y="3453090"/>
                <a:ext cx="133384" cy="175408"/>
              </a:xfrm>
              <a:custGeom>
                <a:avLst/>
                <a:gdLst>
                  <a:gd name="T0" fmla="*/ 0 w 20000"/>
                  <a:gd name="T1" fmla="*/ 335 h 20000"/>
                  <a:gd name="T2" fmla="*/ 440 w 20000"/>
                  <a:gd name="T3" fmla="*/ 0 h 20000"/>
                  <a:gd name="T4" fmla="*/ 4505 w 20000"/>
                  <a:gd name="T5" fmla="*/ 1674 h 20000"/>
                  <a:gd name="T6" fmla="*/ 3407 w 20000"/>
                  <a:gd name="T7" fmla="*/ 3431 h 20000"/>
                  <a:gd name="T8" fmla="*/ 5604 w 20000"/>
                  <a:gd name="T9" fmla="*/ 3431 h 20000"/>
                  <a:gd name="T10" fmla="*/ 6264 w 20000"/>
                  <a:gd name="T11" fmla="*/ 1674 h 20000"/>
                  <a:gd name="T12" fmla="*/ 7363 w 20000"/>
                  <a:gd name="T13" fmla="*/ 2594 h 20000"/>
                  <a:gd name="T14" fmla="*/ 8022 w 20000"/>
                  <a:gd name="T15" fmla="*/ 1674 h 20000"/>
                  <a:gd name="T16" fmla="*/ 9121 w 20000"/>
                  <a:gd name="T17" fmla="*/ 1674 h 20000"/>
                  <a:gd name="T18" fmla="*/ 15385 w 20000"/>
                  <a:gd name="T19" fmla="*/ 7364 h 20000"/>
                  <a:gd name="T20" fmla="*/ 15385 w 20000"/>
                  <a:gd name="T21" fmla="*/ 10879 h 20000"/>
                  <a:gd name="T22" fmla="*/ 16593 w 20000"/>
                  <a:gd name="T23" fmla="*/ 12971 h 20000"/>
                  <a:gd name="T24" fmla="*/ 16593 w 20000"/>
                  <a:gd name="T25" fmla="*/ 14728 h 20000"/>
                  <a:gd name="T26" fmla="*/ 18132 w 20000"/>
                  <a:gd name="T27" fmla="*/ 15146 h 20000"/>
                  <a:gd name="T28" fmla="*/ 19890 w 20000"/>
                  <a:gd name="T29" fmla="*/ 19916 h 20000"/>
                  <a:gd name="T30" fmla="*/ 19341 w 20000"/>
                  <a:gd name="T31" fmla="*/ 18577 h 20000"/>
                  <a:gd name="T32" fmla="*/ 16593 w 20000"/>
                  <a:gd name="T33" fmla="*/ 19498 h 20000"/>
                  <a:gd name="T34" fmla="*/ 16593 w 20000"/>
                  <a:gd name="T35" fmla="*/ 19916 h 20000"/>
                  <a:gd name="T36" fmla="*/ 13626 w 20000"/>
                  <a:gd name="T37" fmla="*/ 18243 h 20000"/>
                  <a:gd name="T38" fmla="*/ 10220 w 20000"/>
                  <a:gd name="T39" fmla="*/ 16485 h 20000"/>
                  <a:gd name="T40" fmla="*/ 6264 w 20000"/>
                  <a:gd name="T41" fmla="*/ 13808 h 20000"/>
                  <a:gd name="T42" fmla="*/ 5604 w 20000"/>
                  <a:gd name="T43" fmla="*/ 12552 h 20000"/>
                  <a:gd name="T44" fmla="*/ 2857 w 20000"/>
                  <a:gd name="T45" fmla="*/ 10377 h 20000"/>
                  <a:gd name="T46" fmla="*/ 2857 w 20000"/>
                  <a:gd name="T47" fmla="*/ 9038 h 20000"/>
                  <a:gd name="T48" fmla="*/ 2857 w 20000"/>
                  <a:gd name="T49" fmla="*/ 6946 h 20000"/>
                  <a:gd name="T50" fmla="*/ 1758 w 20000"/>
                  <a:gd name="T51" fmla="*/ 6109 h 20000"/>
                  <a:gd name="T52" fmla="*/ 440 w 20000"/>
                  <a:gd name="T53" fmla="*/ 3431 h 20000"/>
                  <a:gd name="T54" fmla="*/ 0 w 20000"/>
                  <a:gd name="T55" fmla="*/ 33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0" h="20000">
                    <a:moveTo>
                      <a:pt x="0" y="335"/>
                    </a:moveTo>
                    <a:lnTo>
                      <a:pt x="440" y="0"/>
                    </a:lnTo>
                    <a:lnTo>
                      <a:pt x="4505" y="1674"/>
                    </a:lnTo>
                    <a:lnTo>
                      <a:pt x="3407" y="3431"/>
                    </a:lnTo>
                    <a:lnTo>
                      <a:pt x="5604" y="3431"/>
                    </a:lnTo>
                    <a:lnTo>
                      <a:pt x="6264" y="1674"/>
                    </a:lnTo>
                    <a:lnTo>
                      <a:pt x="7363" y="2594"/>
                    </a:lnTo>
                    <a:lnTo>
                      <a:pt x="8022" y="1674"/>
                    </a:lnTo>
                    <a:lnTo>
                      <a:pt x="9121" y="1674"/>
                    </a:lnTo>
                    <a:lnTo>
                      <a:pt x="15385" y="7364"/>
                    </a:lnTo>
                    <a:lnTo>
                      <a:pt x="15385" y="10879"/>
                    </a:lnTo>
                    <a:lnTo>
                      <a:pt x="16593" y="12971"/>
                    </a:lnTo>
                    <a:lnTo>
                      <a:pt x="16593" y="14728"/>
                    </a:lnTo>
                    <a:lnTo>
                      <a:pt x="18132" y="15146"/>
                    </a:lnTo>
                    <a:lnTo>
                      <a:pt x="19890" y="19916"/>
                    </a:lnTo>
                    <a:lnTo>
                      <a:pt x="19341" y="18577"/>
                    </a:lnTo>
                    <a:lnTo>
                      <a:pt x="16593" y="19498"/>
                    </a:lnTo>
                    <a:lnTo>
                      <a:pt x="16593" y="19916"/>
                    </a:lnTo>
                    <a:lnTo>
                      <a:pt x="13626" y="18243"/>
                    </a:lnTo>
                    <a:lnTo>
                      <a:pt x="10220" y="16485"/>
                    </a:lnTo>
                    <a:lnTo>
                      <a:pt x="6264" y="13808"/>
                    </a:lnTo>
                    <a:lnTo>
                      <a:pt x="5604" y="12552"/>
                    </a:lnTo>
                    <a:lnTo>
                      <a:pt x="2857" y="10377"/>
                    </a:lnTo>
                    <a:lnTo>
                      <a:pt x="2857" y="9038"/>
                    </a:lnTo>
                    <a:lnTo>
                      <a:pt x="2857" y="6946"/>
                    </a:lnTo>
                    <a:lnTo>
                      <a:pt x="1758" y="6109"/>
                    </a:lnTo>
                    <a:lnTo>
                      <a:pt x="440" y="3431"/>
                    </a:lnTo>
                    <a:lnTo>
                      <a:pt x="0" y="335"/>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05" name="Freeform 169">
                <a:extLst>
                  <a:ext uri="{FF2B5EF4-FFF2-40B4-BE49-F238E27FC236}">
                    <a16:creationId xmlns:a16="http://schemas.microsoft.com/office/drawing/2014/main" id="{73D3D0A3-AB64-42A9-9E03-ECD34CFEF14B}"/>
                  </a:ext>
                </a:extLst>
              </p:cNvPr>
              <p:cNvSpPr>
                <a:spLocks/>
              </p:cNvSpPr>
              <p:nvPr/>
            </p:nvSpPr>
            <p:spPr bwMode="auto">
              <a:xfrm>
                <a:off x="7017118" y="3040149"/>
                <a:ext cx="151655" cy="215607"/>
              </a:xfrm>
              <a:custGeom>
                <a:avLst/>
                <a:gdLst>
                  <a:gd name="T0" fmla="*/ 19904 w 20000"/>
                  <a:gd name="T1" fmla="*/ 19932 h 20000"/>
                  <a:gd name="T2" fmla="*/ 19327 w 20000"/>
                  <a:gd name="T3" fmla="*/ 18915 h 20000"/>
                  <a:gd name="T4" fmla="*/ 17885 w 20000"/>
                  <a:gd name="T5" fmla="*/ 18169 h 20000"/>
                  <a:gd name="T6" fmla="*/ 16923 w 20000"/>
                  <a:gd name="T7" fmla="*/ 17492 h 20000"/>
                  <a:gd name="T8" fmla="*/ 15385 w 20000"/>
                  <a:gd name="T9" fmla="*/ 16475 h 20000"/>
                  <a:gd name="T10" fmla="*/ 14423 w 20000"/>
                  <a:gd name="T11" fmla="*/ 16068 h 20000"/>
                  <a:gd name="T12" fmla="*/ 13942 w 20000"/>
                  <a:gd name="T13" fmla="*/ 14712 h 20000"/>
                  <a:gd name="T14" fmla="*/ 12981 w 20000"/>
                  <a:gd name="T15" fmla="*/ 15390 h 20000"/>
                  <a:gd name="T16" fmla="*/ 14423 w 20000"/>
                  <a:gd name="T17" fmla="*/ 17492 h 20000"/>
                  <a:gd name="T18" fmla="*/ 13942 w 20000"/>
                  <a:gd name="T19" fmla="*/ 17492 h 20000"/>
                  <a:gd name="T20" fmla="*/ 12019 w 20000"/>
                  <a:gd name="T21" fmla="*/ 16068 h 20000"/>
                  <a:gd name="T22" fmla="*/ 8942 w 20000"/>
                  <a:gd name="T23" fmla="*/ 15390 h 20000"/>
                  <a:gd name="T24" fmla="*/ 7885 w 20000"/>
                  <a:gd name="T25" fmla="*/ 16068 h 20000"/>
                  <a:gd name="T26" fmla="*/ 7500 w 20000"/>
                  <a:gd name="T27" fmla="*/ 16068 h 20000"/>
                  <a:gd name="T28" fmla="*/ 6442 w 20000"/>
                  <a:gd name="T29" fmla="*/ 15390 h 20000"/>
                  <a:gd name="T30" fmla="*/ 5000 w 20000"/>
                  <a:gd name="T31" fmla="*/ 14712 h 20000"/>
                  <a:gd name="T32" fmla="*/ 5481 w 20000"/>
                  <a:gd name="T33" fmla="*/ 13627 h 20000"/>
                  <a:gd name="T34" fmla="*/ 5481 w 20000"/>
                  <a:gd name="T35" fmla="*/ 12610 h 20000"/>
                  <a:gd name="T36" fmla="*/ 5000 w 20000"/>
                  <a:gd name="T37" fmla="*/ 12610 h 20000"/>
                  <a:gd name="T38" fmla="*/ 3942 w 20000"/>
                  <a:gd name="T39" fmla="*/ 13627 h 20000"/>
                  <a:gd name="T40" fmla="*/ 3558 w 20000"/>
                  <a:gd name="T41" fmla="*/ 13288 h 20000"/>
                  <a:gd name="T42" fmla="*/ 1538 w 20000"/>
                  <a:gd name="T43" fmla="*/ 9831 h 20000"/>
                  <a:gd name="T44" fmla="*/ 0 w 20000"/>
                  <a:gd name="T45" fmla="*/ 7322 h 20000"/>
                  <a:gd name="T46" fmla="*/ 1538 w 20000"/>
                  <a:gd name="T47" fmla="*/ 8068 h 20000"/>
                  <a:gd name="T48" fmla="*/ 2500 w 20000"/>
                  <a:gd name="T49" fmla="*/ 8746 h 20000"/>
                  <a:gd name="T50" fmla="*/ 3558 w 20000"/>
                  <a:gd name="T51" fmla="*/ 8068 h 20000"/>
                  <a:gd name="T52" fmla="*/ 2500 w 20000"/>
                  <a:gd name="T53" fmla="*/ 5966 h 20000"/>
                  <a:gd name="T54" fmla="*/ 2500 w 20000"/>
                  <a:gd name="T55" fmla="*/ 3458 h 20000"/>
                  <a:gd name="T56" fmla="*/ 3558 w 20000"/>
                  <a:gd name="T57" fmla="*/ 0 h 20000"/>
                  <a:gd name="T58" fmla="*/ 5000 w 20000"/>
                  <a:gd name="T59" fmla="*/ 0 h 20000"/>
                  <a:gd name="T60" fmla="*/ 7885 w 20000"/>
                  <a:gd name="T61" fmla="*/ 678 h 20000"/>
                  <a:gd name="T62" fmla="*/ 8942 w 20000"/>
                  <a:gd name="T63" fmla="*/ 0 h 20000"/>
                  <a:gd name="T64" fmla="*/ 9423 w 20000"/>
                  <a:gd name="T65" fmla="*/ 678 h 20000"/>
                  <a:gd name="T66" fmla="*/ 9423 w 20000"/>
                  <a:gd name="T67" fmla="*/ 1763 h 20000"/>
                  <a:gd name="T68" fmla="*/ 9423 w 20000"/>
                  <a:gd name="T69" fmla="*/ 3458 h 20000"/>
                  <a:gd name="T70" fmla="*/ 11442 w 20000"/>
                  <a:gd name="T71" fmla="*/ 4542 h 20000"/>
                  <a:gd name="T72" fmla="*/ 11442 w 20000"/>
                  <a:gd name="T73" fmla="*/ 5966 h 20000"/>
                  <a:gd name="T74" fmla="*/ 10481 w 20000"/>
                  <a:gd name="T75" fmla="*/ 8068 h 20000"/>
                  <a:gd name="T76" fmla="*/ 7885 w 20000"/>
                  <a:gd name="T77" fmla="*/ 8746 h 20000"/>
                  <a:gd name="T78" fmla="*/ 7500 w 20000"/>
                  <a:gd name="T79" fmla="*/ 10102 h 20000"/>
                  <a:gd name="T80" fmla="*/ 8942 w 20000"/>
                  <a:gd name="T81" fmla="*/ 11932 h 20000"/>
                  <a:gd name="T82" fmla="*/ 8942 w 20000"/>
                  <a:gd name="T83" fmla="*/ 12610 h 20000"/>
                  <a:gd name="T84" fmla="*/ 8942 w 20000"/>
                  <a:gd name="T85" fmla="*/ 13627 h 20000"/>
                  <a:gd name="T86" fmla="*/ 11442 w 20000"/>
                  <a:gd name="T87" fmla="*/ 14712 h 20000"/>
                  <a:gd name="T88" fmla="*/ 12019 w 20000"/>
                  <a:gd name="T89" fmla="*/ 14373 h 20000"/>
                  <a:gd name="T90" fmla="*/ 12019 w 20000"/>
                  <a:gd name="T91" fmla="*/ 13627 h 20000"/>
                  <a:gd name="T92" fmla="*/ 14423 w 20000"/>
                  <a:gd name="T93" fmla="*/ 13627 h 20000"/>
                  <a:gd name="T94" fmla="*/ 15385 w 20000"/>
                  <a:gd name="T95" fmla="*/ 15390 h 20000"/>
                  <a:gd name="T96" fmla="*/ 15962 w 20000"/>
                  <a:gd name="T97" fmla="*/ 15390 h 20000"/>
                  <a:gd name="T98" fmla="*/ 15962 w 20000"/>
                  <a:gd name="T99" fmla="*/ 14712 h 20000"/>
                  <a:gd name="T100" fmla="*/ 19327 w 20000"/>
                  <a:gd name="T101" fmla="*/ 15390 h 20000"/>
                  <a:gd name="T102" fmla="*/ 17885 w 20000"/>
                  <a:gd name="T103" fmla="*/ 16068 h 20000"/>
                  <a:gd name="T104" fmla="*/ 18365 w 20000"/>
                  <a:gd name="T105" fmla="*/ 17153 h 20000"/>
                  <a:gd name="T106" fmla="*/ 19904 w 20000"/>
                  <a:gd name="T107" fmla="*/ 17492 h 20000"/>
                  <a:gd name="T108" fmla="*/ 19904 w 20000"/>
                  <a:gd name="T109" fmla="*/ 1993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00" h="20000">
                    <a:moveTo>
                      <a:pt x="19904" y="19932"/>
                    </a:moveTo>
                    <a:lnTo>
                      <a:pt x="19327" y="18915"/>
                    </a:lnTo>
                    <a:lnTo>
                      <a:pt x="17885" y="18169"/>
                    </a:lnTo>
                    <a:lnTo>
                      <a:pt x="16923" y="17492"/>
                    </a:lnTo>
                    <a:lnTo>
                      <a:pt x="15385" y="16475"/>
                    </a:lnTo>
                    <a:lnTo>
                      <a:pt x="14423" y="16068"/>
                    </a:lnTo>
                    <a:lnTo>
                      <a:pt x="13942" y="14712"/>
                    </a:lnTo>
                    <a:lnTo>
                      <a:pt x="12981" y="15390"/>
                    </a:lnTo>
                    <a:lnTo>
                      <a:pt x="14423" y="17492"/>
                    </a:lnTo>
                    <a:lnTo>
                      <a:pt x="13942" y="17492"/>
                    </a:lnTo>
                    <a:lnTo>
                      <a:pt x="12019" y="16068"/>
                    </a:lnTo>
                    <a:lnTo>
                      <a:pt x="8942" y="15390"/>
                    </a:lnTo>
                    <a:lnTo>
                      <a:pt x="7885" y="16068"/>
                    </a:lnTo>
                    <a:lnTo>
                      <a:pt x="7500" y="16068"/>
                    </a:lnTo>
                    <a:lnTo>
                      <a:pt x="6442" y="15390"/>
                    </a:lnTo>
                    <a:lnTo>
                      <a:pt x="5000" y="14712"/>
                    </a:lnTo>
                    <a:lnTo>
                      <a:pt x="5481" y="13627"/>
                    </a:lnTo>
                    <a:lnTo>
                      <a:pt x="5481" y="12610"/>
                    </a:lnTo>
                    <a:lnTo>
                      <a:pt x="5000" y="12610"/>
                    </a:lnTo>
                    <a:lnTo>
                      <a:pt x="3942" y="13627"/>
                    </a:lnTo>
                    <a:lnTo>
                      <a:pt x="3558" y="13288"/>
                    </a:lnTo>
                    <a:lnTo>
                      <a:pt x="1538" y="9831"/>
                    </a:lnTo>
                    <a:lnTo>
                      <a:pt x="0" y="7322"/>
                    </a:lnTo>
                    <a:lnTo>
                      <a:pt x="1538" y="8068"/>
                    </a:lnTo>
                    <a:lnTo>
                      <a:pt x="2500" y="8746"/>
                    </a:lnTo>
                    <a:lnTo>
                      <a:pt x="3558" y="8068"/>
                    </a:lnTo>
                    <a:lnTo>
                      <a:pt x="2500" y="5966"/>
                    </a:lnTo>
                    <a:lnTo>
                      <a:pt x="2500" y="3458"/>
                    </a:lnTo>
                    <a:lnTo>
                      <a:pt x="3558" y="0"/>
                    </a:lnTo>
                    <a:lnTo>
                      <a:pt x="5000" y="0"/>
                    </a:lnTo>
                    <a:lnTo>
                      <a:pt x="7885" y="678"/>
                    </a:lnTo>
                    <a:lnTo>
                      <a:pt x="8942" y="0"/>
                    </a:lnTo>
                    <a:lnTo>
                      <a:pt x="9423" y="678"/>
                    </a:lnTo>
                    <a:lnTo>
                      <a:pt x="9423" y="1763"/>
                    </a:lnTo>
                    <a:lnTo>
                      <a:pt x="9423" y="3458"/>
                    </a:lnTo>
                    <a:lnTo>
                      <a:pt x="11442" y="4542"/>
                    </a:lnTo>
                    <a:lnTo>
                      <a:pt x="11442" y="5966"/>
                    </a:lnTo>
                    <a:lnTo>
                      <a:pt x="10481" y="8068"/>
                    </a:lnTo>
                    <a:lnTo>
                      <a:pt x="7885" y="8746"/>
                    </a:lnTo>
                    <a:lnTo>
                      <a:pt x="7500" y="10102"/>
                    </a:lnTo>
                    <a:lnTo>
                      <a:pt x="8942" y="11932"/>
                    </a:lnTo>
                    <a:lnTo>
                      <a:pt x="8942" y="12610"/>
                    </a:lnTo>
                    <a:lnTo>
                      <a:pt x="8942" y="13627"/>
                    </a:lnTo>
                    <a:lnTo>
                      <a:pt x="11442" y="14712"/>
                    </a:lnTo>
                    <a:lnTo>
                      <a:pt x="12019" y="14373"/>
                    </a:lnTo>
                    <a:lnTo>
                      <a:pt x="12019" y="13627"/>
                    </a:lnTo>
                    <a:lnTo>
                      <a:pt x="14423" y="13627"/>
                    </a:lnTo>
                    <a:lnTo>
                      <a:pt x="15385" y="15390"/>
                    </a:lnTo>
                    <a:lnTo>
                      <a:pt x="15962" y="15390"/>
                    </a:lnTo>
                    <a:lnTo>
                      <a:pt x="15962" y="14712"/>
                    </a:lnTo>
                    <a:lnTo>
                      <a:pt x="19327" y="15390"/>
                    </a:lnTo>
                    <a:lnTo>
                      <a:pt x="17885" y="16068"/>
                    </a:lnTo>
                    <a:lnTo>
                      <a:pt x="18365" y="17153"/>
                    </a:lnTo>
                    <a:lnTo>
                      <a:pt x="19904" y="17492"/>
                    </a:lnTo>
                    <a:lnTo>
                      <a:pt x="19904" y="19932"/>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06" name="Freeform 168">
                <a:extLst>
                  <a:ext uri="{FF2B5EF4-FFF2-40B4-BE49-F238E27FC236}">
                    <a16:creationId xmlns:a16="http://schemas.microsoft.com/office/drawing/2014/main" id="{31D4FD2A-BD27-424F-933D-06590D351CA5}"/>
                  </a:ext>
                </a:extLst>
              </p:cNvPr>
              <p:cNvSpPr>
                <a:spLocks/>
              </p:cNvSpPr>
              <p:nvPr/>
            </p:nvSpPr>
            <p:spPr bwMode="auto">
              <a:xfrm>
                <a:off x="7115780" y="3347114"/>
                <a:ext cx="148002" cy="148002"/>
              </a:xfrm>
              <a:custGeom>
                <a:avLst/>
                <a:gdLst>
                  <a:gd name="T0" fmla="*/ 14877 w 20000"/>
                  <a:gd name="T1" fmla="*/ 19901 h 20000"/>
                  <a:gd name="T2" fmla="*/ 13695 w 20000"/>
                  <a:gd name="T3" fmla="*/ 18916 h 20000"/>
                  <a:gd name="T4" fmla="*/ 13695 w 20000"/>
                  <a:gd name="T5" fmla="*/ 18325 h 20000"/>
                  <a:gd name="T6" fmla="*/ 13695 w 20000"/>
                  <a:gd name="T7" fmla="*/ 17340 h 20000"/>
                  <a:gd name="T8" fmla="*/ 13300 w 20000"/>
                  <a:gd name="T9" fmla="*/ 18325 h 20000"/>
                  <a:gd name="T10" fmla="*/ 9655 w 20000"/>
                  <a:gd name="T11" fmla="*/ 17340 h 20000"/>
                  <a:gd name="T12" fmla="*/ 8177 w 20000"/>
                  <a:gd name="T13" fmla="*/ 13300 h 20000"/>
                  <a:gd name="T14" fmla="*/ 9163 w 20000"/>
                  <a:gd name="T15" fmla="*/ 11724 h 20000"/>
                  <a:gd name="T16" fmla="*/ 8177 w 20000"/>
                  <a:gd name="T17" fmla="*/ 10246 h 20000"/>
                  <a:gd name="T18" fmla="*/ 5616 w 20000"/>
                  <a:gd name="T19" fmla="*/ 9163 h 20000"/>
                  <a:gd name="T20" fmla="*/ 6601 w 20000"/>
                  <a:gd name="T21" fmla="*/ 11724 h 20000"/>
                  <a:gd name="T22" fmla="*/ 5025 w 20000"/>
                  <a:gd name="T23" fmla="*/ 10640 h 20000"/>
                  <a:gd name="T24" fmla="*/ 4039 w 20000"/>
                  <a:gd name="T25" fmla="*/ 10246 h 20000"/>
                  <a:gd name="T26" fmla="*/ 4039 w 20000"/>
                  <a:gd name="T27" fmla="*/ 10640 h 20000"/>
                  <a:gd name="T28" fmla="*/ 3054 w 20000"/>
                  <a:gd name="T29" fmla="*/ 10640 h 20000"/>
                  <a:gd name="T30" fmla="*/ 2562 w 20000"/>
                  <a:gd name="T31" fmla="*/ 9163 h 20000"/>
                  <a:gd name="T32" fmla="*/ 985 w 20000"/>
                  <a:gd name="T33" fmla="*/ 10640 h 20000"/>
                  <a:gd name="T34" fmla="*/ 0 w 20000"/>
                  <a:gd name="T35" fmla="*/ 13300 h 20000"/>
                  <a:gd name="T36" fmla="*/ 0 w 20000"/>
                  <a:gd name="T37" fmla="*/ 11724 h 20000"/>
                  <a:gd name="T38" fmla="*/ 0 w 20000"/>
                  <a:gd name="T39" fmla="*/ 8177 h 20000"/>
                  <a:gd name="T40" fmla="*/ 3054 w 20000"/>
                  <a:gd name="T41" fmla="*/ 7586 h 20000"/>
                  <a:gd name="T42" fmla="*/ 4039 w 20000"/>
                  <a:gd name="T43" fmla="*/ 5616 h 20000"/>
                  <a:gd name="T44" fmla="*/ 6601 w 20000"/>
                  <a:gd name="T45" fmla="*/ 5025 h 20000"/>
                  <a:gd name="T46" fmla="*/ 7192 w 20000"/>
                  <a:gd name="T47" fmla="*/ 6601 h 20000"/>
                  <a:gd name="T48" fmla="*/ 6601 w 20000"/>
                  <a:gd name="T49" fmla="*/ 7586 h 20000"/>
                  <a:gd name="T50" fmla="*/ 6601 w 20000"/>
                  <a:gd name="T51" fmla="*/ 8177 h 20000"/>
                  <a:gd name="T52" fmla="*/ 9163 w 20000"/>
                  <a:gd name="T53" fmla="*/ 6601 h 20000"/>
                  <a:gd name="T54" fmla="*/ 9655 w 20000"/>
                  <a:gd name="T55" fmla="*/ 5025 h 20000"/>
                  <a:gd name="T56" fmla="*/ 11724 w 20000"/>
                  <a:gd name="T57" fmla="*/ 5616 h 20000"/>
                  <a:gd name="T58" fmla="*/ 11724 w 20000"/>
                  <a:gd name="T59" fmla="*/ 3547 h 20000"/>
                  <a:gd name="T60" fmla="*/ 12217 w 20000"/>
                  <a:gd name="T61" fmla="*/ 4039 h 20000"/>
                  <a:gd name="T62" fmla="*/ 13300 w 20000"/>
                  <a:gd name="T63" fmla="*/ 3547 h 20000"/>
                  <a:gd name="T64" fmla="*/ 14877 w 20000"/>
                  <a:gd name="T65" fmla="*/ 3547 h 20000"/>
                  <a:gd name="T66" fmla="*/ 13695 w 20000"/>
                  <a:gd name="T67" fmla="*/ 0 h 20000"/>
                  <a:gd name="T68" fmla="*/ 16355 w 20000"/>
                  <a:gd name="T69" fmla="*/ 1576 h 20000"/>
                  <a:gd name="T70" fmla="*/ 17833 w 20000"/>
                  <a:gd name="T71" fmla="*/ 2562 h 20000"/>
                  <a:gd name="T72" fmla="*/ 17833 w 20000"/>
                  <a:gd name="T73" fmla="*/ 5025 h 20000"/>
                  <a:gd name="T74" fmla="*/ 17340 w 20000"/>
                  <a:gd name="T75" fmla="*/ 5616 h 20000"/>
                  <a:gd name="T76" fmla="*/ 18916 w 20000"/>
                  <a:gd name="T77" fmla="*/ 5616 h 20000"/>
                  <a:gd name="T78" fmla="*/ 18916 w 20000"/>
                  <a:gd name="T79" fmla="*/ 9163 h 20000"/>
                  <a:gd name="T80" fmla="*/ 19901 w 20000"/>
                  <a:gd name="T81" fmla="*/ 11724 h 20000"/>
                  <a:gd name="T82" fmla="*/ 17833 w 20000"/>
                  <a:gd name="T83" fmla="*/ 12217 h 20000"/>
                  <a:gd name="T84" fmla="*/ 18916 w 20000"/>
                  <a:gd name="T85" fmla="*/ 15862 h 20000"/>
                  <a:gd name="T86" fmla="*/ 17833 w 20000"/>
                  <a:gd name="T87" fmla="*/ 15862 h 20000"/>
                  <a:gd name="T88" fmla="*/ 16355 w 20000"/>
                  <a:gd name="T89" fmla="*/ 11724 h 20000"/>
                  <a:gd name="T90" fmla="*/ 13695 w 20000"/>
                  <a:gd name="T91" fmla="*/ 14286 h 20000"/>
                  <a:gd name="T92" fmla="*/ 15862 w 20000"/>
                  <a:gd name="T93" fmla="*/ 16256 h 20000"/>
                  <a:gd name="T94" fmla="*/ 14877 w 20000"/>
                  <a:gd name="T95" fmla="*/ 1990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14877" y="19901"/>
                    </a:moveTo>
                    <a:lnTo>
                      <a:pt x="13695" y="18916"/>
                    </a:lnTo>
                    <a:lnTo>
                      <a:pt x="13695" y="18325"/>
                    </a:lnTo>
                    <a:lnTo>
                      <a:pt x="13695" y="17340"/>
                    </a:lnTo>
                    <a:lnTo>
                      <a:pt x="13300" y="18325"/>
                    </a:lnTo>
                    <a:lnTo>
                      <a:pt x="9655" y="17340"/>
                    </a:lnTo>
                    <a:lnTo>
                      <a:pt x="8177" y="13300"/>
                    </a:lnTo>
                    <a:lnTo>
                      <a:pt x="9163" y="11724"/>
                    </a:lnTo>
                    <a:lnTo>
                      <a:pt x="8177" y="10246"/>
                    </a:lnTo>
                    <a:lnTo>
                      <a:pt x="5616" y="9163"/>
                    </a:lnTo>
                    <a:lnTo>
                      <a:pt x="6601" y="11724"/>
                    </a:lnTo>
                    <a:lnTo>
                      <a:pt x="5025" y="10640"/>
                    </a:lnTo>
                    <a:lnTo>
                      <a:pt x="4039" y="10246"/>
                    </a:lnTo>
                    <a:lnTo>
                      <a:pt x="4039" y="10640"/>
                    </a:lnTo>
                    <a:lnTo>
                      <a:pt x="3054" y="10640"/>
                    </a:lnTo>
                    <a:lnTo>
                      <a:pt x="2562" y="9163"/>
                    </a:lnTo>
                    <a:lnTo>
                      <a:pt x="985" y="10640"/>
                    </a:lnTo>
                    <a:lnTo>
                      <a:pt x="0" y="13300"/>
                    </a:lnTo>
                    <a:lnTo>
                      <a:pt x="0" y="11724"/>
                    </a:lnTo>
                    <a:lnTo>
                      <a:pt x="0" y="8177"/>
                    </a:lnTo>
                    <a:lnTo>
                      <a:pt x="3054" y="7586"/>
                    </a:lnTo>
                    <a:lnTo>
                      <a:pt x="4039" y="5616"/>
                    </a:lnTo>
                    <a:lnTo>
                      <a:pt x="6601" y="5025"/>
                    </a:lnTo>
                    <a:lnTo>
                      <a:pt x="7192" y="6601"/>
                    </a:lnTo>
                    <a:lnTo>
                      <a:pt x="6601" y="7586"/>
                    </a:lnTo>
                    <a:lnTo>
                      <a:pt x="6601" y="8177"/>
                    </a:lnTo>
                    <a:lnTo>
                      <a:pt x="9163" y="6601"/>
                    </a:lnTo>
                    <a:lnTo>
                      <a:pt x="9655" y="5025"/>
                    </a:lnTo>
                    <a:lnTo>
                      <a:pt x="11724" y="5616"/>
                    </a:lnTo>
                    <a:lnTo>
                      <a:pt x="11724" y="3547"/>
                    </a:lnTo>
                    <a:lnTo>
                      <a:pt x="12217" y="4039"/>
                    </a:lnTo>
                    <a:lnTo>
                      <a:pt x="13300" y="3547"/>
                    </a:lnTo>
                    <a:lnTo>
                      <a:pt x="14877" y="3547"/>
                    </a:lnTo>
                    <a:lnTo>
                      <a:pt x="13695" y="0"/>
                    </a:lnTo>
                    <a:lnTo>
                      <a:pt x="16355" y="1576"/>
                    </a:lnTo>
                    <a:lnTo>
                      <a:pt x="17833" y="2562"/>
                    </a:lnTo>
                    <a:lnTo>
                      <a:pt x="17833" y="5025"/>
                    </a:lnTo>
                    <a:lnTo>
                      <a:pt x="17340" y="5616"/>
                    </a:lnTo>
                    <a:lnTo>
                      <a:pt x="18916" y="5616"/>
                    </a:lnTo>
                    <a:lnTo>
                      <a:pt x="18916" y="9163"/>
                    </a:lnTo>
                    <a:lnTo>
                      <a:pt x="19901" y="11724"/>
                    </a:lnTo>
                    <a:lnTo>
                      <a:pt x="17833" y="12217"/>
                    </a:lnTo>
                    <a:lnTo>
                      <a:pt x="18916" y="15862"/>
                    </a:lnTo>
                    <a:lnTo>
                      <a:pt x="17833" y="15862"/>
                    </a:lnTo>
                    <a:lnTo>
                      <a:pt x="16355" y="11724"/>
                    </a:lnTo>
                    <a:lnTo>
                      <a:pt x="13695" y="14286"/>
                    </a:lnTo>
                    <a:lnTo>
                      <a:pt x="15862" y="16256"/>
                    </a:lnTo>
                    <a:lnTo>
                      <a:pt x="14877" y="19901"/>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07" name="Freeform 167">
                <a:extLst>
                  <a:ext uri="{FF2B5EF4-FFF2-40B4-BE49-F238E27FC236}">
                    <a16:creationId xmlns:a16="http://schemas.microsoft.com/office/drawing/2014/main" id="{61275C8D-8FFF-4DED-933D-1A511365E86B}"/>
                  </a:ext>
                </a:extLst>
              </p:cNvPr>
              <p:cNvSpPr>
                <a:spLocks/>
              </p:cNvSpPr>
              <p:nvPr/>
            </p:nvSpPr>
            <p:spPr bwMode="auto">
              <a:xfrm>
                <a:off x="7104818" y="3275856"/>
                <a:ext cx="34716" cy="54816"/>
              </a:xfrm>
              <a:custGeom>
                <a:avLst/>
                <a:gdLst>
                  <a:gd name="T0" fmla="*/ 0 w 20000"/>
                  <a:gd name="T1" fmla="*/ 19730 h 20000"/>
                  <a:gd name="T2" fmla="*/ 0 w 20000"/>
                  <a:gd name="T3" fmla="*/ 7027 h 20000"/>
                  <a:gd name="T4" fmla="*/ 0 w 20000"/>
                  <a:gd name="T5" fmla="*/ 0 h 20000"/>
                  <a:gd name="T6" fmla="*/ 6667 w 20000"/>
                  <a:gd name="T7" fmla="*/ 0 h 20000"/>
                  <a:gd name="T8" fmla="*/ 10833 w 20000"/>
                  <a:gd name="T9" fmla="*/ 4324 h 20000"/>
                  <a:gd name="T10" fmla="*/ 12917 w 20000"/>
                  <a:gd name="T11" fmla="*/ 1081 h 20000"/>
                  <a:gd name="T12" fmla="*/ 19583 w 20000"/>
                  <a:gd name="T13" fmla="*/ 4324 h 20000"/>
                  <a:gd name="T14" fmla="*/ 19583 w 20000"/>
                  <a:gd name="T15" fmla="*/ 8378 h 20000"/>
                  <a:gd name="T16" fmla="*/ 17083 w 20000"/>
                  <a:gd name="T17" fmla="*/ 11081 h 20000"/>
                  <a:gd name="T18" fmla="*/ 0 w 20000"/>
                  <a:gd name="T19" fmla="*/ 1973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0" y="19730"/>
                    </a:moveTo>
                    <a:lnTo>
                      <a:pt x="0" y="7027"/>
                    </a:lnTo>
                    <a:lnTo>
                      <a:pt x="0" y="0"/>
                    </a:lnTo>
                    <a:lnTo>
                      <a:pt x="6667" y="0"/>
                    </a:lnTo>
                    <a:lnTo>
                      <a:pt x="10833" y="4324"/>
                    </a:lnTo>
                    <a:lnTo>
                      <a:pt x="12917" y="1081"/>
                    </a:lnTo>
                    <a:lnTo>
                      <a:pt x="19583" y="4324"/>
                    </a:lnTo>
                    <a:lnTo>
                      <a:pt x="19583" y="8378"/>
                    </a:lnTo>
                    <a:lnTo>
                      <a:pt x="17083" y="11081"/>
                    </a:lnTo>
                    <a:lnTo>
                      <a:pt x="0" y="19730"/>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08" name="Freeform 166">
                <a:extLst>
                  <a:ext uri="{FF2B5EF4-FFF2-40B4-BE49-F238E27FC236}">
                    <a16:creationId xmlns:a16="http://schemas.microsoft.com/office/drawing/2014/main" id="{B5C1F83D-A7E8-4A96-A729-F5B26AF88D49}"/>
                  </a:ext>
                </a:extLst>
              </p:cNvPr>
              <p:cNvSpPr>
                <a:spLocks/>
              </p:cNvSpPr>
              <p:nvPr/>
            </p:nvSpPr>
            <p:spPr bwMode="auto">
              <a:xfrm>
                <a:off x="6949509" y="3286818"/>
                <a:ext cx="80395" cy="102322"/>
              </a:xfrm>
              <a:custGeom>
                <a:avLst/>
                <a:gdLst>
                  <a:gd name="T0" fmla="*/ 0 w 20000"/>
                  <a:gd name="T1" fmla="*/ 19857 h 20000"/>
                  <a:gd name="T2" fmla="*/ 4909 w 20000"/>
                  <a:gd name="T3" fmla="*/ 16857 h 20000"/>
                  <a:gd name="T4" fmla="*/ 7636 w 20000"/>
                  <a:gd name="T5" fmla="*/ 15429 h 20000"/>
                  <a:gd name="T6" fmla="*/ 11273 w 20000"/>
                  <a:gd name="T7" fmla="*/ 11000 h 20000"/>
                  <a:gd name="T8" fmla="*/ 14182 w 20000"/>
                  <a:gd name="T9" fmla="*/ 8143 h 20000"/>
                  <a:gd name="T10" fmla="*/ 16909 w 20000"/>
                  <a:gd name="T11" fmla="*/ 7286 h 20000"/>
                  <a:gd name="T12" fmla="*/ 16909 w 20000"/>
                  <a:gd name="T13" fmla="*/ 3714 h 20000"/>
                  <a:gd name="T14" fmla="*/ 18727 w 20000"/>
                  <a:gd name="T15" fmla="*/ 0 h 20000"/>
                  <a:gd name="T16" fmla="*/ 18727 w 20000"/>
                  <a:gd name="T17" fmla="*/ 2286 h 20000"/>
                  <a:gd name="T18" fmla="*/ 18727 w 20000"/>
                  <a:gd name="T19" fmla="*/ 3714 h 20000"/>
                  <a:gd name="T20" fmla="*/ 19818 w 20000"/>
                  <a:gd name="T21" fmla="*/ 7286 h 20000"/>
                  <a:gd name="T22" fmla="*/ 16909 w 20000"/>
                  <a:gd name="T23" fmla="*/ 8143 h 20000"/>
                  <a:gd name="T24" fmla="*/ 16909 w 20000"/>
                  <a:gd name="T25" fmla="*/ 11000 h 20000"/>
                  <a:gd name="T26" fmla="*/ 14182 w 20000"/>
                  <a:gd name="T27" fmla="*/ 11714 h 20000"/>
                  <a:gd name="T28" fmla="*/ 11273 w 20000"/>
                  <a:gd name="T29" fmla="*/ 15429 h 20000"/>
                  <a:gd name="T30" fmla="*/ 7636 w 20000"/>
                  <a:gd name="T31" fmla="*/ 16857 h 20000"/>
                  <a:gd name="T32" fmla="*/ 3818 w 20000"/>
                  <a:gd name="T33" fmla="*/ 19000 h 20000"/>
                  <a:gd name="T34" fmla="*/ 0 w 20000"/>
                  <a:gd name="T35" fmla="*/ 1985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00" h="20000">
                    <a:moveTo>
                      <a:pt x="0" y="19857"/>
                    </a:moveTo>
                    <a:lnTo>
                      <a:pt x="4909" y="16857"/>
                    </a:lnTo>
                    <a:lnTo>
                      <a:pt x="7636" y="15429"/>
                    </a:lnTo>
                    <a:lnTo>
                      <a:pt x="11273" y="11000"/>
                    </a:lnTo>
                    <a:lnTo>
                      <a:pt x="14182" y="8143"/>
                    </a:lnTo>
                    <a:lnTo>
                      <a:pt x="16909" y="7286"/>
                    </a:lnTo>
                    <a:lnTo>
                      <a:pt x="16909" y="3714"/>
                    </a:lnTo>
                    <a:lnTo>
                      <a:pt x="18727" y="0"/>
                    </a:lnTo>
                    <a:lnTo>
                      <a:pt x="18727" y="2286"/>
                    </a:lnTo>
                    <a:lnTo>
                      <a:pt x="18727" y="3714"/>
                    </a:lnTo>
                    <a:lnTo>
                      <a:pt x="19818" y="7286"/>
                    </a:lnTo>
                    <a:lnTo>
                      <a:pt x="16909" y="8143"/>
                    </a:lnTo>
                    <a:lnTo>
                      <a:pt x="16909" y="11000"/>
                    </a:lnTo>
                    <a:lnTo>
                      <a:pt x="14182" y="11714"/>
                    </a:lnTo>
                    <a:lnTo>
                      <a:pt x="11273" y="15429"/>
                    </a:lnTo>
                    <a:lnTo>
                      <a:pt x="7636" y="16857"/>
                    </a:lnTo>
                    <a:lnTo>
                      <a:pt x="3818" y="19000"/>
                    </a:lnTo>
                    <a:lnTo>
                      <a:pt x="0" y="19857"/>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09" name="Freeform 165">
                <a:extLst>
                  <a:ext uri="{FF2B5EF4-FFF2-40B4-BE49-F238E27FC236}">
                    <a16:creationId xmlns:a16="http://schemas.microsoft.com/office/drawing/2014/main" id="{53F0B00D-E5A3-48F2-B854-876814D8F769}"/>
                  </a:ext>
                </a:extLst>
              </p:cNvPr>
              <p:cNvSpPr>
                <a:spLocks/>
              </p:cNvSpPr>
              <p:nvPr/>
            </p:nvSpPr>
            <p:spPr bwMode="auto">
              <a:xfrm>
                <a:off x="7176077" y="3248447"/>
                <a:ext cx="51161" cy="58470"/>
              </a:xfrm>
              <a:custGeom>
                <a:avLst/>
                <a:gdLst>
                  <a:gd name="T0" fmla="*/ 19710 w 20000"/>
                  <a:gd name="T1" fmla="*/ 19747 h 20000"/>
                  <a:gd name="T2" fmla="*/ 15072 w 20000"/>
                  <a:gd name="T3" fmla="*/ 17215 h 20000"/>
                  <a:gd name="T4" fmla="*/ 10725 w 20000"/>
                  <a:gd name="T5" fmla="*/ 10380 h 20000"/>
                  <a:gd name="T6" fmla="*/ 4638 w 20000"/>
                  <a:gd name="T7" fmla="*/ 9367 h 20000"/>
                  <a:gd name="T8" fmla="*/ 0 w 20000"/>
                  <a:gd name="T9" fmla="*/ 2532 h 20000"/>
                  <a:gd name="T10" fmla="*/ 11884 w 20000"/>
                  <a:gd name="T11" fmla="*/ 0 h 20000"/>
                  <a:gd name="T12" fmla="*/ 15072 w 20000"/>
                  <a:gd name="T13" fmla="*/ 2532 h 20000"/>
                  <a:gd name="T14" fmla="*/ 16522 w 20000"/>
                  <a:gd name="T15" fmla="*/ 5316 h 20000"/>
                  <a:gd name="T16" fmla="*/ 15072 w 20000"/>
                  <a:gd name="T17" fmla="*/ 9367 h 20000"/>
                  <a:gd name="T18" fmla="*/ 19710 w 20000"/>
                  <a:gd name="T19" fmla="*/ 1974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19710" y="19747"/>
                    </a:moveTo>
                    <a:lnTo>
                      <a:pt x="15072" y="17215"/>
                    </a:lnTo>
                    <a:lnTo>
                      <a:pt x="10725" y="10380"/>
                    </a:lnTo>
                    <a:lnTo>
                      <a:pt x="4638" y="9367"/>
                    </a:lnTo>
                    <a:lnTo>
                      <a:pt x="0" y="2532"/>
                    </a:lnTo>
                    <a:lnTo>
                      <a:pt x="11884" y="0"/>
                    </a:lnTo>
                    <a:lnTo>
                      <a:pt x="15072" y="2532"/>
                    </a:lnTo>
                    <a:lnTo>
                      <a:pt x="16522" y="5316"/>
                    </a:lnTo>
                    <a:lnTo>
                      <a:pt x="15072" y="9367"/>
                    </a:lnTo>
                    <a:lnTo>
                      <a:pt x="19710" y="19747"/>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10" name="Freeform 164">
                <a:extLst>
                  <a:ext uri="{FF2B5EF4-FFF2-40B4-BE49-F238E27FC236}">
                    <a16:creationId xmlns:a16="http://schemas.microsoft.com/office/drawing/2014/main" id="{C4AAE384-FAC9-4597-A153-9164B654374E}"/>
                  </a:ext>
                </a:extLst>
              </p:cNvPr>
              <p:cNvSpPr>
                <a:spLocks/>
              </p:cNvSpPr>
              <p:nvPr/>
            </p:nvSpPr>
            <p:spPr bwMode="auto">
              <a:xfrm>
                <a:off x="7123088" y="3305089"/>
                <a:ext cx="34716" cy="69434"/>
              </a:xfrm>
              <a:custGeom>
                <a:avLst/>
                <a:gdLst>
                  <a:gd name="T0" fmla="*/ 12917 w 20000"/>
                  <a:gd name="T1" fmla="*/ 19787 h 20000"/>
                  <a:gd name="T2" fmla="*/ 6667 w 20000"/>
                  <a:gd name="T3" fmla="*/ 15532 h 20000"/>
                  <a:gd name="T4" fmla="*/ 2500 w 20000"/>
                  <a:gd name="T5" fmla="*/ 15532 h 20000"/>
                  <a:gd name="T6" fmla="*/ 0 w 20000"/>
                  <a:gd name="T7" fmla="*/ 10851 h 20000"/>
                  <a:gd name="T8" fmla="*/ 6667 w 20000"/>
                  <a:gd name="T9" fmla="*/ 8723 h 20000"/>
                  <a:gd name="T10" fmla="*/ 12917 w 20000"/>
                  <a:gd name="T11" fmla="*/ 851 h 20000"/>
                  <a:gd name="T12" fmla="*/ 17083 w 20000"/>
                  <a:gd name="T13" fmla="*/ 0 h 20000"/>
                  <a:gd name="T14" fmla="*/ 19583 w 20000"/>
                  <a:gd name="T15" fmla="*/ 851 h 20000"/>
                  <a:gd name="T16" fmla="*/ 17083 w 20000"/>
                  <a:gd name="T17" fmla="*/ 6596 h 20000"/>
                  <a:gd name="T18" fmla="*/ 12917 w 20000"/>
                  <a:gd name="T19" fmla="*/ 14255 h 20000"/>
                  <a:gd name="T20" fmla="*/ 17083 w 20000"/>
                  <a:gd name="T21" fmla="*/ 19787 h 20000"/>
                  <a:gd name="T22" fmla="*/ 12917 w 20000"/>
                  <a:gd name="T23" fmla="*/ 1978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12917" y="19787"/>
                    </a:moveTo>
                    <a:lnTo>
                      <a:pt x="6667" y="15532"/>
                    </a:lnTo>
                    <a:lnTo>
                      <a:pt x="2500" y="15532"/>
                    </a:lnTo>
                    <a:lnTo>
                      <a:pt x="0" y="10851"/>
                    </a:lnTo>
                    <a:lnTo>
                      <a:pt x="6667" y="8723"/>
                    </a:lnTo>
                    <a:lnTo>
                      <a:pt x="12917" y="851"/>
                    </a:lnTo>
                    <a:lnTo>
                      <a:pt x="17083" y="0"/>
                    </a:lnTo>
                    <a:lnTo>
                      <a:pt x="19583" y="851"/>
                    </a:lnTo>
                    <a:lnTo>
                      <a:pt x="17083" y="6596"/>
                    </a:lnTo>
                    <a:lnTo>
                      <a:pt x="12917" y="14255"/>
                    </a:lnTo>
                    <a:lnTo>
                      <a:pt x="17083" y="19787"/>
                    </a:lnTo>
                    <a:lnTo>
                      <a:pt x="12917" y="19787"/>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11" name="Freeform 163">
                <a:extLst>
                  <a:ext uri="{FF2B5EF4-FFF2-40B4-BE49-F238E27FC236}">
                    <a16:creationId xmlns:a16="http://schemas.microsoft.com/office/drawing/2014/main" id="{B21BC14C-15AE-4A96-8BB8-3F229D7424E4}"/>
                  </a:ext>
                </a:extLst>
              </p:cNvPr>
              <p:cNvSpPr>
                <a:spLocks/>
              </p:cNvSpPr>
              <p:nvPr/>
            </p:nvSpPr>
            <p:spPr bwMode="auto">
              <a:xfrm>
                <a:off x="7183389" y="3286818"/>
                <a:ext cx="31061" cy="49333"/>
              </a:xfrm>
              <a:custGeom>
                <a:avLst/>
                <a:gdLst>
                  <a:gd name="T0" fmla="*/ 14419 w 20000"/>
                  <a:gd name="T1" fmla="*/ 19706 h 20000"/>
                  <a:gd name="T2" fmla="*/ 6977 w 20000"/>
                  <a:gd name="T3" fmla="*/ 7647 h 20000"/>
                  <a:gd name="T4" fmla="*/ 2791 w 20000"/>
                  <a:gd name="T5" fmla="*/ 7647 h 20000"/>
                  <a:gd name="T6" fmla="*/ 0 w 20000"/>
                  <a:gd name="T7" fmla="*/ 0 h 20000"/>
                  <a:gd name="T8" fmla="*/ 2791 w 20000"/>
                  <a:gd name="T9" fmla="*/ 2941 h 20000"/>
                  <a:gd name="T10" fmla="*/ 12093 w 20000"/>
                  <a:gd name="T11" fmla="*/ 2941 h 20000"/>
                  <a:gd name="T12" fmla="*/ 12093 w 20000"/>
                  <a:gd name="T13" fmla="*/ 7647 h 20000"/>
                  <a:gd name="T14" fmla="*/ 19535 w 20000"/>
                  <a:gd name="T15" fmla="*/ 16765 h 20000"/>
                  <a:gd name="T16" fmla="*/ 14419 w 20000"/>
                  <a:gd name="T17" fmla="*/ 197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4419" y="19706"/>
                    </a:moveTo>
                    <a:lnTo>
                      <a:pt x="6977" y="7647"/>
                    </a:lnTo>
                    <a:lnTo>
                      <a:pt x="2791" y="7647"/>
                    </a:lnTo>
                    <a:lnTo>
                      <a:pt x="0" y="0"/>
                    </a:lnTo>
                    <a:lnTo>
                      <a:pt x="2791" y="2941"/>
                    </a:lnTo>
                    <a:lnTo>
                      <a:pt x="12093" y="2941"/>
                    </a:lnTo>
                    <a:lnTo>
                      <a:pt x="12093" y="7647"/>
                    </a:lnTo>
                    <a:lnTo>
                      <a:pt x="19535" y="16765"/>
                    </a:lnTo>
                    <a:lnTo>
                      <a:pt x="14419" y="19706"/>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12" name="Freeform 162">
                <a:extLst>
                  <a:ext uri="{FF2B5EF4-FFF2-40B4-BE49-F238E27FC236}">
                    <a16:creationId xmlns:a16="http://schemas.microsoft.com/office/drawing/2014/main" id="{EADEA2D4-E81A-4B05-9279-9FC84704B896}"/>
                  </a:ext>
                </a:extLst>
              </p:cNvPr>
              <p:cNvSpPr>
                <a:spLocks/>
              </p:cNvSpPr>
              <p:nvPr/>
            </p:nvSpPr>
            <p:spPr bwMode="auto">
              <a:xfrm>
                <a:off x="7152328" y="3297781"/>
                <a:ext cx="16445" cy="56642"/>
              </a:xfrm>
              <a:custGeom>
                <a:avLst/>
                <a:gdLst>
                  <a:gd name="T0" fmla="*/ 5455 w 20000"/>
                  <a:gd name="T1" fmla="*/ 19744 h 20000"/>
                  <a:gd name="T2" fmla="*/ 0 w 20000"/>
                  <a:gd name="T3" fmla="*/ 19744 h 20000"/>
                  <a:gd name="T4" fmla="*/ 13636 w 20000"/>
                  <a:gd name="T5" fmla="*/ 9231 h 20000"/>
                  <a:gd name="T6" fmla="*/ 19091 w 20000"/>
                  <a:gd name="T7" fmla="*/ 0 h 20000"/>
                  <a:gd name="T8" fmla="*/ 19091 w 20000"/>
                  <a:gd name="T9" fmla="*/ 10513 h 20000"/>
                  <a:gd name="T10" fmla="*/ 13636 w 20000"/>
                  <a:gd name="T11" fmla="*/ 13077 h 20000"/>
                  <a:gd name="T12" fmla="*/ 5455 w 20000"/>
                  <a:gd name="T13" fmla="*/ 1974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5455" y="19744"/>
                    </a:moveTo>
                    <a:lnTo>
                      <a:pt x="0" y="19744"/>
                    </a:lnTo>
                    <a:lnTo>
                      <a:pt x="13636" y="9231"/>
                    </a:lnTo>
                    <a:lnTo>
                      <a:pt x="19091" y="0"/>
                    </a:lnTo>
                    <a:lnTo>
                      <a:pt x="19091" y="10513"/>
                    </a:lnTo>
                    <a:lnTo>
                      <a:pt x="13636" y="13077"/>
                    </a:lnTo>
                    <a:lnTo>
                      <a:pt x="5455" y="19744"/>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13" name="Freeform 161">
                <a:extLst>
                  <a:ext uri="{FF2B5EF4-FFF2-40B4-BE49-F238E27FC236}">
                    <a16:creationId xmlns:a16="http://schemas.microsoft.com/office/drawing/2014/main" id="{27FAEA3A-7E7C-4C32-9805-9F908677CF3E}"/>
                  </a:ext>
                </a:extLst>
              </p:cNvPr>
              <p:cNvSpPr>
                <a:spLocks/>
              </p:cNvSpPr>
              <p:nvPr/>
            </p:nvSpPr>
            <p:spPr bwMode="auto">
              <a:xfrm>
                <a:off x="7168773" y="3336152"/>
                <a:ext cx="27407" cy="20099"/>
              </a:xfrm>
              <a:custGeom>
                <a:avLst/>
                <a:gdLst>
                  <a:gd name="T0" fmla="*/ 14054 w 20000"/>
                  <a:gd name="T1" fmla="*/ 19259 h 20000"/>
                  <a:gd name="T2" fmla="*/ 0 w 20000"/>
                  <a:gd name="T3" fmla="*/ 11852 h 20000"/>
                  <a:gd name="T4" fmla="*/ 5405 w 20000"/>
                  <a:gd name="T5" fmla="*/ 7407 h 20000"/>
                  <a:gd name="T6" fmla="*/ 14054 w 20000"/>
                  <a:gd name="T7" fmla="*/ 0 h 20000"/>
                  <a:gd name="T8" fmla="*/ 19459 w 20000"/>
                  <a:gd name="T9" fmla="*/ 7407 h 20000"/>
                  <a:gd name="T10" fmla="*/ 14054 w 20000"/>
                  <a:gd name="T11" fmla="*/ 19259 h 20000"/>
                </a:gdLst>
                <a:ahLst/>
                <a:cxnLst>
                  <a:cxn ang="0">
                    <a:pos x="T0" y="T1"/>
                  </a:cxn>
                  <a:cxn ang="0">
                    <a:pos x="T2" y="T3"/>
                  </a:cxn>
                  <a:cxn ang="0">
                    <a:pos x="T4" y="T5"/>
                  </a:cxn>
                  <a:cxn ang="0">
                    <a:pos x="T6" y="T7"/>
                  </a:cxn>
                  <a:cxn ang="0">
                    <a:pos x="T8" y="T9"/>
                  </a:cxn>
                  <a:cxn ang="0">
                    <a:pos x="T10" y="T11"/>
                  </a:cxn>
                </a:cxnLst>
                <a:rect l="0" t="0" r="r" b="b"/>
                <a:pathLst>
                  <a:path w="20000" h="20000">
                    <a:moveTo>
                      <a:pt x="14054" y="19259"/>
                    </a:moveTo>
                    <a:lnTo>
                      <a:pt x="0" y="11852"/>
                    </a:lnTo>
                    <a:lnTo>
                      <a:pt x="5405" y="7407"/>
                    </a:lnTo>
                    <a:lnTo>
                      <a:pt x="14054" y="0"/>
                    </a:lnTo>
                    <a:lnTo>
                      <a:pt x="19459" y="7407"/>
                    </a:lnTo>
                    <a:lnTo>
                      <a:pt x="14054" y="19259"/>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14" name="Freeform 157">
                <a:extLst>
                  <a:ext uri="{FF2B5EF4-FFF2-40B4-BE49-F238E27FC236}">
                    <a16:creationId xmlns:a16="http://schemas.microsoft.com/office/drawing/2014/main" id="{A4B22ACB-5911-4EFD-AAB4-66A6B01BABB0}"/>
                  </a:ext>
                </a:extLst>
              </p:cNvPr>
              <p:cNvSpPr>
                <a:spLocks/>
              </p:cNvSpPr>
              <p:nvPr/>
            </p:nvSpPr>
            <p:spPr bwMode="auto">
              <a:xfrm>
                <a:off x="6289902" y="2968889"/>
                <a:ext cx="270421" cy="515264"/>
              </a:xfrm>
              <a:custGeom>
                <a:avLst/>
                <a:gdLst>
                  <a:gd name="T0" fmla="*/ 5908 w 20000"/>
                  <a:gd name="T1" fmla="*/ 455 h 20000"/>
                  <a:gd name="T2" fmla="*/ 7317 w 20000"/>
                  <a:gd name="T3" fmla="*/ 739 h 20000"/>
                  <a:gd name="T4" fmla="*/ 7317 w 20000"/>
                  <a:gd name="T5" fmla="*/ 1449 h 20000"/>
                  <a:gd name="T6" fmla="*/ 8401 w 20000"/>
                  <a:gd name="T7" fmla="*/ 1619 h 20000"/>
                  <a:gd name="T8" fmla="*/ 8401 w 20000"/>
                  <a:gd name="T9" fmla="*/ 2784 h 20000"/>
                  <a:gd name="T10" fmla="*/ 8997 w 20000"/>
                  <a:gd name="T11" fmla="*/ 3949 h 20000"/>
                  <a:gd name="T12" fmla="*/ 10407 w 20000"/>
                  <a:gd name="T13" fmla="*/ 3523 h 20000"/>
                  <a:gd name="T14" fmla="*/ 12087 w 20000"/>
                  <a:gd name="T15" fmla="*/ 3523 h 20000"/>
                  <a:gd name="T16" fmla="*/ 13496 w 20000"/>
                  <a:gd name="T17" fmla="*/ 3352 h 20000"/>
                  <a:gd name="T18" fmla="*/ 15447 w 20000"/>
                  <a:gd name="T19" fmla="*/ 3068 h 20000"/>
                  <a:gd name="T20" fmla="*/ 17724 w 20000"/>
                  <a:gd name="T21" fmla="*/ 4545 h 20000"/>
                  <a:gd name="T22" fmla="*/ 17940 w 20000"/>
                  <a:gd name="T23" fmla="*/ 5284 h 20000"/>
                  <a:gd name="T24" fmla="*/ 19404 w 20000"/>
                  <a:gd name="T25" fmla="*/ 6165 h 20000"/>
                  <a:gd name="T26" fmla="*/ 19946 w 20000"/>
                  <a:gd name="T27" fmla="*/ 6619 h 20000"/>
                  <a:gd name="T28" fmla="*/ 19946 w 20000"/>
                  <a:gd name="T29" fmla="*/ 8068 h 20000"/>
                  <a:gd name="T30" fmla="*/ 19079 w 20000"/>
                  <a:gd name="T31" fmla="*/ 8523 h 20000"/>
                  <a:gd name="T32" fmla="*/ 17724 w 20000"/>
                  <a:gd name="T33" fmla="*/ 8523 h 20000"/>
                  <a:gd name="T34" fmla="*/ 14038 w 20000"/>
                  <a:gd name="T35" fmla="*/ 8523 h 20000"/>
                  <a:gd name="T36" fmla="*/ 12629 w 20000"/>
                  <a:gd name="T37" fmla="*/ 9972 h 20000"/>
                  <a:gd name="T38" fmla="*/ 14309 w 20000"/>
                  <a:gd name="T39" fmla="*/ 12017 h 20000"/>
                  <a:gd name="T40" fmla="*/ 11220 w 20000"/>
                  <a:gd name="T41" fmla="*/ 10852 h 20000"/>
                  <a:gd name="T42" fmla="*/ 9539 w 20000"/>
                  <a:gd name="T43" fmla="*/ 9688 h 20000"/>
                  <a:gd name="T44" fmla="*/ 7317 w 20000"/>
                  <a:gd name="T45" fmla="*/ 10852 h 20000"/>
                  <a:gd name="T46" fmla="*/ 6179 w 20000"/>
                  <a:gd name="T47" fmla="*/ 12614 h 20000"/>
                  <a:gd name="T48" fmla="*/ 5312 w 20000"/>
                  <a:gd name="T49" fmla="*/ 14233 h 20000"/>
                  <a:gd name="T50" fmla="*/ 7317 w 20000"/>
                  <a:gd name="T51" fmla="*/ 15398 h 20000"/>
                  <a:gd name="T52" fmla="*/ 8130 w 20000"/>
                  <a:gd name="T53" fmla="*/ 16307 h 20000"/>
                  <a:gd name="T54" fmla="*/ 10407 w 20000"/>
                  <a:gd name="T55" fmla="*/ 18523 h 20000"/>
                  <a:gd name="T56" fmla="*/ 12629 w 20000"/>
                  <a:gd name="T57" fmla="*/ 19375 h 20000"/>
                  <a:gd name="T58" fmla="*/ 11762 w 20000"/>
                  <a:gd name="T59" fmla="*/ 19688 h 20000"/>
                  <a:gd name="T60" fmla="*/ 10949 w 20000"/>
                  <a:gd name="T61" fmla="*/ 19972 h 20000"/>
                  <a:gd name="T62" fmla="*/ 10407 w 20000"/>
                  <a:gd name="T63" fmla="*/ 19375 h 20000"/>
                  <a:gd name="T64" fmla="*/ 8130 w 20000"/>
                  <a:gd name="T65" fmla="*/ 18920 h 20000"/>
                  <a:gd name="T66" fmla="*/ 6179 w 20000"/>
                  <a:gd name="T67" fmla="*/ 17756 h 20000"/>
                  <a:gd name="T68" fmla="*/ 4444 w 20000"/>
                  <a:gd name="T69" fmla="*/ 16307 h 20000"/>
                  <a:gd name="T70" fmla="*/ 3902 w 20000"/>
                  <a:gd name="T71" fmla="*/ 17017 h 20000"/>
                  <a:gd name="T72" fmla="*/ 3089 w 20000"/>
                  <a:gd name="T73" fmla="*/ 15852 h 20000"/>
                  <a:gd name="T74" fmla="*/ 3902 w 20000"/>
                  <a:gd name="T75" fmla="*/ 14517 h 20000"/>
                  <a:gd name="T76" fmla="*/ 4444 w 20000"/>
                  <a:gd name="T77" fmla="*/ 13949 h 20000"/>
                  <a:gd name="T78" fmla="*/ 5312 w 20000"/>
                  <a:gd name="T79" fmla="*/ 12330 h 20000"/>
                  <a:gd name="T80" fmla="*/ 5095 w 20000"/>
                  <a:gd name="T81" fmla="*/ 10114 h 20000"/>
                  <a:gd name="T82" fmla="*/ 2547 w 20000"/>
                  <a:gd name="T83" fmla="*/ 8068 h 20000"/>
                  <a:gd name="T84" fmla="*/ 3089 w 20000"/>
                  <a:gd name="T85" fmla="*/ 7017 h 20000"/>
                  <a:gd name="T86" fmla="*/ 3631 w 20000"/>
                  <a:gd name="T87" fmla="*/ 6165 h 20000"/>
                  <a:gd name="T88" fmla="*/ 2547 w 20000"/>
                  <a:gd name="T89" fmla="*/ 4972 h 20000"/>
                  <a:gd name="T90" fmla="*/ 325 w 20000"/>
                  <a:gd name="T91" fmla="*/ 3068 h 20000"/>
                  <a:gd name="T92" fmla="*/ 0 w 20000"/>
                  <a:gd name="T93" fmla="*/ 2784 h 20000"/>
                  <a:gd name="T94" fmla="*/ 325 w 20000"/>
                  <a:gd name="T95" fmla="*/ 1903 h 20000"/>
                  <a:gd name="T96" fmla="*/ 1409 w 20000"/>
                  <a:gd name="T97" fmla="*/ 1165 h 20000"/>
                  <a:gd name="T98" fmla="*/ 3089 w 20000"/>
                  <a:gd name="T99" fmla="*/ 455 h 20000"/>
                  <a:gd name="T100" fmla="*/ 4444 w 20000"/>
                  <a:gd name="T101" fmla="*/ 28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00" h="20000">
                    <a:moveTo>
                      <a:pt x="5908" y="0"/>
                    </a:moveTo>
                    <a:lnTo>
                      <a:pt x="5908" y="455"/>
                    </a:lnTo>
                    <a:lnTo>
                      <a:pt x="6179" y="284"/>
                    </a:lnTo>
                    <a:lnTo>
                      <a:pt x="7317" y="739"/>
                    </a:lnTo>
                    <a:lnTo>
                      <a:pt x="6775" y="1165"/>
                    </a:lnTo>
                    <a:lnTo>
                      <a:pt x="7317" y="1449"/>
                    </a:lnTo>
                    <a:lnTo>
                      <a:pt x="8130" y="1165"/>
                    </a:lnTo>
                    <a:lnTo>
                      <a:pt x="8401" y="1619"/>
                    </a:lnTo>
                    <a:lnTo>
                      <a:pt x="8997" y="1903"/>
                    </a:lnTo>
                    <a:lnTo>
                      <a:pt x="8401" y="2784"/>
                    </a:lnTo>
                    <a:lnTo>
                      <a:pt x="8401" y="3807"/>
                    </a:lnTo>
                    <a:lnTo>
                      <a:pt x="8997" y="3949"/>
                    </a:lnTo>
                    <a:lnTo>
                      <a:pt x="9864" y="3523"/>
                    </a:lnTo>
                    <a:lnTo>
                      <a:pt x="10407" y="3523"/>
                    </a:lnTo>
                    <a:lnTo>
                      <a:pt x="11220" y="3068"/>
                    </a:lnTo>
                    <a:lnTo>
                      <a:pt x="12087" y="3523"/>
                    </a:lnTo>
                    <a:lnTo>
                      <a:pt x="12629" y="3352"/>
                    </a:lnTo>
                    <a:lnTo>
                      <a:pt x="13496" y="3352"/>
                    </a:lnTo>
                    <a:lnTo>
                      <a:pt x="14038" y="2784"/>
                    </a:lnTo>
                    <a:lnTo>
                      <a:pt x="15447" y="3068"/>
                    </a:lnTo>
                    <a:lnTo>
                      <a:pt x="16314" y="3523"/>
                    </a:lnTo>
                    <a:lnTo>
                      <a:pt x="17724" y="4545"/>
                    </a:lnTo>
                    <a:lnTo>
                      <a:pt x="17724" y="4688"/>
                    </a:lnTo>
                    <a:lnTo>
                      <a:pt x="17940" y="5284"/>
                    </a:lnTo>
                    <a:lnTo>
                      <a:pt x="18537" y="5852"/>
                    </a:lnTo>
                    <a:lnTo>
                      <a:pt x="19404" y="6165"/>
                    </a:lnTo>
                    <a:lnTo>
                      <a:pt x="19404" y="6449"/>
                    </a:lnTo>
                    <a:lnTo>
                      <a:pt x="19946" y="6619"/>
                    </a:lnTo>
                    <a:lnTo>
                      <a:pt x="19946" y="7017"/>
                    </a:lnTo>
                    <a:lnTo>
                      <a:pt x="19946" y="8068"/>
                    </a:lnTo>
                    <a:lnTo>
                      <a:pt x="19404" y="8523"/>
                    </a:lnTo>
                    <a:lnTo>
                      <a:pt x="19079" y="8523"/>
                    </a:lnTo>
                    <a:lnTo>
                      <a:pt x="17940" y="8352"/>
                    </a:lnTo>
                    <a:lnTo>
                      <a:pt x="17724" y="8523"/>
                    </a:lnTo>
                    <a:lnTo>
                      <a:pt x="15718" y="8352"/>
                    </a:lnTo>
                    <a:lnTo>
                      <a:pt x="14038" y="8523"/>
                    </a:lnTo>
                    <a:lnTo>
                      <a:pt x="14038" y="9517"/>
                    </a:lnTo>
                    <a:lnTo>
                      <a:pt x="12629" y="9972"/>
                    </a:lnTo>
                    <a:lnTo>
                      <a:pt x="13171" y="10739"/>
                    </a:lnTo>
                    <a:lnTo>
                      <a:pt x="14309" y="12017"/>
                    </a:lnTo>
                    <a:lnTo>
                      <a:pt x="13496" y="11591"/>
                    </a:lnTo>
                    <a:lnTo>
                      <a:pt x="11220" y="10852"/>
                    </a:lnTo>
                    <a:lnTo>
                      <a:pt x="8997" y="10739"/>
                    </a:lnTo>
                    <a:lnTo>
                      <a:pt x="9539" y="9688"/>
                    </a:lnTo>
                    <a:lnTo>
                      <a:pt x="7317" y="9972"/>
                    </a:lnTo>
                    <a:lnTo>
                      <a:pt x="7317" y="10852"/>
                    </a:lnTo>
                    <a:lnTo>
                      <a:pt x="7317" y="11591"/>
                    </a:lnTo>
                    <a:lnTo>
                      <a:pt x="6179" y="12614"/>
                    </a:lnTo>
                    <a:lnTo>
                      <a:pt x="5908" y="13807"/>
                    </a:lnTo>
                    <a:lnTo>
                      <a:pt x="5312" y="14233"/>
                    </a:lnTo>
                    <a:lnTo>
                      <a:pt x="5908" y="15710"/>
                    </a:lnTo>
                    <a:lnTo>
                      <a:pt x="7317" y="15398"/>
                    </a:lnTo>
                    <a:lnTo>
                      <a:pt x="7588" y="16307"/>
                    </a:lnTo>
                    <a:lnTo>
                      <a:pt x="8130" y="16307"/>
                    </a:lnTo>
                    <a:lnTo>
                      <a:pt x="8997" y="18210"/>
                    </a:lnTo>
                    <a:lnTo>
                      <a:pt x="10407" y="18523"/>
                    </a:lnTo>
                    <a:lnTo>
                      <a:pt x="11762" y="18523"/>
                    </a:lnTo>
                    <a:lnTo>
                      <a:pt x="12629" y="19375"/>
                    </a:lnTo>
                    <a:lnTo>
                      <a:pt x="12087" y="19375"/>
                    </a:lnTo>
                    <a:lnTo>
                      <a:pt x="11762" y="19688"/>
                    </a:lnTo>
                    <a:lnTo>
                      <a:pt x="11220" y="19375"/>
                    </a:lnTo>
                    <a:lnTo>
                      <a:pt x="10949" y="19972"/>
                    </a:lnTo>
                    <a:lnTo>
                      <a:pt x="9864" y="19972"/>
                    </a:lnTo>
                    <a:lnTo>
                      <a:pt x="10407" y="19375"/>
                    </a:lnTo>
                    <a:lnTo>
                      <a:pt x="8401" y="18807"/>
                    </a:lnTo>
                    <a:lnTo>
                      <a:pt x="8130" y="18920"/>
                    </a:lnTo>
                    <a:lnTo>
                      <a:pt x="7317" y="18210"/>
                    </a:lnTo>
                    <a:lnTo>
                      <a:pt x="6179" y="17756"/>
                    </a:lnTo>
                    <a:lnTo>
                      <a:pt x="5095" y="16875"/>
                    </a:lnTo>
                    <a:lnTo>
                      <a:pt x="4444" y="16307"/>
                    </a:lnTo>
                    <a:lnTo>
                      <a:pt x="3902" y="16591"/>
                    </a:lnTo>
                    <a:lnTo>
                      <a:pt x="3902" y="17017"/>
                    </a:lnTo>
                    <a:lnTo>
                      <a:pt x="3631" y="16875"/>
                    </a:lnTo>
                    <a:lnTo>
                      <a:pt x="3089" y="15852"/>
                    </a:lnTo>
                    <a:lnTo>
                      <a:pt x="3631" y="14972"/>
                    </a:lnTo>
                    <a:lnTo>
                      <a:pt x="3902" y="14517"/>
                    </a:lnTo>
                    <a:lnTo>
                      <a:pt x="3902" y="14233"/>
                    </a:lnTo>
                    <a:lnTo>
                      <a:pt x="4444" y="13949"/>
                    </a:lnTo>
                    <a:lnTo>
                      <a:pt x="4444" y="13523"/>
                    </a:lnTo>
                    <a:lnTo>
                      <a:pt x="5312" y="12330"/>
                    </a:lnTo>
                    <a:lnTo>
                      <a:pt x="5908" y="11591"/>
                    </a:lnTo>
                    <a:lnTo>
                      <a:pt x="5095" y="10114"/>
                    </a:lnTo>
                    <a:lnTo>
                      <a:pt x="5095" y="9517"/>
                    </a:lnTo>
                    <a:lnTo>
                      <a:pt x="2547" y="8068"/>
                    </a:lnTo>
                    <a:lnTo>
                      <a:pt x="2547" y="7614"/>
                    </a:lnTo>
                    <a:lnTo>
                      <a:pt x="3089" y="7017"/>
                    </a:lnTo>
                    <a:lnTo>
                      <a:pt x="3089" y="6449"/>
                    </a:lnTo>
                    <a:lnTo>
                      <a:pt x="3631" y="6165"/>
                    </a:lnTo>
                    <a:lnTo>
                      <a:pt x="3089" y="5398"/>
                    </a:lnTo>
                    <a:lnTo>
                      <a:pt x="2547" y="4972"/>
                    </a:lnTo>
                    <a:lnTo>
                      <a:pt x="867" y="3523"/>
                    </a:lnTo>
                    <a:lnTo>
                      <a:pt x="325" y="3068"/>
                    </a:lnTo>
                    <a:lnTo>
                      <a:pt x="0" y="3068"/>
                    </a:lnTo>
                    <a:lnTo>
                      <a:pt x="0" y="2784"/>
                    </a:lnTo>
                    <a:lnTo>
                      <a:pt x="325" y="2614"/>
                    </a:lnTo>
                    <a:lnTo>
                      <a:pt x="325" y="1903"/>
                    </a:lnTo>
                    <a:lnTo>
                      <a:pt x="867" y="1449"/>
                    </a:lnTo>
                    <a:lnTo>
                      <a:pt x="1409" y="1165"/>
                    </a:lnTo>
                    <a:lnTo>
                      <a:pt x="3631" y="852"/>
                    </a:lnTo>
                    <a:lnTo>
                      <a:pt x="3089" y="455"/>
                    </a:lnTo>
                    <a:lnTo>
                      <a:pt x="3902" y="739"/>
                    </a:lnTo>
                    <a:lnTo>
                      <a:pt x="4444" y="284"/>
                    </a:lnTo>
                    <a:lnTo>
                      <a:pt x="5908" y="0"/>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15" name="Freeform 155">
                <a:extLst>
                  <a:ext uri="{FF2B5EF4-FFF2-40B4-BE49-F238E27FC236}">
                    <a16:creationId xmlns:a16="http://schemas.microsoft.com/office/drawing/2014/main" id="{D0507FB8-2391-4692-9213-665AD5EFEB4E}"/>
                  </a:ext>
                </a:extLst>
              </p:cNvPr>
              <p:cNvSpPr>
                <a:spLocks/>
              </p:cNvSpPr>
              <p:nvPr/>
            </p:nvSpPr>
            <p:spPr bwMode="auto">
              <a:xfrm>
                <a:off x="6430593" y="2866568"/>
                <a:ext cx="263111" cy="518918"/>
              </a:xfrm>
              <a:custGeom>
                <a:avLst/>
                <a:gdLst>
                  <a:gd name="T0" fmla="*/ 557 w 20000"/>
                  <a:gd name="T1" fmla="*/ 1155 h 20000"/>
                  <a:gd name="T2" fmla="*/ 1727 w 20000"/>
                  <a:gd name="T3" fmla="*/ 1155 h 20000"/>
                  <a:gd name="T4" fmla="*/ 3175 w 20000"/>
                  <a:gd name="T5" fmla="*/ 873 h 20000"/>
                  <a:gd name="T6" fmla="*/ 4624 w 20000"/>
                  <a:gd name="T7" fmla="*/ 873 h 20000"/>
                  <a:gd name="T8" fmla="*/ 6072 w 20000"/>
                  <a:gd name="T9" fmla="*/ 169 h 20000"/>
                  <a:gd name="T10" fmla="*/ 8412 w 20000"/>
                  <a:gd name="T11" fmla="*/ 451 h 20000"/>
                  <a:gd name="T12" fmla="*/ 11253 w 20000"/>
                  <a:gd name="T13" fmla="*/ 592 h 20000"/>
                  <a:gd name="T14" fmla="*/ 12646 w 20000"/>
                  <a:gd name="T15" fmla="*/ 2479 h 20000"/>
                  <a:gd name="T16" fmla="*/ 14429 w 20000"/>
                  <a:gd name="T17" fmla="*/ 2479 h 20000"/>
                  <a:gd name="T18" fmla="*/ 12981 w 20000"/>
                  <a:gd name="T19" fmla="*/ 2789 h 20000"/>
                  <a:gd name="T20" fmla="*/ 12089 w 20000"/>
                  <a:gd name="T21" fmla="*/ 3211 h 20000"/>
                  <a:gd name="T22" fmla="*/ 11253 w 20000"/>
                  <a:gd name="T23" fmla="*/ 4394 h 20000"/>
                  <a:gd name="T24" fmla="*/ 9805 w 20000"/>
                  <a:gd name="T25" fmla="*/ 4817 h 20000"/>
                  <a:gd name="T26" fmla="*/ 11253 w 20000"/>
                  <a:gd name="T27" fmla="*/ 7296 h 20000"/>
                  <a:gd name="T28" fmla="*/ 14429 w 20000"/>
                  <a:gd name="T29" fmla="*/ 9324 h 20000"/>
                  <a:gd name="T30" fmla="*/ 15877 w 20000"/>
                  <a:gd name="T31" fmla="*/ 9775 h 20000"/>
                  <a:gd name="T32" fmla="*/ 17604 w 20000"/>
                  <a:gd name="T33" fmla="*/ 10930 h 20000"/>
                  <a:gd name="T34" fmla="*/ 18217 w 20000"/>
                  <a:gd name="T35" fmla="*/ 11690 h 20000"/>
                  <a:gd name="T36" fmla="*/ 19610 w 20000"/>
                  <a:gd name="T37" fmla="*/ 14000 h 20000"/>
                  <a:gd name="T38" fmla="*/ 19610 w 20000"/>
                  <a:gd name="T39" fmla="*/ 14592 h 20000"/>
                  <a:gd name="T40" fmla="*/ 19944 w 20000"/>
                  <a:gd name="T41" fmla="*/ 15014 h 20000"/>
                  <a:gd name="T42" fmla="*/ 19944 w 20000"/>
                  <a:gd name="T43" fmla="*/ 15775 h 20000"/>
                  <a:gd name="T44" fmla="*/ 17604 w 20000"/>
                  <a:gd name="T45" fmla="*/ 16930 h 20000"/>
                  <a:gd name="T46" fmla="*/ 16156 w 20000"/>
                  <a:gd name="T47" fmla="*/ 17352 h 20000"/>
                  <a:gd name="T48" fmla="*/ 13538 w 20000"/>
                  <a:gd name="T49" fmla="*/ 18085 h 20000"/>
                  <a:gd name="T50" fmla="*/ 12089 w 20000"/>
                  <a:gd name="T51" fmla="*/ 18366 h 20000"/>
                  <a:gd name="T52" fmla="*/ 10696 w 20000"/>
                  <a:gd name="T53" fmla="*/ 19239 h 20000"/>
                  <a:gd name="T54" fmla="*/ 8969 w 20000"/>
                  <a:gd name="T55" fmla="*/ 18535 h 20000"/>
                  <a:gd name="T56" fmla="*/ 8969 w 20000"/>
                  <a:gd name="T57" fmla="*/ 17803 h 20000"/>
                  <a:gd name="T58" fmla="*/ 7744 w 20000"/>
                  <a:gd name="T59" fmla="*/ 17634 h 20000"/>
                  <a:gd name="T60" fmla="*/ 11532 w 20000"/>
                  <a:gd name="T61" fmla="*/ 16930 h 20000"/>
                  <a:gd name="T62" fmla="*/ 11253 w 20000"/>
                  <a:gd name="T63" fmla="*/ 15887 h 20000"/>
                  <a:gd name="T64" fmla="*/ 13538 w 20000"/>
                  <a:gd name="T65" fmla="*/ 15437 h 20000"/>
                  <a:gd name="T66" fmla="*/ 15265 w 20000"/>
                  <a:gd name="T67" fmla="*/ 15014 h 20000"/>
                  <a:gd name="T68" fmla="*/ 15042 w 20000"/>
                  <a:gd name="T69" fmla="*/ 12845 h 20000"/>
                  <a:gd name="T70" fmla="*/ 15042 w 20000"/>
                  <a:gd name="T71" fmla="*/ 11972 h 20000"/>
                  <a:gd name="T72" fmla="*/ 15042 w 20000"/>
                  <a:gd name="T73" fmla="*/ 10930 h 20000"/>
                  <a:gd name="T74" fmla="*/ 14429 w 20000"/>
                  <a:gd name="T75" fmla="*/ 10085 h 20000"/>
                  <a:gd name="T76" fmla="*/ 11532 w 20000"/>
                  <a:gd name="T77" fmla="*/ 8592 h 20000"/>
                  <a:gd name="T78" fmla="*/ 9248 w 20000"/>
                  <a:gd name="T79" fmla="*/ 7296 h 20000"/>
                  <a:gd name="T80" fmla="*/ 7744 w 20000"/>
                  <a:gd name="T81" fmla="*/ 6563 h 20000"/>
                  <a:gd name="T82" fmla="*/ 5237 w 20000"/>
                  <a:gd name="T83" fmla="*/ 5127 h 20000"/>
                  <a:gd name="T84" fmla="*/ 6908 w 20000"/>
                  <a:gd name="T85" fmla="*/ 5127 h 20000"/>
                  <a:gd name="T86" fmla="*/ 6630 w 20000"/>
                  <a:gd name="T87" fmla="*/ 3944 h 20000"/>
                  <a:gd name="T88" fmla="*/ 5460 w 20000"/>
                  <a:gd name="T89" fmla="*/ 3521 h 20000"/>
                  <a:gd name="T90" fmla="*/ 1727 w 20000"/>
                  <a:gd name="T91" fmla="*/ 3070 h 20000"/>
                  <a:gd name="T92" fmla="*/ 1727 w 20000"/>
                  <a:gd name="T93" fmla="*/ 2028 h 20000"/>
                  <a:gd name="T94" fmla="*/ 0 w 20000"/>
                  <a:gd name="T95" fmla="*/ 13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0" y="1324"/>
                    </a:moveTo>
                    <a:lnTo>
                      <a:pt x="557" y="1155"/>
                    </a:lnTo>
                    <a:lnTo>
                      <a:pt x="891" y="1155"/>
                    </a:lnTo>
                    <a:lnTo>
                      <a:pt x="1727" y="1155"/>
                    </a:lnTo>
                    <a:lnTo>
                      <a:pt x="2284" y="873"/>
                    </a:lnTo>
                    <a:lnTo>
                      <a:pt x="3175" y="873"/>
                    </a:lnTo>
                    <a:lnTo>
                      <a:pt x="4011" y="1324"/>
                    </a:lnTo>
                    <a:lnTo>
                      <a:pt x="4624" y="873"/>
                    </a:lnTo>
                    <a:lnTo>
                      <a:pt x="6072" y="592"/>
                    </a:lnTo>
                    <a:lnTo>
                      <a:pt x="6072" y="169"/>
                    </a:lnTo>
                    <a:lnTo>
                      <a:pt x="7521" y="0"/>
                    </a:lnTo>
                    <a:lnTo>
                      <a:pt x="8412" y="451"/>
                    </a:lnTo>
                    <a:lnTo>
                      <a:pt x="10696" y="592"/>
                    </a:lnTo>
                    <a:lnTo>
                      <a:pt x="11253" y="592"/>
                    </a:lnTo>
                    <a:lnTo>
                      <a:pt x="10696" y="1324"/>
                    </a:lnTo>
                    <a:lnTo>
                      <a:pt x="12646" y="2479"/>
                    </a:lnTo>
                    <a:lnTo>
                      <a:pt x="13872" y="2366"/>
                    </a:lnTo>
                    <a:lnTo>
                      <a:pt x="14429" y="2479"/>
                    </a:lnTo>
                    <a:lnTo>
                      <a:pt x="13872" y="2789"/>
                    </a:lnTo>
                    <a:lnTo>
                      <a:pt x="12981" y="2789"/>
                    </a:lnTo>
                    <a:lnTo>
                      <a:pt x="12981" y="3211"/>
                    </a:lnTo>
                    <a:lnTo>
                      <a:pt x="12089" y="3211"/>
                    </a:lnTo>
                    <a:lnTo>
                      <a:pt x="11253" y="3634"/>
                    </a:lnTo>
                    <a:lnTo>
                      <a:pt x="11253" y="4394"/>
                    </a:lnTo>
                    <a:lnTo>
                      <a:pt x="10696" y="4676"/>
                    </a:lnTo>
                    <a:lnTo>
                      <a:pt x="9805" y="4817"/>
                    </a:lnTo>
                    <a:lnTo>
                      <a:pt x="9248" y="6113"/>
                    </a:lnTo>
                    <a:lnTo>
                      <a:pt x="11253" y="7296"/>
                    </a:lnTo>
                    <a:lnTo>
                      <a:pt x="12089" y="8169"/>
                    </a:lnTo>
                    <a:lnTo>
                      <a:pt x="14429" y="9324"/>
                    </a:lnTo>
                    <a:lnTo>
                      <a:pt x="15265" y="9634"/>
                    </a:lnTo>
                    <a:lnTo>
                      <a:pt x="15877" y="9775"/>
                    </a:lnTo>
                    <a:lnTo>
                      <a:pt x="16713" y="10366"/>
                    </a:lnTo>
                    <a:lnTo>
                      <a:pt x="17604" y="10930"/>
                    </a:lnTo>
                    <a:lnTo>
                      <a:pt x="18217" y="10930"/>
                    </a:lnTo>
                    <a:lnTo>
                      <a:pt x="18217" y="11690"/>
                    </a:lnTo>
                    <a:lnTo>
                      <a:pt x="19610" y="13577"/>
                    </a:lnTo>
                    <a:lnTo>
                      <a:pt x="19610" y="14000"/>
                    </a:lnTo>
                    <a:lnTo>
                      <a:pt x="19944" y="14282"/>
                    </a:lnTo>
                    <a:lnTo>
                      <a:pt x="19610" y="14592"/>
                    </a:lnTo>
                    <a:lnTo>
                      <a:pt x="19610" y="14732"/>
                    </a:lnTo>
                    <a:lnTo>
                      <a:pt x="19944" y="15014"/>
                    </a:lnTo>
                    <a:lnTo>
                      <a:pt x="19610" y="15437"/>
                    </a:lnTo>
                    <a:lnTo>
                      <a:pt x="19944" y="15775"/>
                    </a:lnTo>
                    <a:lnTo>
                      <a:pt x="19053" y="16479"/>
                    </a:lnTo>
                    <a:lnTo>
                      <a:pt x="17604" y="16930"/>
                    </a:lnTo>
                    <a:lnTo>
                      <a:pt x="16713" y="16930"/>
                    </a:lnTo>
                    <a:lnTo>
                      <a:pt x="16156" y="17352"/>
                    </a:lnTo>
                    <a:lnTo>
                      <a:pt x="13872" y="17803"/>
                    </a:lnTo>
                    <a:lnTo>
                      <a:pt x="13538" y="18085"/>
                    </a:lnTo>
                    <a:lnTo>
                      <a:pt x="12981" y="18817"/>
                    </a:lnTo>
                    <a:lnTo>
                      <a:pt x="12089" y="18366"/>
                    </a:lnTo>
                    <a:lnTo>
                      <a:pt x="12089" y="19239"/>
                    </a:lnTo>
                    <a:lnTo>
                      <a:pt x="10696" y="19239"/>
                    </a:lnTo>
                    <a:lnTo>
                      <a:pt x="8969" y="19972"/>
                    </a:lnTo>
                    <a:lnTo>
                      <a:pt x="8969" y="18535"/>
                    </a:lnTo>
                    <a:lnTo>
                      <a:pt x="9248" y="18366"/>
                    </a:lnTo>
                    <a:lnTo>
                      <a:pt x="8969" y="17803"/>
                    </a:lnTo>
                    <a:lnTo>
                      <a:pt x="8412" y="17803"/>
                    </a:lnTo>
                    <a:lnTo>
                      <a:pt x="7744" y="17634"/>
                    </a:lnTo>
                    <a:lnTo>
                      <a:pt x="10139" y="17042"/>
                    </a:lnTo>
                    <a:lnTo>
                      <a:pt x="11532" y="16930"/>
                    </a:lnTo>
                    <a:lnTo>
                      <a:pt x="11532" y="16479"/>
                    </a:lnTo>
                    <a:lnTo>
                      <a:pt x="11253" y="15887"/>
                    </a:lnTo>
                    <a:lnTo>
                      <a:pt x="12089" y="15775"/>
                    </a:lnTo>
                    <a:lnTo>
                      <a:pt x="13538" y="15437"/>
                    </a:lnTo>
                    <a:lnTo>
                      <a:pt x="14429" y="15324"/>
                    </a:lnTo>
                    <a:lnTo>
                      <a:pt x="15265" y="15014"/>
                    </a:lnTo>
                    <a:lnTo>
                      <a:pt x="15265" y="14000"/>
                    </a:lnTo>
                    <a:lnTo>
                      <a:pt x="15042" y="12845"/>
                    </a:lnTo>
                    <a:lnTo>
                      <a:pt x="15042" y="12394"/>
                    </a:lnTo>
                    <a:lnTo>
                      <a:pt x="15042" y="11972"/>
                    </a:lnTo>
                    <a:lnTo>
                      <a:pt x="15042" y="11521"/>
                    </a:lnTo>
                    <a:lnTo>
                      <a:pt x="15042" y="10930"/>
                    </a:lnTo>
                    <a:lnTo>
                      <a:pt x="14429" y="10930"/>
                    </a:lnTo>
                    <a:lnTo>
                      <a:pt x="14429" y="10085"/>
                    </a:lnTo>
                    <a:lnTo>
                      <a:pt x="12646" y="9324"/>
                    </a:lnTo>
                    <a:lnTo>
                      <a:pt x="11532" y="8592"/>
                    </a:lnTo>
                    <a:lnTo>
                      <a:pt x="10139" y="7887"/>
                    </a:lnTo>
                    <a:lnTo>
                      <a:pt x="9248" y="7296"/>
                    </a:lnTo>
                    <a:lnTo>
                      <a:pt x="8412" y="6732"/>
                    </a:lnTo>
                    <a:lnTo>
                      <a:pt x="7744" y="6563"/>
                    </a:lnTo>
                    <a:lnTo>
                      <a:pt x="5237" y="5549"/>
                    </a:lnTo>
                    <a:lnTo>
                      <a:pt x="5237" y="5127"/>
                    </a:lnTo>
                    <a:lnTo>
                      <a:pt x="6072" y="5127"/>
                    </a:lnTo>
                    <a:lnTo>
                      <a:pt x="6908" y="5127"/>
                    </a:lnTo>
                    <a:lnTo>
                      <a:pt x="6908" y="4394"/>
                    </a:lnTo>
                    <a:lnTo>
                      <a:pt x="6630" y="3944"/>
                    </a:lnTo>
                    <a:lnTo>
                      <a:pt x="6072" y="3944"/>
                    </a:lnTo>
                    <a:lnTo>
                      <a:pt x="5460" y="3521"/>
                    </a:lnTo>
                    <a:lnTo>
                      <a:pt x="3733" y="3521"/>
                    </a:lnTo>
                    <a:lnTo>
                      <a:pt x="1727" y="3070"/>
                    </a:lnTo>
                    <a:lnTo>
                      <a:pt x="1727" y="2366"/>
                    </a:lnTo>
                    <a:lnTo>
                      <a:pt x="1727" y="2028"/>
                    </a:lnTo>
                    <a:lnTo>
                      <a:pt x="557" y="1746"/>
                    </a:lnTo>
                    <a:lnTo>
                      <a:pt x="0" y="1324"/>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16" name="Freeform 152">
                <a:extLst>
                  <a:ext uri="{FF2B5EF4-FFF2-40B4-BE49-F238E27FC236}">
                    <a16:creationId xmlns:a16="http://schemas.microsoft.com/office/drawing/2014/main" id="{D0177AFD-ED66-437A-9D92-B02F2BC89A89}"/>
                  </a:ext>
                </a:extLst>
              </p:cNvPr>
              <p:cNvSpPr>
                <a:spLocks/>
              </p:cNvSpPr>
              <p:nvPr/>
            </p:nvSpPr>
            <p:spPr bwMode="auto">
              <a:xfrm>
                <a:off x="6510991" y="3615714"/>
                <a:ext cx="20098" cy="20098"/>
              </a:xfrm>
              <a:custGeom>
                <a:avLst/>
                <a:gdLst>
                  <a:gd name="T0" fmla="*/ 19259 w 20000"/>
                  <a:gd name="T1" fmla="*/ 0 h 20000"/>
                  <a:gd name="T2" fmla="*/ 11111 w 20000"/>
                  <a:gd name="T3" fmla="*/ 11429 h 20000"/>
                  <a:gd name="T4" fmla="*/ 7407 w 20000"/>
                  <a:gd name="T5" fmla="*/ 19286 h 20000"/>
                  <a:gd name="T6" fmla="*/ 0 w 20000"/>
                  <a:gd name="T7" fmla="*/ 11429 h 20000"/>
                  <a:gd name="T8" fmla="*/ 0 w 20000"/>
                  <a:gd name="T9" fmla="*/ 7857 h 20000"/>
                  <a:gd name="T10" fmla="*/ 19259 w 20000"/>
                  <a:gd name="T11" fmla="*/ 0 h 20000"/>
                </a:gdLst>
                <a:ahLst/>
                <a:cxnLst>
                  <a:cxn ang="0">
                    <a:pos x="T0" y="T1"/>
                  </a:cxn>
                  <a:cxn ang="0">
                    <a:pos x="T2" y="T3"/>
                  </a:cxn>
                  <a:cxn ang="0">
                    <a:pos x="T4" y="T5"/>
                  </a:cxn>
                  <a:cxn ang="0">
                    <a:pos x="T6" y="T7"/>
                  </a:cxn>
                  <a:cxn ang="0">
                    <a:pos x="T8" y="T9"/>
                  </a:cxn>
                  <a:cxn ang="0">
                    <a:pos x="T10" y="T11"/>
                  </a:cxn>
                </a:cxnLst>
                <a:rect l="0" t="0" r="r" b="b"/>
                <a:pathLst>
                  <a:path w="20000" h="20000">
                    <a:moveTo>
                      <a:pt x="19259" y="0"/>
                    </a:moveTo>
                    <a:lnTo>
                      <a:pt x="11111" y="11429"/>
                    </a:lnTo>
                    <a:lnTo>
                      <a:pt x="7407" y="19286"/>
                    </a:lnTo>
                    <a:lnTo>
                      <a:pt x="0" y="11429"/>
                    </a:lnTo>
                    <a:lnTo>
                      <a:pt x="0" y="7857"/>
                    </a:lnTo>
                    <a:lnTo>
                      <a:pt x="19259" y="0"/>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17" name="Freeform 2">
                <a:extLst>
                  <a:ext uri="{FF2B5EF4-FFF2-40B4-BE49-F238E27FC236}">
                    <a16:creationId xmlns:a16="http://schemas.microsoft.com/office/drawing/2014/main" id="{D7676342-17FC-48EF-B742-291BDF05B0A8}"/>
                  </a:ext>
                </a:extLst>
              </p:cNvPr>
              <p:cNvSpPr>
                <a:spLocks/>
              </p:cNvSpPr>
              <p:nvPr/>
            </p:nvSpPr>
            <p:spPr bwMode="auto">
              <a:xfrm>
                <a:off x="6688240" y="3544464"/>
                <a:ext cx="328892" cy="270422"/>
              </a:xfrm>
              <a:custGeom>
                <a:avLst/>
                <a:gdLst>
                  <a:gd name="T0" fmla="*/ 2262 w 20000"/>
                  <a:gd name="T1" fmla="*/ 6775 h 20000"/>
                  <a:gd name="T2" fmla="*/ 5499 w 20000"/>
                  <a:gd name="T3" fmla="*/ 7588 h 20000"/>
                  <a:gd name="T4" fmla="*/ 9889 w 20000"/>
                  <a:gd name="T5" fmla="*/ 7317 h 20000"/>
                  <a:gd name="T6" fmla="*/ 12151 w 20000"/>
                  <a:gd name="T7" fmla="*/ 3089 h 20000"/>
                  <a:gd name="T8" fmla="*/ 13969 w 20000"/>
                  <a:gd name="T9" fmla="*/ 0 h 20000"/>
                  <a:gd name="T10" fmla="*/ 17428 w 20000"/>
                  <a:gd name="T11" fmla="*/ 867 h 20000"/>
                  <a:gd name="T12" fmla="*/ 16984 w 20000"/>
                  <a:gd name="T13" fmla="*/ 1680 h 20000"/>
                  <a:gd name="T14" fmla="*/ 16763 w 20000"/>
                  <a:gd name="T15" fmla="*/ 2222 h 20000"/>
                  <a:gd name="T16" fmla="*/ 17694 w 20000"/>
                  <a:gd name="T17" fmla="*/ 3686 h 20000"/>
                  <a:gd name="T18" fmla="*/ 17428 w 20000"/>
                  <a:gd name="T19" fmla="*/ 5095 h 20000"/>
                  <a:gd name="T20" fmla="*/ 19246 w 20000"/>
                  <a:gd name="T21" fmla="*/ 6775 h 20000"/>
                  <a:gd name="T22" fmla="*/ 19512 w 20000"/>
                  <a:gd name="T23" fmla="*/ 7588 h 20000"/>
                  <a:gd name="T24" fmla="*/ 16984 w 20000"/>
                  <a:gd name="T25" fmla="*/ 8726 h 20000"/>
                  <a:gd name="T26" fmla="*/ 16984 w 20000"/>
                  <a:gd name="T27" fmla="*/ 11762 h 20000"/>
                  <a:gd name="T28" fmla="*/ 14457 w 20000"/>
                  <a:gd name="T29" fmla="*/ 14038 h 20000"/>
                  <a:gd name="T30" fmla="*/ 14457 w 20000"/>
                  <a:gd name="T31" fmla="*/ 16856 h 20000"/>
                  <a:gd name="T32" fmla="*/ 10998 w 20000"/>
                  <a:gd name="T33" fmla="*/ 19946 h 20000"/>
                  <a:gd name="T34" fmla="*/ 9889 w 20000"/>
                  <a:gd name="T35" fmla="*/ 17940 h 20000"/>
                  <a:gd name="T36" fmla="*/ 9180 w 20000"/>
                  <a:gd name="T37" fmla="*/ 17073 h 20000"/>
                  <a:gd name="T38" fmla="*/ 7982 w 20000"/>
                  <a:gd name="T39" fmla="*/ 17073 h 20000"/>
                  <a:gd name="T40" fmla="*/ 7095 w 20000"/>
                  <a:gd name="T41" fmla="*/ 17940 h 20000"/>
                  <a:gd name="T42" fmla="*/ 5987 w 20000"/>
                  <a:gd name="T43" fmla="*/ 18537 h 20000"/>
                  <a:gd name="T44" fmla="*/ 4789 w 20000"/>
                  <a:gd name="T45" fmla="*/ 16856 h 20000"/>
                  <a:gd name="T46" fmla="*/ 3193 w 20000"/>
                  <a:gd name="T47" fmla="*/ 16856 h 20000"/>
                  <a:gd name="T48" fmla="*/ 2528 w 20000"/>
                  <a:gd name="T49" fmla="*/ 15447 h 20000"/>
                  <a:gd name="T50" fmla="*/ 2262 w 20000"/>
                  <a:gd name="T51" fmla="*/ 12629 h 20000"/>
                  <a:gd name="T52" fmla="*/ 710 w 20000"/>
                  <a:gd name="T53" fmla="*/ 11762 h 20000"/>
                  <a:gd name="T54" fmla="*/ 266 w 20000"/>
                  <a:gd name="T55" fmla="*/ 10949 h 20000"/>
                  <a:gd name="T56" fmla="*/ 0 w 20000"/>
                  <a:gd name="T57" fmla="*/ 8997 h 20000"/>
                  <a:gd name="T58" fmla="*/ 266 w 20000"/>
                  <a:gd name="T59" fmla="*/ 6179 h 20000"/>
                  <a:gd name="T60" fmla="*/ 1153 w 20000"/>
                  <a:gd name="T61" fmla="*/ 5095 h 20000"/>
                  <a:gd name="T62" fmla="*/ 1818 w 20000"/>
                  <a:gd name="T63" fmla="*/ 531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1818" y="5312"/>
                    </a:moveTo>
                    <a:lnTo>
                      <a:pt x="2262" y="6775"/>
                    </a:lnTo>
                    <a:lnTo>
                      <a:pt x="4346" y="7588"/>
                    </a:lnTo>
                    <a:lnTo>
                      <a:pt x="5499" y="7588"/>
                    </a:lnTo>
                    <a:lnTo>
                      <a:pt x="7982" y="8130"/>
                    </a:lnTo>
                    <a:lnTo>
                      <a:pt x="9889" y="7317"/>
                    </a:lnTo>
                    <a:lnTo>
                      <a:pt x="11885" y="5908"/>
                    </a:lnTo>
                    <a:lnTo>
                      <a:pt x="12151" y="3089"/>
                    </a:lnTo>
                    <a:lnTo>
                      <a:pt x="13304" y="2818"/>
                    </a:lnTo>
                    <a:lnTo>
                      <a:pt x="13969" y="0"/>
                    </a:lnTo>
                    <a:lnTo>
                      <a:pt x="17428" y="325"/>
                    </a:lnTo>
                    <a:lnTo>
                      <a:pt x="17428" y="867"/>
                    </a:lnTo>
                    <a:lnTo>
                      <a:pt x="16984" y="1409"/>
                    </a:lnTo>
                    <a:lnTo>
                      <a:pt x="16984" y="1680"/>
                    </a:lnTo>
                    <a:lnTo>
                      <a:pt x="16763" y="1680"/>
                    </a:lnTo>
                    <a:lnTo>
                      <a:pt x="16763" y="2222"/>
                    </a:lnTo>
                    <a:lnTo>
                      <a:pt x="17428" y="2818"/>
                    </a:lnTo>
                    <a:lnTo>
                      <a:pt x="17694" y="3686"/>
                    </a:lnTo>
                    <a:lnTo>
                      <a:pt x="17694" y="3902"/>
                    </a:lnTo>
                    <a:lnTo>
                      <a:pt x="17428" y="5095"/>
                    </a:lnTo>
                    <a:lnTo>
                      <a:pt x="18137" y="5312"/>
                    </a:lnTo>
                    <a:lnTo>
                      <a:pt x="19246" y="6775"/>
                    </a:lnTo>
                    <a:lnTo>
                      <a:pt x="19956" y="7317"/>
                    </a:lnTo>
                    <a:lnTo>
                      <a:pt x="19512" y="7588"/>
                    </a:lnTo>
                    <a:lnTo>
                      <a:pt x="17694" y="8130"/>
                    </a:lnTo>
                    <a:lnTo>
                      <a:pt x="16984" y="8726"/>
                    </a:lnTo>
                    <a:lnTo>
                      <a:pt x="16763" y="10407"/>
                    </a:lnTo>
                    <a:lnTo>
                      <a:pt x="16984" y="11762"/>
                    </a:lnTo>
                    <a:lnTo>
                      <a:pt x="15610" y="13171"/>
                    </a:lnTo>
                    <a:lnTo>
                      <a:pt x="14457" y="14038"/>
                    </a:lnTo>
                    <a:lnTo>
                      <a:pt x="14678" y="14634"/>
                    </a:lnTo>
                    <a:lnTo>
                      <a:pt x="14457" y="16856"/>
                    </a:lnTo>
                    <a:lnTo>
                      <a:pt x="13792" y="18537"/>
                    </a:lnTo>
                    <a:lnTo>
                      <a:pt x="10998" y="19946"/>
                    </a:lnTo>
                    <a:lnTo>
                      <a:pt x="10776" y="17940"/>
                    </a:lnTo>
                    <a:lnTo>
                      <a:pt x="9889" y="17940"/>
                    </a:lnTo>
                    <a:lnTo>
                      <a:pt x="9180" y="18537"/>
                    </a:lnTo>
                    <a:lnTo>
                      <a:pt x="9180" y="17073"/>
                    </a:lnTo>
                    <a:lnTo>
                      <a:pt x="8958" y="17724"/>
                    </a:lnTo>
                    <a:lnTo>
                      <a:pt x="7982" y="17073"/>
                    </a:lnTo>
                    <a:lnTo>
                      <a:pt x="7805" y="17724"/>
                    </a:lnTo>
                    <a:lnTo>
                      <a:pt x="7095" y="17940"/>
                    </a:lnTo>
                    <a:lnTo>
                      <a:pt x="6652" y="17724"/>
                    </a:lnTo>
                    <a:lnTo>
                      <a:pt x="5987" y="18537"/>
                    </a:lnTo>
                    <a:lnTo>
                      <a:pt x="5499" y="17073"/>
                    </a:lnTo>
                    <a:lnTo>
                      <a:pt x="4789" y="16856"/>
                    </a:lnTo>
                    <a:lnTo>
                      <a:pt x="3636" y="17073"/>
                    </a:lnTo>
                    <a:lnTo>
                      <a:pt x="3193" y="16856"/>
                    </a:lnTo>
                    <a:lnTo>
                      <a:pt x="2528" y="17073"/>
                    </a:lnTo>
                    <a:lnTo>
                      <a:pt x="2528" y="15447"/>
                    </a:lnTo>
                    <a:lnTo>
                      <a:pt x="2528" y="14634"/>
                    </a:lnTo>
                    <a:lnTo>
                      <a:pt x="2262" y="12629"/>
                    </a:lnTo>
                    <a:lnTo>
                      <a:pt x="1375" y="11762"/>
                    </a:lnTo>
                    <a:lnTo>
                      <a:pt x="710" y="11762"/>
                    </a:lnTo>
                    <a:lnTo>
                      <a:pt x="1153" y="11220"/>
                    </a:lnTo>
                    <a:lnTo>
                      <a:pt x="266" y="10949"/>
                    </a:lnTo>
                    <a:lnTo>
                      <a:pt x="710" y="9864"/>
                    </a:lnTo>
                    <a:lnTo>
                      <a:pt x="0" y="8997"/>
                    </a:lnTo>
                    <a:lnTo>
                      <a:pt x="0" y="7588"/>
                    </a:lnTo>
                    <a:lnTo>
                      <a:pt x="266" y="6179"/>
                    </a:lnTo>
                    <a:lnTo>
                      <a:pt x="710" y="5312"/>
                    </a:lnTo>
                    <a:lnTo>
                      <a:pt x="1153" y="5095"/>
                    </a:lnTo>
                    <a:lnTo>
                      <a:pt x="1375" y="5095"/>
                    </a:lnTo>
                    <a:lnTo>
                      <a:pt x="1818" y="5312"/>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18" name="Freeform 215">
                <a:extLst>
                  <a:ext uri="{FF2B5EF4-FFF2-40B4-BE49-F238E27FC236}">
                    <a16:creationId xmlns:a16="http://schemas.microsoft.com/office/drawing/2014/main" id="{3FF39ACD-CF66-4535-86CA-B728DD5D7C75}"/>
                  </a:ext>
                </a:extLst>
              </p:cNvPr>
              <p:cNvSpPr>
                <a:spLocks/>
              </p:cNvSpPr>
              <p:nvPr/>
            </p:nvSpPr>
            <p:spPr bwMode="auto">
              <a:xfrm>
                <a:off x="6999763" y="2780593"/>
                <a:ext cx="58470" cy="133385"/>
              </a:xfrm>
              <a:custGeom>
                <a:avLst/>
                <a:gdLst>
                  <a:gd name="T0" fmla="*/ 10380 w 20000"/>
                  <a:gd name="T1" fmla="*/ 19890 h 20000"/>
                  <a:gd name="T2" fmla="*/ 9114 w 20000"/>
                  <a:gd name="T3" fmla="*/ 19890 h 20000"/>
                  <a:gd name="T4" fmla="*/ 9114 w 20000"/>
                  <a:gd name="T5" fmla="*/ 18132 h 20000"/>
                  <a:gd name="T6" fmla="*/ 4051 w 20000"/>
                  <a:gd name="T7" fmla="*/ 16484 h 20000"/>
                  <a:gd name="T8" fmla="*/ 0 w 20000"/>
                  <a:gd name="T9" fmla="*/ 12967 h 20000"/>
                  <a:gd name="T10" fmla="*/ 0 w 20000"/>
                  <a:gd name="T11" fmla="*/ 10220 h 20000"/>
                  <a:gd name="T12" fmla="*/ 2532 w 20000"/>
                  <a:gd name="T13" fmla="*/ 8022 h 20000"/>
                  <a:gd name="T14" fmla="*/ 9114 w 20000"/>
                  <a:gd name="T15" fmla="*/ 1648 h 20000"/>
                  <a:gd name="T16" fmla="*/ 12911 w 20000"/>
                  <a:gd name="T17" fmla="*/ 0 h 20000"/>
                  <a:gd name="T18" fmla="*/ 19747 w 20000"/>
                  <a:gd name="T19" fmla="*/ 1648 h 20000"/>
                  <a:gd name="T20" fmla="*/ 19747 w 20000"/>
                  <a:gd name="T21" fmla="*/ 4505 h 20000"/>
                  <a:gd name="T22" fmla="*/ 16962 w 20000"/>
                  <a:gd name="T23" fmla="*/ 6264 h 20000"/>
                  <a:gd name="T24" fmla="*/ 15696 w 20000"/>
                  <a:gd name="T25" fmla="*/ 12967 h 20000"/>
                  <a:gd name="T26" fmla="*/ 12911 w 20000"/>
                  <a:gd name="T27" fmla="*/ 16484 h 20000"/>
                  <a:gd name="T28" fmla="*/ 10380 w 20000"/>
                  <a:gd name="T29" fmla="*/ 1989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10380" y="19890"/>
                    </a:moveTo>
                    <a:lnTo>
                      <a:pt x="9114" y="19890"/>
                    </a:lnTo>
                    <a:lnTo>
                      <a:pt x="9114" y="18132"/>
                    </a:lnTo>
                    <a:lnTo>
                      <a:pt x="4051" y="16484"/>
                    </a:lnTo>
                    <a:lnTo>
                      <a:pt x="0" y="12967"/>
                    </a:lnTo>
                    <a:lnTo>
                      <a:pt x="0" y="10220"/>
                    </a:lnTo>
                    <a:lnTo>
                      <a:pt x="2532" y="8022"/>
                    </a:lnTo>
                    <a:lnTo>
                      <a:pt x="9114" y="1648"/>
                    </a:lnTo>
                    <a:lnTo>
                      <a:pt x="12911" y="0"/>
                    </a:lnTo>
                    <a:lnTo>
                      <a:pt x="19747" y="1648"/>
                    </a:lnTo>
                    <a:lnTo>
                      <a:pt x="19747" y="4505"/>
                    </a:lnTo>
                    <a:lnTo>
                      <a:pt x="16962" y="6264"/>
                    </a:lnTo>
                    <a:lnTo>
                      <a:pt x="15696" y="12967"/>
                    </a:lnTo>
                    <a:lnTo>
                      <a:pt x="12911" y="16484"/>
                    </a:lnTo>
                    <a:lnTo>
                      <a:pt x="10380" y="19890"/>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19" name="Freeform 184">
                <a:extLst>
                  <a:ext uri="{FF2B5EF4-FFF2-40B4-BE49-F238E27FC236}">
                    <a16:creationId xmlns:a16="http://schemas.microsoft.com/office/drawing/2014/main" id="{EE3DD1D2-2E1D-4E38-BC54-571377F773DC}"/>
                  </a:ext>
                </a:extLst>
              </p:cNvPr>
              <p:cNvSpPr>
                <a:spLocks/>
              </p:cNvSpPr>
              <p:nvPr/>
            </p:nvSpPr>
            <p:spPr bwMode="auto">
              <a:xfrm>
                <a:off x="7233638" y="2718468"/>
                <a:ext cx="14618" cy="31062"/>
              </a:xfrm>
              <a:custGeom>
                <a:avLst/>
                <a:gdLst>
                  <a:gd name="T0" fmla="*/ 0 w 20000"/>
                  <a:gd name="T1" fmla="*/ 19524 h 20000"/>
                  <a:gd name="T2" fmla="*/ 0 w 20000"/>
                  <a:gd name="T3" fmla="*/ 14762 h 20000"/>
                  <a:gd name="T4" fmla="*/ 5714 w 20000"/>
                  <a:gd name="T5" fmla="*/ 7143 h 20000"/>
                  <a:gd name="T6" fmla="*/ 5714 w 20000"/>
                  <a:gd name="T7" fmla="*/ 2857 h 20000"/>
                  <a:gd name="T8" fmla="*/ 14286 w 20000"/>
                  <a:gd name="T9" fmla="*/ 2857 h 20000"/>
                  <a:gd name="T10" fmla="*/ 19048 w 20000"/>
                  <a:gd name="T11" fmla="*/ 0 h 20000"/>
                  <a:gd name="T12" fmla="*/ 5714 w 20000"/>
                  <a:gd name="T13" fmla="*/ 14762 h 20000"/>
                  <a:gd name="T14" fmla="*/ 14286 w 20000"/>
                  <a:gd name="T15" fmla="*/ 19524 h 20000"/>
                  <a:gd name="T16" fmla="*/ 0 w 20000"/>
                  <a:gd name="T17"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0" y="19524"/>
                    </a:moveTo>
                    <a:lnTo>
                      <a:pt x="0" y="14762"/>
                    </a:lnTo>
                    <a:lnTo>
                      <a:pt x="5714" y="7143"/>
                    </a:lnTo>
                    <a:lnTo>
                      <a:pt x="5714" y="2857"/>
                    </a:lnTo>
                    <a:lnTo>
                      <a:pt x="14286" y="2857"/>
                    </a:lnTo>
                    <a:lnTo>
                      <a:pt x="19048" y="0"/>
                    </a:lnTo>
                    <a:lnTo>
                      <a:pt x="5714" y="14762"/>
                    </a:lnTo>
                    <a:lnTo>
                      <a:pt x="14286" y="19524"/>
                    </a:lnTo>
                    <a:lnTo>
                      <a:pt x="0" y="19524"/>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20" name="Freeform 183">
                <a:extLst>
                  <a:ext uri="{FF2B5EF4-FFF2-40B4-BE49-F238E27FC236}">
                    <a16:creationId xmlns:a16="http://schemas.microsoft.com/office/drawing/2014/main" id="{DBEA18EB-A0DA-4AF3-A221-586FA4A149B4}"/>
                  </a:ext>
                </a:extLst>
              </p:cNvPr>
              <p:cNvSpPr>
                <a:spLocks/>
              </p:cNvSpPr>
              <p:nvPr/>
            </p:nvSpPr>
            <p:spPr bwMode="auto">
              <a:xfrm>
                <a:off x="7268354" y="2650865"/>
                <a:ext cx="20098" cy="12790"/>
              </a:xfrm>
              <a:custGeom>
                <a:avLst/>
                <a:gdLst>
                  <a:gd name="T0" fmla="*/ 7407 w 20000"/>
                  <a:gd name="T1" fmla="*/ 18824 h 20000"/>
                  <a:gd name="T2" fmla="*/ 0 w 20000"/>
                  <a:gd name="T3" fmla="*/ 11765 h 20000"/>
                  <a:gd name="T4" fmla="*/ 19259 w 20000"/>
                  <a:gd name="T5" fmla="*/ 0 h 20000"/>
                  <a:gd name="T6" fmla="*/ 14815 w 20000"/>
                  <a:gd name="T7" fmla="*/ 11765 h 20000"/>
                  <a:gd name="T8" fmla="*/ 7407 w 20000"/>
                  <a:gd name="T9" fmla="*/ 18824 h 20000"/>
                </a:gdLst>
                <a:ahLst/>
                <a:cxnLst>
                  <a:cxn ang="0">
                    <a:pos x="T0" y="T1"/>
                  </a:cxn>
                  <a:cxn ang="0">
                    <a:pos x="T2" y="T3"/>
                  </a:cxn>
                  <a:cxn ang="0">
                    <a:pos x="T4" y="T5"/>
                  </a:cxn>
                  <a:cxn ang="0">
                    <a:pos x="T6" y="T7"/>
                  </a:cxn>
                  <a:cxn ang="0">
                    <a:pos x="T8" y="T9"/>
                  </a:cxn>
                </a:cxnLst>
                <a:rect l="0" t="0" r="r" b="b"/>
                <a:pathLst>
                  <a:path w="20000" h="20000">
                    <a:moveTo>
                      <a:pt x="7407" y="18824"/>
                    </a:moveTo>
                    <a:lnTo>
                      <a:pt x="0" y="11765"/>
                    </a:lnTo>
                    <a:lnTo>
                      <a:pt x="19259" y="0"/>
                    </a:lnTo>
                    <a:lnTo>
                      <a:pt x="14815" y="11765"/>
                    </a:lnTo>
                    <a:lnTo>
                      <a:pt x="7407" y="18824"/>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21" name="Freeform 179">
                <a:extLst>
                  <a:ext uri="{FF2B5EF4-FFF2-40B4-BE49-F238E27FC236}">
                    <a16:creationId xmlns:a16="http://schemas.microsoft.com/office/drawing/2014/main" id="{9880F561-0A98-452E-A178-E0B485BD33C7}"/>
                  </a:ext>
                </a:extLst>
              </p:cNvPr>
              <p:cNvSpPr>
                <a:spLocks/>
              </p:cNvSpPr>
              <p:nvPr/>
            </p:nvSpPr>
            <p:spPr bwMode="auto">
              <a:xfrm>
                <a:off x="7007070" y="2009528"/>
                <a:ext cx="171753" cy="253978"/>
              </a:xfrm>
              <a:custGeom>
                <a:avLst/>
                <a:gdLst>
                  <a:gd name="T0" fmla="*/ 19915 w 20000"/>
                  <a:gd name="T1" fmla="*/ 1494 h 20000"/>
                  <a:gd name="T2" fmla="*/ 19915 w 20000"/>
                  <a:gd name="T3" fmla="*/ 2069 h 20000"/>
                  <a:gd name="T4" fmla="*/ 19060 w 20000"/>
                  <a:gd name="T5" fmla="*/ 2356 h 20000"/>
                  <a:gd name="T6" fmla="*/ 18547 w 20000"/>
                  <a:gd name="T7" fmla="*/ 3851 h 20000"/>
                  <a:gd name="T8" fmla="*/ 17692 w 20000"/>
                  <a:gd name="T9" fmla="*/ 5920 h 20000"/>
                  <a:gd name="T10" fmla="*/ 18547 w 20000"/>
                  <a:gd name="T11" fmla="*/ 5920 h 20000"/>
                  <a:gd name="T12" fmla="*/ 19060 w 20000"/>
                  <a:gd name="T13" fmla="*/ 7701 h 20000"/>
                  <a:gd name="T14" fmla="*/ 17692 w 20000"/>
                  <a:gd name="T15" fmla="*/ 8563 h 20000"/>
                  <a:gd name="T16" fmla="*/ 17265 w 20000"/>
                  <a:gd name="T17" fmla="*/ 9195 h 20000"/>
                  <a:gd name="T18" fmla="*/ 15556 w 20000"/>
                  <a:gd name="T19" fmla="*/ 10057 h 20000"/>
                  <a:gd name="T20" fmla="*/ 15556 w 20000"/>
                  <a:gd name="T21" fmla="*/ 10690 h 20000"/>
                  <a:gd name="T22" fmla="*/ 13675 w 20000"/>
                  <a:gd name="T23" fmla="*/ 10977 h 20000"/>
                  <a:gd name="T24" fmla="*/ 12821 w 20000"/>
                  <a:gd name="T25" fmla="*/ 12529 h 20000"/>
                  <a:gd name="T26" fmla="*/ 12821 w 20000"/>
                  <a:gd name="T27" fmla="*/ 13678 h 20000"/>
                  <a:gd name="T28" fmla="*/ 11966 w 20000"/>
                  <a:gd name="T29" fmla="*/ 13678 h 20000"/>
                  <a:gd name="T30" fmla="*/ 13675 w 20000"/>
                  <a:gd name="T31" fmla="*/ 14540 h 20000"/>
                  <a:gd name="T32" fmla="*/ 16410 w 20000"/>
                  <a:gd name="T33" fmla="*/ 16034 h 20000"/>
                  <a:gd name="T34" fmla="*/ 17265 w 20000"/>
                  <a:gd name="T35" fmla="*/ 16034 h 20000"/>
                  <a:gd name="T36" fmla="*/ 17265 w 20000"/>
                  <a:gd name="T37" fmla="*/ 16897 h 20000"/>
                  <a:gd name="T38" fmla="*/ 13675 w 20000"/>
                  <a:gd name="T39" fmla="*/ 17816 h 20000"/>
                  <a:gd name="T40" fmla="*/ 11966 w 20000"/>
                  <a:gd name="T41" fmla="*/ 19310 h 20000"/>
                  <a:gd name="T42" fmla="*/ 9744 w 20000"/>
                  <a:gd name="T43" fmla="*/ 19943 h 20000"/>
                  <a:gd name="T44" fmla="*/ 8376 w 20000"/>
                  <a:gd name="T45" fmla="*/ 18736 h 20000"/>
                  <a:gd name="T46" fmla="*/ 8034 w 20000"/>
                  <a:gd name="T47" fmla="*/ 18736 h 20000"/>
                  <a:gd name="T48" fmla="*/ 8034 w 20000"/>
                  <a:gd name="T49" fmla="*/ 19943 h 20000"/>
                  <a:gd name="T50" fmla="*/ 7009 w 20000"/>
                  <a:gd name="T51" fmla="*/ 19310 h 20000"/>
                  <a:gd name="T52" fmla="*/ 5812 w 20000"/>
                  <a:gd name="T53" fmla="*/ 19310 h 20000"/>
                  <a:gd name="T54" fmla="*/ 6154 w 20000"/>
                  <a:gd name="T55" fmla="*/ 18391 h 20000"/>
                  <a:gd name="T56" fmla="*/ 4444 w 20000"/>
                  <a:gd name="T57" fmla="*/ 18391 h 20000"/>
                  <a:gd name="T58" fmla="*/ 4872 w 20000"/>
                  <a:gd name="T59" fmla="*/ 16897 h 20000"/>
                  <a:gd name="T60" fmla="*/ 5812 w 20000"/>
                  <a:gd name="T61" fmla="*/ 16322 h 20000"/>
                  <a:gd name="T62" fmla="*/ 6154 w 20000"/>
                  <a:gd name="T63" fmla="*/ 16322 h 20000"/>
                  <a:gd name="T64" fmla="*/ 4872 w 20000"/>
                  <a:gd name="T65" fmla="*/ 16034 h 20000"/>
                  <a:gd name="T66" fmla="*/ 4872 w 20000"/>
                  <a:gd name="T67" fmla="*/ 14540 h 20000"/>
                  <a:gd name="T68" fmla="*/ 5812 w 20000"/>
                  <a:gd name="T69" fmla="*/ 13678 h 20000"/>
                  <a:gd name="T70" fmla="*/ 4872 w 20000"/>
                  <a:gd name="T71" fmla="*/ 13103 h 20000"/>
                  <a:gd name="T72" fmla="*/ 4444 w 20000"/>
                  <a:gd name="T73" fmla="*/ 13103 h 20000"/>
                  <a:gd name="T74" fmla="*/ 2222 w 20000"/>
                  <a:gd name="T75" fmla="*/ 12529 h 20000"/>
                  <a:gd name="T76" fmla="*/ 2222 w 20000"/>
                  <a:gd name="T77" fmla="*/ 13103 h 20000"/>
                  <a:gd name="T78" fmla="*/ 1368 w 20000"/>
                  <a:gd name="T79" fmla="*/ 13103 h 20000"/>
                  <a:gd name="T80" fmla="*/ 0 w 20000"/>
                  <a:gd name="T81" fmla="*/ 12529 h 20000"/>
                  <a:gd name="T82" fmla="*/ 1368 w 20000"/>
                  <a:gd name="T83" fmla="*/ 10057 h 20000"/>
                  <a:gd name="T84" fmla="*/ 4444 w 20000"/>
                  <a:gd name="T85" fmla="*/ 8563 h 20000"/>
                  <a:gd name="T86" fmla="*/ 5812 w 20000"/>
                  <a:gd name="T87" fmla="*/ 7701 h 20000"/>
                  <a:gd name="T88" fmla="*/ 6154 w 20000"/>
                  <a:gd name="T89" fmla="*/ 6782 h 20000"/>
                  <a:gd name="T90" fmla="*/ 6154 w 20000"/>
                  <a:gd name="T91" fmla="*/ 5345 h 20000"/>
                  <a:gd name="T92" fmla="*/ 8034 w 20000"/>
                  <a:gd name="T93" fmla="*/ 4770 h 20000"/>
                  <a:gd name="T94" fmla="*/ 9316 w 20000"/>
                  <a:gd name="T95" fmla="*/ 5920 h 20000"/>
                  <a:gd name="T96" fmla="*/ 11538 w 20000"/>
                  <a:gd name="T97" fmla="*/ 5920 h 20000"/>
                  <a:gd name="T98" fmla="*/ 12821 w 20000"/>
                  <a:gd name="T99" fmla="*/ 5920 h 20000"/>
                  <a:gd name="T100" fmla="*/ 11966 w 20000"/>
                  <a:gd name="T101" fmla="*/ 4770 h 20000"/>
                  <a:gd name="T102" fmla="*/ 11966 w 20000"/>
                  <a:gd name="T103" fmla="*/ 4425 h 20000"/>
                  <a:gd name="T104" fmla="*/ 13675 w 20000"/>
                  <a:gd name="T105" fmla="*/ 3851 h 20000"/>
                  <a:gd name="T106" fmla="*/ 15043 w 20000"/>
                  <a:gd name="T107" fmla="*/ 3506 h 20000"/>
                  <a:gd name="T108" fmla="*/ 15556 w 20000"/>
                  <a:gd name="T109" fmla="*/ 2356 h 20000"/>
                  <a:gd name="T110" fmla="*/ 17265 w 20000"/>
                  <a:gd name="T111" fmla="*/ 1494 h 20000"/>
                  <a:gd name="T112" fmla="*/ 17265 w 20000"/>
                  <a:gd name="T113" fmla="*/ 0 h 20000"/>
                  <a:gd name="T114" fmla="*/ 18547 w 20000"/>
                  <a:gd name="T115" fmla="*/ 575 h 20000"/>
                  <a:gd name="T116" fmla="*/ 19915 w 20000"/>
                  <a:gd name="T117" fmla="*/ 149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19915" y="1494"/>
                    </a:moveTo>
                    <a:lnTo>
                      <a:pt x="19915" y="2069"/>
                    </a:lnTo>
                    <a:lnTo>
                      <a:pt x="19060" y="2356"/>
                    </a:lnTo>
                    <a:lnTo>
                      <a:pt x="18547" y="3851"/>
                    </a:lnTo>
                    <a:lnTo>
                      <a:pt x="17692" y="5920"/>
                    </a:lnTo>
                    <a:lnTo>
                      <a:pt x="18547" y="5920"/>
                    </a:lnTo>
                    <a:lnTo>
                      <a:pt x="19060" y="7701"/>
                    </a:lnTo>
                    <a:lnTo>
                      <a:pt x="17692" y="8563"/>
                    </a:lnTo>
                    <a:lnTo>
                      <a:pt x="17265" y="9195"/>
                    </a:lnTo>
                    <a:lnTo>
                      <a:pt x="15556" y="10057"/>
                    </a:lnTo>
                    <a:lnTo>
                      <a:pt x="15556" y="10690"/>
                    </a:lnTo>
                    <a:lnTo>
                      <a:pt x="13675" y="10977"/>
                    </a:lnTo>
                    <a:lnTo>
                      <a:pt x="12821" y="12529"/>
                    </a:lnTo>
                    <a:lnTo>
                      <a:pt x="12821" y="13678"/>
                    </a:lnTo>
                    <a:lnTo>
                      <a:pt x="11966" y="13678"/>
                    </a:lnTo>
                    <a:lnTo>
                      <a:pt x="13675" y="14540"/>
                    </a:lnTo>
                    <a:lnTo>
                      <a:pt x="16410" y="16034"/>
                    </a:lnTo>
                    <a:lnTo>
                      <a:pt x="17265" y="16034"/>
                    </a:lnTo>
                    <a:lnTo>
                      <a:pt x="17265" y="16897"/>
                    </a:lnTo>
                    <a:lnTo>
                      <a:pt x="13675" y="17816"/>
                    </a:lnTo>
                    <a:lnTo>
                      <a:pt x="11966" y="19310"/>
                    </a:lnTo>
                    <a:lnTo>
                      <a:pt x="9744" y="19943"/>
                    </a:lnTo>
                    <a:lnTo>
                      <a:pt x="8376" y="18736"/>
                    </a:lnTo>
                    <a:lnTo>
                      <a:pt x="8034" y="18736"/>
                    </a:lnTo>
                    <a:lnTo>
                      <a:pt x="8034" y="19943"/>
                    </a:lnTo>
                    <a:lnTo>
                      <a:pt x="7009" y="19310"/>
                    </a:lnTo>
                    <a:lnTo>
                      <a:pt x="5812" y="19310"/>
                    </a:lnTo>
                    <a:lnTo>
                      <a:pt x="6154" y="18391"/>
                    </a:lnTo>
                    <a:lnTo>
                      <a:pt x="4444" y="18391"/>
                    </a:lnTo>
                    <a:lnTo>
                      <a:pt x="4872" y="16897"/>
                    </a:lnTo>
                    <a:lnTo>
                      <a:pt x="5812" y="16322"/>
                    </a:lnTo>
                    <a:lnTo>
                      <a:pt x="6154" y="16322"/>
                    </a:lnTo>
                    <a:lnTo>
                      <a:pt x="4872" y="16034"/>
                    </a:lnTo>
                    <a:lnTo>
                      <a:pt x="4872" y="14540"/>
                    </a:lnTo>
                    <a:lnTo>
                      <a:pt x="5812" y="13678"/>
                    </a:lnTo>
                    <a:lnTo>
                      <a:pt x="4872" y="13103"/>
                    </a:lnTo>
                    <a:lnTo>
                      <a:pt x="4444" y="13103"/>
                    </a:lnTo>
                    <a:lnTo>
                      <a:pt x="2222" y="12529"/>
                    </a:lnTo>
                    <a:lnTo>
                      <a:pt x="2222" y="13103"/>
                    </a:lnTo>
                    <a:lnTo>
                      <a:pt x="1368" y="13103"/>
                    </a:lnTo>
                    <a:lnTo>
                      <a:pt x="0" y="12529"/>
                    </a:lnTo>
                    <a:lnTo>
                      <a:pt x="1368" y="10057"/>
                    </a:lnTo>
                    <a:lnTo>
                      <a:pt x="4444" y="8563"/>
                    </a:lnTo>
                    <a:lnTo>
                      <a:pt x="5812" y="7701"/>
                    </a:lnTo>
                    <a:lnTo>
                      <a:pt x="6154" y="6782"/>
                    </a:lnTo>
                    <a:lnTo>
                      <a:pt x="6154" y="5345"/>
                    </a:lnTo>
                    <a:lnTo>
                      <a:pt x="8034" y="4770"/>
                    </a:lnTo>
                    <a:lnTo>
                      <a:pt x="9316" y="5920"/>
                    </a:lnTo>
                    <a:lnTo>
                      <a:pt x="11538" y="5920"/>
                    </a:lnTo>
                    <a:lnTo>
                      <a:pt x="12821" y="5920"/>
                    </a:lnTo>
                    <a:lnTo>
                      <a:pt x="11966" y="4770"/>
                    </a:lnTo>
                    <a:lnTo>
                      <a:pt x="11966" y="4425"/>
                    </a:lnTo>
                    <a:lnTo>
                      <a:pt x="13675" y="3851"/>
                    </a:lnTo>
                    <a:lnTo>
                      <a:pt x="15043" y="3506"/>
                    </a:lnTo>
                    <a:lnTo>
                      <a:pt x="15556" y="2356"/>
                    </a:lnTo>
                    <a:lnTo>
                      <a:pt x="17265" y="1494"/>
                    </a:lnTo>
                    <a:lnTo>
                      <a:pt x="17265" y="0"/>
                    </a:lnTo>
                    <a:lnTo>
                      <a:pt x="18547" y="575"/>
                    </a:lnTo>
                    <a:lnTo>
                      <a:pt x="19915" y="1494"/>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22" name="Freeform 178">
                <a:extLst>
                  <a:ext uri="{FF2B5EF4-FFF2-40B4-BE49-F238E27FC236}">
                    <a16:creationId xmlns:a16="http://schemas.microsoft.com/office/drawing/2014/main" id="{35FDD8E4-2BFE-40F5-8D10-D90CFA46A9B3}"/>
                  </a:ext>
                </a:extLst>
              </p:cNvPr>
              <p:cNvSpPr>
                <a:spLocks/>
              </p:cNvSpPr>
              <p:nvPr/>
            </p:nvSpPr>
            <p:spPr bwMode="auto">
              <a:xfrm>
                <a:off x="7098427" y="2212342"/>
                <a:ext cx="118768" cy="193682"/>
              </a:xfrm>
              <a:custGeom>
                <a:avLst/>
                <a:gdLst>
                  <a:gd name="T0" fmla="*/ 1975 w 20000"/>
                  <a:gd name="T1" fmla="*/ 4302 h 20000"/>
                  <a:gd name="T2" fmla="*/ 4444 w 20000"/>
                  <a:gd name="T3" fmla="*/ 2340 h 20000"/>
                  <a:gd name="T4" fmla="*/ 9506 w 20000"/>
                  <a:gd name="T5" fmla="*/ 1208 h 20000"/>
                  <a:gd name="T6" fmla="*/ 9506 w 20000"/>
                  <a:gd name="T7" fmla="*/ 0 h 20000"/>
                  <a:gd name="T8" fmla="*/ 14568 w 20000"/>
                  <a:gd name="T9" fmla="*/ 5132 h 20000"/>
                  <a:gd name="T10" fmla="*/ 18519 w 20000"/>
                  <a:gd name="T11" fmla="*/ 8604 h 20000"/>
                  <a:gd name="T12" fmla="*/ 18519 w 20000"/>
                  <a:gd name="T13" fmla="*/ 11698 h 20000"/>
                  <a:gd name="T14" fmla="*/ 19877 w 20000"/>
                  <a:gd name="T15" fmla="*/ 12528 h 20000"/>
                  <a:gd name="T16" fmla="*/ 19877 w 20000"/>
                  <a:gd name="T17" fmla="*/ 14491 h 20000"/>
                  <a:gd name="T18" fmla="*/ 18519 w 20000"/>
                  <a:gd name="T19" fmla="*/ 16377 h 20000"/>
                  <a:gd name="T20" fmla="*/ 16543 w 20000"/>
                  <a:gd name="T21" fmla="*/ 16377 h 20000"/>
                  <a:gd name="T22" fmla="*/ 15309 w 20000"/>
                  <a:gd name="T23" fmla="*/ 16377 h 20000"/>
                  <a:gd name="T24" fmla="*/ 15309 w 20000"/>
                  <a:gd name="T25" fmla="*/ 17585 h 20000"/>
                  <a:gd name="T26" fmla="*/ 13333 w 20000"/>
                  <a:gd name="T27" fmla="*/ 16830 h 20000"/>
                  <a:gd name="T28" fmla="*/ 13333 w 20000"/>
                  <a:gd name="T29" fmla="*/ 16377 h 20000"/>
                  <a:gd name="T30" fmla="*/ 12099 w 20000"/>
                  <a:gd name="T31" fmla="*/ 17585 h 20000"/>
                  <a:gd name="T32" fmla="*/ 12099 w 20000"/>
                  <a:gd name="T33" fmla="*/ 17962 h 20000"/>
                  <a:gd name="T34" fmla="*/ 11481 w 20000"/>
                  <a:gd name="T35" fmla="*/ 17585 h 20000"/>
                  <a:gd name="T36" fmla="*/ 10247 w 20000"/>
                  <a:gd name="T37" fmla="*/ 17962 h 20000"/>
                  <a:gd name="T38" fmla="*/ 11481 w 20000"/>
                  <a:gd name="T39" fmla="*/ 18717 h 20000"/>
                  <a:gd name="T40" fmla="*/ 10247 w 20000"/>
                  <a:gd name="T41" fmla="*/ 19472 h 20000"/>
                  <a:gd name="T42" fmla="*/ 9506 w 20000"/>
                  <a:gd name="T43" fmla="*/ 18717 h 20000"/>
                  <a:gd name="T44" fmla="*/ 8272 w 20000"/>
                  <a:gd name="T45" fmla="*/ 19472 h 20000"/>
                  <a:gd name="T46" fmla="*/ 6296 w 20000"/>
                  <a:gd name="T47" fmla="*/ 19925 h 20000"/>
                  <a:gd name="T48" fmla="*/ 6296 w 20000"/>
                  <a:gd name="T49" fmla="*/ 17585 h 20000"/>
                  <a:gd name="T50" fmla="*/ 5062 w 20000"/>
                  <a:gd name="T51" fmla="*/ 17962 h 20000"/>
                  <a:gd name="T52" fmla="*/ 4444 w 20000"/>
                  <a:gd name="T53" fmla="*/ 15623 h 20000"/>
                  <a:gd name="T54" fmla="*/ 5062 w 20000"/>
                  <a:gd name="T55" fmla="*/ 14868 h 20000"/>
                  <a:gd name="T56" fmla="*/ 4444 w 20000"/>
                  <a:gd name="T57" fmla="*/ 14491 h 20000"/>
                  <a:gd name="T58" fmla="*/ 4444 w 20000"/>
                  <a:gd name="T59" fmla="*/ 13660 h 20000"/>
                  <a:gd name="T60" fmla="*/ 5062 w 20000"/>
                  <a:gd name="T61" fmla="*/ 13283 h 20000"/>
                  <a:gd name="T62" fmla="*/ 5062 w 20000"/>
                  <a:gd name="T63" fmla="*/ 12528 h 20000"/>
                  <a:gd name="T64" fmla="*/ 4444 w 20000"/>
                  <a:gd name="T65" fmla="*/ 11698 h 20000"/>
                  <a:gd name="T66" fmla="*/ 1975 w 20000"/>
                  <a:gd name="T67" fmla="*/ 9434 h 20000"/>
                  <a:gd name="T68" fmla="*/ 1235 w 20000"/>
                  <a:gd name="T69" fmla="*/ 8604 h 20000"/>
                  <a:gd name="T70" fmla="*/ 1235 w 20000"/>
                  <a:gd name="T71" fmla="*/ 8226 h 20000"/>
                  <a:gd name="T72" fmla="*/ 4444 w 20000"/>
                  <a:gd name="T73" fmla="*/ 8604 h 20000"/>
                  <a:gd name="T74" fmla="*/ 3210 w 20000"/>
                  <a:gd name="T75" fmla="*/ 7396 h 20000"/>
                  <a:gd name="T76" fmla="*/ 1975 w 20000"/>
                  <a:gd name="T77" fmla="*/ 6642 h 20000"/>
                  <a:gd name="T78" fmla="*/ 1235 w 20000"/>
                  <a:gd name="T79" fmla="*/ 5434 h 20000"/>
                  <a:gd name="T80" fmla="*/ 0 w 20000"/>
                  <a:gd name="T81" fmla="*/ 5132 h 20000"/>
                  <a:gd name="T82" fmla="*/ 1975 w 20000"/>
                  <a:gd name="T83" fmla="*/ 5132 h 20000"/>
                  <a:gd name="T84" fmla="*/ 1975 w 20000"/>
                  <a:gd name="T85" fmla="*/ 430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00" h="20000">
                    <a:moveTo>
                      <a:pt x="1975" y="4302"/>
                    </a:moveTo>
                    <a:lnTo>
                      <a:pt x="4444" y="2340"/>
                    </a:lnTo>
                    <a:lnTo>
                      <a:pt x="9506" y="1208"/>
                    </a:lnTo>
                    <a:lnTo>
                      <a:pt x="9506" y="0"/>
                    </a:lnTo>
                    <a:lnTo>
                      <a:pt x="14568" y="5132"/>
                    </a:lnTo>
                    <a:lnTo>
                      <a:pt x="18519" y="8604"/>
                    </a:lnTo>
                    <a:lnTo>
                      <a:pt x="18519" y="11698"/>
                    </a:lnTo>
                    <a:lnTo>
                      <a:pt x="19877" y="12528"/>
                    </a:lnTo>
                    <a:lnTo>
                      <a:pt x="19877" y="14491"/>
                    </a:lnTo>
                    <a:lnTo>
                      <a:pt x="18519" y="16377"/>
                    </a:lnTo>
                    <a:lnTo>
                      <a:pt x="16543" y="16377"/>
                    </a:lnTo>
                    <a:lnTo>
                      <a:pt x="15309" y="16377"/>
                    </a:lnTo>
                    <a:lnTo>
                      <a:pt x="15309" y="17585"/>
                    </a:lnTo>
                    <a:lnTo>
                      <a:pt x="13333" y="16830"/>
                    </a:lnTo>
                    <a:lnTo>
                      <a:pt x="13333" y="16377"/>
                    </a:lnTo>
                    <a:lnTo>
                      <a:pt x="12099" y="17585"/>
                    </a:lnTo>
                    <a:lnTo>
                      <a:pt x="12099" y="17962"/>
                    </a:lnTo>
                    <a:lnTo>
                      <a:pt x="11481" y="17585"/>
                    </a:lnTo>
                    <a:lnTo>
                      <a:pt x="10247" y="17962"/>
                    </a:lnTo>
                    <a:lnTo>
                      <a:pt x="11481" y="18717"/>
                    </a:lnTo>
                    <a:lnTo>
                      <a:pt x="10247" y="19472"/>
                    </a:lnTo>
                    <a:lnTo>
                      <a:pt x="9506" y="18717"/>
                    </a:lnTo>
                    <a:lnTo>
                      <a:pt x="8272" y="19472"/>
                    </a:lnTo>
                    <a:lnTo>
                      <a:pt x="6296" y="19925"/>
                    </a:lnTo>
                    <a:lnTo>
                      <a:pt x="6296" y="17585"/>
                    </a:lnTo>
                    <a:lnTo>
                      <a:pt x="5062" y="17962"/>
                    </a:lnTo>
                    <a:lnTo>
                      <a:pt x="4444" y="15623"/>
                    </a:lnTo>
                    <a:lnTo>
                      <a:pt x="5062" y="14868"/>
                    </a:lnTo>
                    <a:lnTo>
                      <a:pt x="4444" y="14491"/>
                    </a:lnTo>
                    <a:lnTo>
                      <a:pt x="4444" y="13660"/>
                    </a:lnTo>
                    <a:lnTo>
                      <a:pt x="5062" y="13283"/>
                    </a:lnTo>
                    <a:lnTo>
                      <a:pt x="5062" y="12528"/>
                    </a:lnTo>
                    <a:lnTo>
                      <a:pt x="4444" y="11698"/>
                    </a:lnTo>
                    <a:lnTo>
                      <a:pt x="1975" y="9434"/>
                    </a:lnTo>
                    <a:lnTo>
                      <a:pt x="1235" y="8604"/>
                    </a:lnTo>
                    <a:lnTo>
                      <a:pt x="1235" y="8226"/>
                    </a:lnTo>
                    <a:lnTo>
                      <a:pt x="4444" y="8604"/>
                    </a:lnTo>
                    <a:lnTo>
                      <a:pt x="3210" y="7396"/>
                    </a:lnTo>
                    <a:lnTo>
                      <a:pt x="1975" y="6642"/>
                    </a:lnTo>
                    <a:lnTo>
                      <a:pt x="1235" y="5434"/>
                    </a:lnTo>
                    <a:lnTo>
                      <a:pt x="0" y="5132"/>
                    </a:lnTo>
                    <a:lnTo>
                      <a:pt x="1975" y="5132"/>
                    </a:lnTo>
                    <a:lnTo>
                      <a:pt x="1975" y="4302"/>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23" name="Freeform 173">
                <a:extLst>
                  <a:ext uri="{FF2B5EF4-FFF2-40B4-BE49-F238E27FC236}">
                    <a16:creationId xmlns:a16="http://schemas.microsoft.com/office/drawing/2014/main" id="{F5DD16F1-BC87-4B82-943D-39CCA8C7BFBB}"/>
                  </a:ext>
                </a:extLst>
              </p:cNvPr>
              <p:cNvSpPr>
                <a:spLocks/>
              </p:cNvSpPr>
              <p:nvPr/>
            </p:nvSpPr>
            <p:spPr bwMode="auto">
              <a:xfrm>
                <a:off x="5777383" y="1656883"/>
                <a:ext cx="1012254" cy="469584"/>
              </a:xfrm>
              <a:custGeom>
                <a:avLst/>
                <a:gdLst>
                  <a:gd name="T0" fmla="*/ 5853 w 20000"/>
                  <a:gd name="T1" fmla="*/ 0 h 20000"/>
                  <a:gd name="T2" fmla="*/ 8613 w 20000"/>
                  <a:gd name="T3" fmla="*/ 3053 h 20000"/>
                  <a:gd name="T4" fmla="*/ 10260 w 20000"/>
                  <a:gd name="T5" fmla="*/ 2243 h 20000"/>
                  <a:gd name="T6" fmla="*/ 11821 w 20000"/>
                  <a:gd name="T7" fmla="*/ 3364 h 20000"/>
                  <a:gd name="T8" fmla="*/ 12413 w 20000"/>
                  <a:gd name="T9" fmla="*/ 4330 h 20000"/>
                  <a:gd name="T10" fmla="*/ 13685 w 20000"/>
                  <a:gd name="T11" fmla="*/ 4330 h 20000"/>
                  <a:gd name="T12" fmla="*/ 15347 w 20000"/>
                  <a:gd name="T13" fmla="*/ 1464 h 20000"/>
                  <a:gd name="T14" fmla="*/ 17139 w 20000"/>
                  <a:gd name="T15" fmla="*/ 2243 h 20000"/>
                  <a:gd name="T16" fmla="*/ 17066 w 20000"/>
                  <a:gd name="T17" fmla="*/ 5140 h 20000"/>
                  <a:gd name="T18" fmla="*/ 16908 w 20000"/>
                  <a:gd name="T19" fmla="*/ 5981 h 20000"/>
                  <a:gd name="T20" fmla="*/ 17442 w 20000"/>
                  <a:gd name="T21" fmla="*/ 6449 h 20000"/>
                  <a:gd name="T22" fmla="*/ 18035 w 20000"/>
                  <a:gd name="T23" fmla="*/ 6760 h 20000"/>
                  <a:gd name="T24" fmla="*/ 18627 w 20000"/>
                  <a:gd name="T25" fmla="*/ 5639 h 20000"/>
                  <a:gd name="T26" fmla="*/ 19451 w 20000"/>
                  <a:gd name="T27" fmla="*/ 6916 h 20000"/>
                  <a:gd name="T28" fmla="*/ 19986 w 20000"/>
                  <a:gd name="T29" fmla="*/ 8224 h 20000"/>
                  <a:gd name="T30" fmla="*/ 19393 w 20000"/>
                  <a:gd name="T31" fmla="*/ 8224 h 20000"/>
                  <a:gd name="T32" fmla="*/ 18627 w 20000"/>
                  <a:gd name="T33" fmla="*/ 9346 h 20000"/>
                  <a:gd name="T34" fmla="*/ 18483 w 20000"/>
                  <a:gd name="T35" fmla="*/ 9813 h 20000"/>
                  <a:gd name="T36" fmla="*/ 18266 w 20000"/>
                  <a:gd name="T37" fmla="*/ 9502 h 20000"/>
                  <a:gd name="T38" fmla="*/ 17890 w 20000"/>
                  <a:gd name="T39" fmla="*/ 10125 h 20000"/>
                  <a:gd name="T40" fmla="*/ 17442 w 20000"/>
                  <a:gd name="T41" fmla="*/ 11589 h 20000"/>
                  <a:gd name="T42" fmla="*/ 16908 w 20000"/>
                  <a:gd name="T43" fmla="*/ 12741 h 20000"/>
                  <a:gd name="T44" fmla="*/ 16315 w 20000"/>
                  <a:gd name="T45" fmla="*/ 12897 h 20000"/>
                  <a:gd name="T46" fmla="*/ 15578 w 20000"/>
                  <a:gd name="T47" fmla="*/ 12741 h 20000"/>
                  <a:gd name="T48" fmla="*/ 15491 w 20000"/>
                  <a:gd name="T49" fmla="*/ 14019 h 20000"/>
                  <a:gd name="T50" fmla="*/ 15723 w 20000"/>
                  <a:gd name="T51" fmla="*/ 15639 h 20000"/>
                  <a:gd name="T52" fmla="*/ 15260 w 20000"/>
                  <a:gd name="T53" fmla="*/ 17072 h 20000"/>
                  <a:gd name="T54" fmla="*/ 14740 w 20000"/>
                  <a:gd name="T55" fmla="*/ 18193 h 20000"/>
                  <a:gd name="T56" fmla="*/ 12211 w 20000"/>
                  <a:gd name="T57" fmla="*/ 19969 h 20000"/>
                  <a:gd name="T58" fmla="*/ 11590 w 20000"/>
                  <a:gd name="T59" fmla="*/ 19657 h 20000"/>
                  <a:gd name="T60" fmla="*/ 10029 w 20000"/>
                  <a:gd name="T61" fmla="*/ 19034 h 20000"/>
                  <a:gd name="T62" fmla="*/ 8829 w 20000"/>
                  <a:gd name="T63" fmla="*/ 18380 h 20000"/>
                  <a:gd name="T64" fmla="*/ 7413 w 20000"/>
                  <a:gd name="T65" fmla="*/ 18692 h 20000"/>
                  <a:gd name="T66" fmla="*/ 6662 w 20000"/>
                  <a:gd name="T67" fmla="*/ 19034 h 20000"/>
                  <a:gd name="T68" fmla="*/ 5910 w 20000"/>
                  <a:gd name="T69" fmla="*/ 16604 h 20000"/>
                  <a:gd name="T70" fmla="*/ 5535 w 20000"/>
                  <a:gd name="T71" fmla="*/ 16106 h 20000"/>
                  <a:gd name="T72" fmla="*/ 4350 w 20000"/>
                  <a:gd name="T73" fmla="*/ 14829 h 20000"/>
                  <a:gd name="T74" fmla="*/ 3136 w 20000"/>
                  <a:gd name="T75" fmla="*/ 14517 h 20000"/>
                  <a:gd name="T76" fmla="*/ 2399 w 20000"/>
                  <a:gd name="T77" fmla="*/ 13209 h 20000"/>
                  <a:gd name="T78" fmla="*/ 2399 w 20000"/>
                  <a:gd name="T79" fmla="*/ 12243 h 20000"/>
                  <a:gd name="T80" fmla="*/ 2023 w 20000"/>
                  <a:gd name="T81" fmla="*/ 10312 h 20000"/>
                  <a:gd name="T82" fmla="*/ 1431 w 20000"/>
                  <a:gd name="T83" fmla="*/ 9502 h 20000"/>
                  <a:gd name="T84" fmla="*/ 1214 w 20000"/>
                  <a:gd name="T85" fmla="*/ 8847 h 20000"/>
                  <a:gd name="T86" fmla="*/ 592 w 20000"/>
                  <a:gd name="T87" fmla="*/ 8536 h 20000"/>
                  <a:gd name="T88" fmla="*/ 231 w 20000"/>
                  <a:gd name="T89" fmla="*/ 8069 h 20000"/>
                  <a:gd name="T90" fmla="*/ 0 w 20000"/>
                  <a:gd name="T91" fmla="*/ 6916 h 20000"/>
                  <a:gd name="T92" fmla="*/ 983 w 20000"/>
                  <a:gd name="T93" fmla="*/ 5639 h 20000"/>
                  <a:gd name="T94" fmla="*/ 1358 w 20000"/>
                  <a:gd name="T95" fmla="*/ 4330 h 20000"/>
                  <a:gd name="T96" fmla="*/ 1806 w 20000"/>
                  <a:gd name="T97" fmla="*/ 3551 h 20000"/>
                  <a:gd name="T98" fmla="*/ 2775 w 20000"/>
                  <a:gd name="T99" fmla="*/ 3863 h 20000"/>
                  <a:gd name="T100" fmla="*/ 3584 w 20000"/>
                  <a:gd name="T101" fmla="*/ 4330 h 20000"/>
                  <a:gd name="T102" fmla="*/ 4942 w 20000"/>
                  <a:gd name="T103" fmla="*/ 4642 h 20000"/>
                  <a:gd name="T104" fmla="*/ 5853 w 20000"/>
                  <a:gd name="T105" fmla="*/ 3551 h 20000"/>
                  <a:gd name="T106" fmla="*/ 5462 w 20000"/>
                  <a:gd name="T107" fmla="*/ 1464 h 20000"/>
                  <a:gd name="T108" fmla="*/ 5853 w 20000"/>
                  <a:gd name="T109" fmla="*/ 49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00" h="20000">
                    <a:moveTo>
                      <a:pt x="5853" y="498"/>
                    </a:moveTo>
                    <a:lnTo>
                      <a:pt x="5853" y="0"/>
                    </a:lnTo>
                    <a:lnTo>
                      <a:pt x="7717" y="966"/>
                    </a:lnTo>
                    <a:lnTo>
                      <a:pt x="8613" y="3053"/>
                    </a:lnTo>
                    <a:lnTo>
                      <a:pt x="9205" y="3053"/>
                    </a:lnTo>
                    <a:lnTo>
                      <a:pt x="10260" y="2243"/>
                    </a:lnTo>
                    <a:lnTo>
                      <a:pt x="10766" y="2555"/>
                    </a:lnTo>
                    <a:lnTo>
                      <a:pt x="11821" y="3364"/>
                    </a:lnTo>
                    <a:lnTo>
                      <a:pt x="11980" y="3863"/>
                    </a:lnTo>
                    <a:lnTo>
                      <a:pt x="12413" y="4330"/>
                    </a:lnTo>
                    <a:lnTo>
                      <a:pt x="12803" y="4330"/>
                    </a:lnTo>
                    <a:lnTo>
                      <a:pt x="13685" y="4330"/>
                    </a:lnTo>
                    <a:lnTo>
                      <a:pt x="14957" y="3364"/>
                    </a:lnTo>
                    <a:lnTo>
                      <a:pt x="15347" y="1464"/>
                    </a:lnTo>
                    <a:lnTo>
                      <a:pt x="16460" y="2243"/>
                    </a:lnTo>
                    <a:lnTo>
                      <a:pt x="17139" y="2243"/>
                    </a:lnTo>
                    <a:lnTo>
                      <a:pt x="17066" y="3053"/>
                    </a:lnTo>
                    <a:lnTo>
                      <a:pt x="17066" y="5140"/>
                    </a:lnTo>
                    <a:lnTo>
                      <a:pt x="17066" y="5639"/>
                    </a:lnTo>
                    <a:lnTo>
                      <a:pt x="16908" y="5981"/>
                    </a:lnTo>
                    <a:lnTo>
                      <a:pt x="17283" y="6760"/>
                    </a:lnTo>
                    <a:lnTo>
                      <a:pt x="17442" y="6449"/>
                    </a:lnTo>
                    <a:lnTo>
                      <a:pt x="17803" y="6449"/>
                    </a:lnTo>
                    <a:lnTo>
                      <a:pt x="18035" y="6760"/>
                    </a:lnTo>
                    <a:lnTo>
                      <a:pt x="18266" y="5981"/>
                    </a:lnTo>
                    <a:lnTo>
                      <a:pt x="18627" y="5639"/>
                    </a:lnTo>
                    <a:lnTo>
                      <a:pt x="19003" y="6106"/>
                    </a:lnTo>
                    <a:lnTo>
                      <a:pt x="19451" y="6916"/>
                    </a:lnTo>
                    <a:lnTo>
                      <a:pt x="19682" y="7383"/>
                    </a:lnTo>
                    <a:lnTo>
                      <a:pt x="19986" y="8224"/>
                    </a:lnTo>
                    <a:lnTo>
                      <a:pt x="19827" y="8536"/>
                    </a:lnTo>
                    <a:lnTo>
                      <a:pt x="19393" y="8224"/>
                    </a:lnTo>
                    <a:lnTo>
                      <a:pt x="18858" y="8536"/>
                    </a:lnTo>
                    <a:lnTo>
                      <a:pt x="18627" y="9346"/>
                    </a:lnTo>
                    <a:lnTo>
                      <a:pt x="18483" y="9346"/>
                    </a:lnTo>
                    <a:lnTo>
                      <a:pt x="18483" y="9813"/>
                    </a:lnTo>
                    <a:lnTo>
                      <a:pt x="18410" y="9813"/>
                    </a:lnTo>
                    <a:lnTo>
                      <a:pt x="18266" y="9502"/>
                    </a:lnTo>
                    <a:lnTo>
                      <a:pt x="18121" y="9502"/>
                    </a:lnTo>
                    <a:lnTo>
                      <a:pt x="17890" y="10125"/>
                    </a:lnTo>
                    <a:lnTo>
                      <a:pt x="17890" y="10623"/>
                    </a:lnTo>
                    <a:lnTo>
                      <a:pt x="17442" y="11589"/>
                    </a:lnTo>
                    <a:lnTo>
                      <a:pt x="17066" y="11589"/>
                    </a:lnTo>
                    <a:lnTo>
                      <a:pt x="16908" y="12741"/>
                    </a:lnTo>
                    <a:lnTo>
                      <a:pt x="16850" y="12897"/>
                    </a:lnTo>
                    <a:lnTo>
                      <a:pt x="16315" y="12897"/>
                    </a:lnTo>
                    <a:lnTo>
                      <a:pt x="15867" y="12897"/>
                    </a:lnTo>
                    <a:lnTo>
                      <a:pt x="15578" y="12741"/>
                    </a:lnTo>
                    <a:lnTo>
                      <a:pt x="15491" y="13209"/>
                    </a:lnTo>
                    <a:lnTo>
                      <a:pt x="15491" y="14019"/>
                    </a:lnTo>
                    <a:lnTo>
                      <a:pt x="15723" y="14517"/>
                    </a:lnTo>
                    <a:lnTo>
                      <a:pt x="15723" y="15639"/>
                    </a:lnTo>
                    <a:lnTo>
                      <a:pt x="15347" y="16106"/>
                    </a:lnTo>
                    <a:lnTo>
                      <a:pt x="15260" y="17072"/>
                    </a:lnTo>
                    <a:lnTo>
                      <a:pt x="14957" y="17570"/>
                    </a:lnTo>
                    <a:lnTo>
                      <a:pt x="14740" y="18193"/>
                    </a:lnTo>
                    <a:lnTo>
                      <a:pt x="12948" y="18692"/>
                    </a:lnTo>
                    <a:lnTo>
                      <a:pt x="12211" y="19969"/>
                    </a:lnTo>
                    <a:lnTo>
                      <a:pt x="11821" y="19969"/>
                    </a:lnTo>
                    <a:lnTo>
                      <a:pt x="11590" y="19657"/>
                    </a:lnTo>
                    <a:lnTo>
                      <a:pt x="11228" y="19657"/>
                    </a:lnTo>
                    <a:lnTo>
                      <a:pt x="10029" y="19034"/>
                    </a:lnTo>
                    <a:lnTo>
                      <a:pt x="9812" y="18380"/>
                    </a:lnTo>
                    <a:lnTo>
                      <a:pt x="8829" y="18380"/>
                    </a:lnTo>
                    <a:lnTo>
                      <a:pt x="8613" y="18692"/>
                    </a:lnTo>
                    <a:lnTo>
                      <a:pt x="7413" y="18692"/>
                    </a:lnTo>
                    <a:lnTo>
                      <a:pt x="7269" y="19034"/>
                    </a:lnTo>
                    <a:lnTo>
                      <a:pt x="6662" y="19034"/>
                    </a:lnTo>
                    <a:lnTo>
                      <a:pt x="6301" y="18193"/>
                    </a:lnTo>
                    <a:lnTo>
                      <a:pt x="5910" y="16604"/>
                    </a:lnTo>
                    <a:lnTo>
                      <a:pt x="5679" y="16106"/>
                    </a:lnTo>
                    <a:lnTo>
                      <a:pt x="5535" y="16106"/>
                    </a:lnTo>
                    <a:lnTo>
                      <a:pt x="4942" y="15639"/>
                    </a:lnTo>
                    <a:lnTo>
                      <a:pt x="4350" y="14829"/>
                    </a:lnTo>
                    <a:lnTo>
                      <a:pt x="3960" y="14829"/>
                    </a:lnTo>
                    <a:lnTo>
                      <a:pt x="3136" y="14517"/>
                    </a:lnTo>
                    <a:lnTo>
                      <a:pt x="2543" y="14019"/>
                    </a:lnTo>
                    <a:lnTo>
                      <a:pt x="2399" y="13209"/>
                    </a:lnTo>
                    <a:lnTo>
                      <a:pt x="2543" y="12897"/>
                    </a:lnTo>
                    <a:lnTo>
                      <a:pt x="2399" y="12243"/>
                    </a:lnTo>
                    <a:lnTo>
                      <a:pt x="2399" y="11433"/>
                    </a:lnTo>
                    <a:lnTo>
                      <a:pt x="2023" y="10312"/>
                    </a:lnTo>
                    <a:lnTo>
                      <a:pt x="1575" y="9346"/>
                    </a:lnTo>
                    <a:lnTo>
                      <a:pt x="1431" y="9502"/>
                    </a:lnTo>
                    <a:lnTo>
                      <a:pt x="1358" y="9034"/>
                    </a:lnTo>
                    <a:lnTo>
                      <a:pt x="1214" y="8847"/>
                    </a:lnTo>
                    <a:lnTo>
                      <a:pt x="983" y="9502"/>
                    </a:lnTo>
                    <a:lnTo>
                      <a:pt x="592" y="8536"/>
                    </a:lnTo>
                    <a:lnTo>
                      <a:pt x="376" y="8224"/>
                    </a:lnTo>
                    <a:lnTo>
                      <a:pt x="231" y="8069"/>
                    </a:lnTo>
                    <a:lnTo>
                      <a:pt x="0" y="7757"/>
                    </a:lnTo>
                    <a:lnTo>
                      <a:pt x="0" y="6916"/>
                    </a:lnTo>
                    <a:lnTo>
                      <a:pt x="159" y="6449"/>
                    </a:lnTo>
                    <a:lnTo>
                      <a:pt x="983" y="5639"/>
                    </a:lnTo>
                    <a:lnTo>
                      <a:pt x="983" y="5140"/>
                    </a:lnTo>
                    <a:lnTo>
                      <a:pt x="1358" y="4330"/>
                    </a:lnTo>
                    <a:lnTo>
                      <a:pt x="1431" y="4019"/>
                    </a:lnTo>
                    <a:lnTo>
                      <a:pt x="1806" y="3551"/>
                    </a:lnTo>
                    <a:lnTo>
                      <a:pt x="2543" y="3364"/>
                    </a:lnTo>
                    <a:lnTo>
                      <a:pt x="2775" y="3863"/>
                    </a:lnTo>
                    <a:lnTo>
                      <a:pt x="3526" y="3551"/>
                    </a:lnTo>
                    <a:lnTo>
                      <a:pt x="3584" y="4330"/>
                    </a:lnTo>
                    <a:lnTo>
                      <a:pt x="4118" y="4642"/>
                    </a:lnTo>
                    <a:lnTo>
                      <a:pt x="4942" y="4642"/>
                    </a:lnTo>
                    <a:lnTo>
                      <a:pt x="6069" y="4330"/>
                    </a:lnTo>
                    <a:lnTo>
                      <a:pt x="5853" y="3551"/>
                    </a:lnTo>
                    <a:lnTo>
                      <a:pt x="5679" y="2741"/>
                    </a:lnTo>
                    <a:lnTo>
                      <a:pt x="5462" y="1464"/>
                    </a:lnTo>
                    <a:lnTo>
                      <a:pt x="5535" y="1277"/>
                    </a:lnTo>
                    <a:lnTo>
                      <a:pt x="5853" y="498"/>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24" name="Freeform 149">
                <a:extLst>
                  <a:ext uri="{FF2B5EF4-FFF2-40B4-BE49-F238E27FC236}">
                    <a16:creationId xmlns:a16="http://schemas.microsoft.com/office/drawing/2014/main" id="{E770DFEC-0D14-4996-BCF2-340E588213D9}"/>
                  </a:ext>
                </a:extLst>
              </p:cNvPr>
              <p:cNvSpPr>
                <a:spLocks/>
              </p:cNvSpPr>
              <p:nvPr/>
            </p:nvSpPr>
            <p:spPr bwMode="auto">
              <a:xfrm>
                <a:off x="6650771" y="2988893"/>
                <a:ext cx="76742" cy="69435"/>
              </a:xfrm>
              <a:custGeom>
                <a:avLst/>
                <a:gdLst>
                  <a:gd name="T0" fmla="*/ 7048 w 20000"/>
                  <a:gd name="T1" fmla="*/ 851 h 20000"/>
                  <a:gd name="T2" fmla="*/ 5143 w 20000"/>
                  <a:gd name="T3" fmla="*/ 851 h 20000"/>
                  <a:gd name="T4" fmla="*/ 5143 w 20000"/>
                  <a:gd name="T5" fmla="*/ 5532 h 20000"/>
                  <a:gd name="T6" fmla="*/ 0 w 20000"/>
                  <a:gd name="T7" fmla="*/ 8723 h 20000"/>
                  <a:gd name="T8" fmla="*/ 0 w 20000"/>
                  <a:gd name="T9" fmla="*/ 15532 h 20000"/>
                  <a:gd name="T10" fmla="*/ 8000 w 20000"/>
                  <a:gd name="T11" fmla="*/ 19787 h 20000"/>
                  <a:gd name="T12" fmla="*/ 11048 w 20000"/>
                  <a:gd name="T13" fmla="*/ 15532 h 20000"/>
                  <a:gd name="T14" fmla="*/ 16000 w 20000"/>
                  <a:gd name="T15" fmla="*/ 14255 h 20000"/>
                  <a:gd name="T16" fmla="*/ 16000 w 20000"/>
                  <a:gd name="T17" fmla="*/ 8723 h 20000"/>
                  <a:gd name="T18" fmla="*/ 19810 w 20000"/>
                  <a:gd name="T19" fmla="*/ 5532 h 20000"/>
                  <a:gd name="T20" fmla="*/ 19810 w 20000"/>
                  <a:gd name="T21" fmla="*/ 851 h 20000"/>
                  <a:gd name="T22" fmla="*/ 17905 w 20000"/>
                  <a:gd name="T23" fmla="*/ 0 h 20000"/>
                  <a:gd name="T24" fmla="*/ 16000 w 20000"/>
                  <a:gd name="T25" fmla="*/ 851 h 20000"/>
                  <a:gd name="T26" fmla="*/ 8000 w 20000"/>
                  <a:gd name="T27" fmla="*/ 851 h 20000"/>
                  <a:gd name="T28" fmla="*/ 7048 w 20000"/>
                  <a:gd name="T29" fmla="*/ 85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7048" y="851"/>
                    </a:moveTo>
                    <a:lnTo>
                      <a:pt x="5143" y="851"/>
                    </a:lnTo>
                    <a:lnTo>
                      <a:pt x="5143" y="5532"/>
                    </a:lnTo>
                    <a:lnTo>
                      <a:pt x="0" y="8723"/>
                    </a:lnTo>
                    <a:lnTo>
                      <a:pt x="0" y="15532"/>
                    </a:lnTo>
                    <a:lnTo>
                      <a:pt x="8000" y="19787"/>
                    </a:lnTo>
                    <a:lnTo>
                      <a:pt x="11048" y="15532"/>
                    </a:lnTo>
                    <a:lnTo>
                      <a:pt x="16000" y="14255"/>
                    </a:lnTo>
                    <a:lnTo>
                      <a:pt x="16000" y="8723"/>
                    </a:lnTo>
                    <a:lnTo>
                      <a:pt x="19810" y="5532"/>
                    </a:lnTo>
                    <a:lnTo>
                      <a:pt x="19810" y="851"/>
                    </a:lnTo>
                    <a:lnTo>
                      <a:pt x="17905" y="0"/>
                    </a:lnTo>
                    <a:lnTo>
                      <a:pt x="16000" y="851"/>
                    </a:lnTo>
                    <a:lnTo>
                      <a:pt x="8000" y="851"/>
                    </a:lnTo>
                    <a:lnTo>
                      <a:pt x="7048" y="851"/>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grpSp>
            <p:nvGrpSpPr>
              <p:cNvPr id="1025" name="Group 705">
                <a:extLst>
                  <a:ext uri="{FF2B5EF4-FFF2-40B4-BE49-F238E27FC236}">
                    <a16:creationId xmlns:a16="http://schemas.microsoft.com/office/drawing/2014/main" id="{EE52072F-E3B8-4AA7-BD5B-AB2316151930}"/>
                  </a:ext>
                </a:extLst>
              </p:cNvPr>
              <p:cNvGrpSpPr/>
              <p:nvPr/>
            </p:nvGrpSpPr>
            <p:grpSpPr>
              <a:xfrm>
                <a:off x="7262560" y="1918958"/>
                <a:ext cx="405942" cy="567461"/>
                <a:chOff x="9606957" y="3067756"/>
                <a:chExt cx="365214" cy="510654"/>
              </a:xfrm>
              <a:solidFill>
                <a:srgbClr val="E08080"/>
              </a:solidFill>
            </p:grpSpPr>
            <p:sp>
              <p:nvSpPr>
                <p:cNvPr id="1060" name="Freeform 186">
                  <a:extLst>
                    <a:ext uri="{FF2B5EF4-FFF2-40B4-BE49-F238E27FC236}">
                      <a16:creationId xmlns:a16="http://schemas.microsoft.com/office/drawing/2014/main" id="{EE83FD6B-0491-44A7-B0F9-5F7DD4165521}"/>
                    </a:ext>
                  </a:extLst>
                </p:cNvPr>
                <p:cNvSpPr>
                  <a:spLocks/>
                </p:cNvSpPr>
                <p:nvPr/>
              </p:nvSpPr>
              <p:spPr bwMode="auto">
                <a:xfrm>
                  <a:off x="9618703" y="3182116"/>
                  <a:ext cx="276224" cy="346925"/>
                </a:xfrm>
                <a:custGeom>
                  <a:avLst/>
                  <a:gdLst>
                    <a:gd name="T0" fmla="*/ 9857 w 20000"/>
                    <a:gd name="T1" fmla="*/ 19583 h 20000"/>
                    <a:gd name="T2" fmla="*/ 8857 w 20000"/>
                    <a:gd name="T3" fmla="*/ 18598 h 20000"/>
                    <a:gd name="T4" fmla="*/ 9143 w 20000"/>
                    <a:gd name="T5" fmla="*/ 17424 h 20000"/>
                    <a:gd name="T6" fmla="*/ 7619 w 20000"/>
                    <a:gd name="T7" fmla="*/ 17045 h 20000"/>
                    <a:gd name="T8" fmla="*/ 4667 w 20000"/>
                    <a:gd name="T9" fmla="*/ 18030 h 20000"/>
                    <a:gd name="T10" fmla="*/ 3190 w 20000"/>
                    <a:gd name="T11" fmla="*/ 18409 h 20000"/>
                    <a:gd name="T12" fmla="*/ 2714 w 20000"/>
                    <a:gd name="T13" fmla="*/ 18409 h 20000"/>
                    <a:gd name="T14" fmla="*/ 2714 w 20000"/>
                    <a:gd name="T15" fmla="*/ 19394 h 20000"/>
                    <a:gd name="T16" fmla="*/ 1238 w 20000"/>
                    <a:gd name="T17" fmla="*/ 18977 h 20000"/>
                    <a:gd name="T18" fmla="*/ 0 w 20000"/>
                    <a:gd name="T19" fmla="*/ 18409 h 20000"/>
                    <a:gd name="T20" fmla="*/ 1238 w 20000"/>
                    <a:gd name="T21" fmla="*/ 17652 h 20000"/>
                    <a:gd name="T22" fmla="*/ 2429 w 20000"/>
                    <a:gd name="T23" fmla="*/ 16439 h 20000"/>
                    <a:gd name="T24" fmla="*/ 2714 w 20000"/>
                    <a:gd name="T25" fmla="*/ 15492 h 20000"/>
                    <a:gd name="T26" fmla="*/ 3905 w 20000"/>
                    <a:gd name="T27" fmla="*/ 15492 h 20000"/>
                    <a:gd name="T28" fmla="*/ 4667 w 20000"/>
                    <a:gd name="T29" fmla="*/ 15492 h 20000"/>
                    <a:gd name="T30" fmla="*/ 7905 w 20000"/>
                    <a:gd name="T31" fmla="*/ 14470 h 20000"/>
                    <a:gd name="T32" fmla="*/ 8857 w 20000"/>
                    <a:gd name="T33" fmla="*/ 15265 h 20000"/>
                    <a:gd name="T34" fmla="*/ 9857 w 20000"/>
                    <a:gd name="T35" fmla="*/ 14470 h 20000"/>
                    <a:gd name="T36" fmla="*/ 9619 w 20000"/>
                    <a:gd name="T37" fmla="*/ 13333 h 20000"/>
                    <a:gd name="T38" fmla="*/ 9857 w 20000"/>
                    <a:gd name="T39" fmla="*/ 10758 h 20000"/>
                    <a:gd name="T40" fmla="*/ 11095 w 20000"/>
                    <a:gd name="T41" fmla="*/ 10758 h 20000"/>
                    <a:gd name="T42" fmla="*/ 10810 w 20000"/>
                    <a:gd name="T43" fmla="*/ 11364 h 20000"/>
                    <a:gd name="T44" fmla="*/ 11571 w 20000"/>
                    <a:gd name="T45" fmla="*/ 11932 h 20000"/>
                    <a:gd name="T46" fmla="*/ 13571 w 20000"/>
                    <a:gd name="T47" fmla="*/ 11174 h 20000"/>
                    <a:gd name="T48" fmla="*/ 14810 w 20000"/>
                    <a:gd name="T49" fmla="*/ 9205 h 20000"/>
                    <a:gd name="T50" fmla="*/ 15000 w 20000"/>
                    <a:gd name="T51" fmla="*/ 6061 h 20000"/>
                    <a:gd name="T52" fmla="*/ 14810 w 20000"/>
                    <a:gd name="T53" fmla="*/ 4508 h 20000"/>
                    <a:gd name="T54" fmla="*/ 14286 w 20000"/>
                    <a:gd name="T55" fmla="*/ 3712 h 20000"/>
                    <a:gd name="T56" fmla="*/ 14810 w 20000"/>
                    <a:gd name="T57" fmla="*/ 1932 h 20000"/>
                    <a:gd name="T58" fmla="*/ 15000 w 20000"/>
                    <a:gd name="T59" fmla="*/ 985 h 20000"/>
                    <a:gd name="T60" fmla="*/ 16000 w 20000"/>
                    <a:gd name="T61" fmla="*/ 1553 h 20000"/>
                    <a:gd name="T62" fmla="*/ 16286 w 20000"/>
                    <a:gd name="T63" fmla="*/ 985 h 20000"/>
                    <a:gd name="T64" fmla="*/ 15524 w 20000"/>
                    <a:gd name="T65" fmla="*/ 0 h 20000"/>
                    <a:gd name="T66" fmla="*/ 16762 w 20000"/>
                    <a:gd name="T67" fmla="*/ 379 h 20000"/>
                    <a:gd name="T68" fmla="*/ 18000 w 20000"/>
                    <a:gd name="T69" fmla="*/ 2538 h 20000"/>
                    <a:gd name="T70" fmla="*/ 19190 w 20000"/>
                    <a:gd name="T71" fmla="*/ 4697 h 20000"/>
                    <a:gd name="T72" fmla="*/ 19476 w 20000"/>
                    <a:gd name="T73" fmla="*/ 6061 h 20000"/>
                    <a:gd name="T74" fmla="*/ 19476 w 20000"/>
                    <a:gd name="T75" fmla="*/ 7841 h 20000"/>
                    <a:gd name="T76" fmla="*/ 18238 w 20000"/>
                    <a:gd name="T77" fmla="*/ 8220 h 20000"/>
                    <a:gd name="T78" fmla="*/ 19190 w 20000"/>
                    <a:gd name="T79" fmla="*/ 11364 h 20000"/>
                    <a:gd name="T80" fmla="*/ 19952 w 20000"/>
                    <a:gd name="T81" fmla="*/ 14318 h 20000"/>
                    <a:gd name="T82" fmla="*/ 19190 w 20000"/>
                    <a:gd name="T83" fmla="*/ 15492 h 20000"/>
                    <a:gd name="T84" fmla="*/ 18238 w 20000"/>
                    <a:gd name="T85" fmla="*/ 14886 h 20000"/>
                    <a:gd name="T86" fmla="*/ 17524 w 20000"/>
                    <a:gd name="T87" fmla="*/ 15265 h 20000"/>
                    <a:gd name="T88" fmla="*/ 17048 w 20000"/>
                    <a:gd name="T89" fmla="*/ 15265 h 20000"/>
                    <a:gd name="T90" fmla="*/ 16762 w 20000"/>
                    <a:gd name="T91" fmla="*/ 16439 h 20000"/>
                    <a:gd name="T92" fmla="*/ 15524 w 20000"/>
                    <a:gd name="T93" fmla="*/ 15871 h 20000"/>
                    <a:gd name="T94" fmla="*/ 14810 w 20000"/>
                    <a:gd name="T95" fmla="*/ 17045 h 20000"/>
                    <a:gd name="T96" fmla="*/ 12857 w 20000"/>
                    <a:gd name="T97" fmla="*/ 17424 h 20000"/>
                    <a:gd name="T98" fmla="*/ 11810 w 20000"/>
                    <a:gd name="T99" fmla="*/ 16818 h 20000"/>
                    <a:gd name="T100" fmla="*/ 11571 w 20000"/>
                    <a:gd name="T101" fmla="*/ 16061 h 20000"/>
                    <a:gd name="T102" fmla="*/ 12286 w 20000"/>
                    <a:gd name="T103" fmla="*/ 17424 h 20000"/>
                    <a:gd name="T104" fmla="*/ 11095 w 20000"/>
                    <a:gd name="T105" fmla="*/ 1840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10810" y="19962"/>
                      </a:moveTo>
                      <a:lnTo>
                        <a:pt x="9857" y="19583"/>
                      </a:lnTo>
                      <a:lnTo>
                        <a:pt x="8857" y="18977"/>
                      </a:lnTo>
                      <a:lnTo>
                        <a:pt x="8857" y="18598"/>
                      </a:lnTo>
                      <a:lnTo>
                        <a:pt x="8857" y="18030"/>
                      </a:lnTo>
                      <a:lnTo>
                        <a:pt x="9143" y="17424"/>
                      </a:lnTo>
                      <a:lnTo>
                        <a:pt x="8857" y="17045"/>
                      </a:lnTo>
                      <a:lnTo>
                        <a:pt x="7619" y="17045"/>
                      </a:lnTo>
                      <a:lnTo>
                        <a:pt x="6619" y="17424"/>
                      </a:lnTo>
                      <a:lnTo>
                        <a:pt x="4667" y="18030"/>
                      </a:lnTo>
                      <a:lnTo>
                        <a:pt x="3190" y="18598"/>
                      </a:lnTo>
                      <a:lnTo>
                        <a:pt x="3190" y="18409"/>
                      </a:lnTo>
                      <a:lnTo>
                        <a:pt x="2714" y="18030"/>
                      </a:lnTo>
                      <a:lnTo>
                        <a:pt x="2714" y="18409"/>
                      </a:lnTo>
                      <a:lnTo>
                        <a:pt x="2714" y="18977"/>
                      </a:lnTo>
                      <a:lnTo>
                        <a:pt x="2714" y="19394"/>
                      </a:lnTo>
                      <a:lnTo>
                        <a:pt x="1952" y="18977"/>
                      </a:lnTo>
                      <a:lnTo>
                        <a:pt x="1238" y="18977"/>
                      </a:lnTo>
                      <a:lnTo>
                        <a:pt x="0" y="19394"/>
                      </a:lnTo>
                      <a:lnTo>
                        <a:pt x="0" y="18409"/>
                      </a:lnTo>
                      <a:lnTo>
                        <a:pt x="762" y="18030"/>
                      </a:lnTo>
                      <a:lnTo>
                        <a:pt x="1238" y="17652"/>
                      </a:lnTo>
                      <a:lnTo>
                        <a:pt x="1952" y="17424"/>
                      </a:lnTo>
                      <a:lnTo>
                        <a:pt x="2429" y="16439"/>
                      </a:lnTo>
                      <a:lnTo>
                        <a:pt x="3190" y="16061"/>
                      </a:lnTo>
                      <a:lnTo>
                        <a:pt x="2714" y="15492"/>
                      </a:lnTo>
                      <a:lnTo>
                        <a:pt x="3905" y="15265"/>
                      </a:lnTo>
                      <a:lnTo>
                        <a:pt x="3905" y="15492"/>
                      </a:lnTo>
                      <a:lnTo>
                        <a:pt x="4476" y="15492"/>
                      </a:lnTo>
                      <a:lnTo>
                        <a:pt x="4667" y="15492"/>
                      </a:lnTo>
                      <a:lnTo>
                        <a:pt x="7619" y="14886"/>
                      </a:lnTo>
                      <a:lnTo>
                        <a:pt x="7905" y="14470"/>
                      </a:lnTo>
                      <a:lnTo>
                        <a:pt x="8381" y="14886"/>
                      </a:lnTo>
                      <a:lnTo>
                        <a:pt x="8857" y="15265"/>
                      </a:lnTo>
                      <a:lnTo>
                        <a:pt x="9143" y="14886"/>
                      </a:lnTo>
                      <a:lnTo>
                        <a:pt x="9857" y="14470"/>
                      </a:lnTo>
                      <a:lnTo>
                        <a:pt x="9143" y="13939"/>
                      </a:lnTo>
                      <a:lnTo>
                        <a:pt x="9619" y="13333"/>
                      </a:lnTo>
                      <a:lnTo>
                        <a:pt x="10333" y="11932"/>
                      </a:lnTo>
                      <a:lnTo>
                        <a:pt x="9857" y="10758"/>
                      </a:lnTo>
                      <a:lnTo>
                        <a:pt x="11095" y="10152"/>
                      </a:lnTo>
                      <a:lnTo>
                        <a:pt x="11095" y="10758"/>
                      </a:lnTo>
                      <a:lnTo>
                        <a:pt x="10810" y="11174"/>
                      </a:lnTo>
                      <a:lnTo>
                        <a:pt x="10810" y="11364"/>
                      </a:lnTo>
                      <a:lnTo>
                        <a:pt x="11095" y="11932"/>
                      </a:lnTo>
                      <a:lnTo>
                        <a:pt x="11571" y="11932"/>
                      </a:lnTo>
                      <a:lnTo>
                        <a:pt x="11810" y="11742"/>
                      </a:lnTo>
                      <a:lnTo>
                        <a:pt x="13571" y="11174"/>
                      </a:lnTo>
                      <a:lnTo>
                        <a:pt x="14286" y="9205"/>
                      </a:lnTo>
                      <a:lnTo>
                        <a:pt x="14810" y="9205"/>
                      </a:lnTo>
                      <a:lnTo>
                        <a:pt x="14810" y="7652"/>
                      </a:lnTo>
                      <a:lnTo>
                        <a:pt x="15000" y="6061"/>
                      </a:lnTo>
                      <a:lnTo>
                        <a:pt x="14810" y="4091"/>
                      </a:lnTo>
                      <a:lnTo>
                        <a:pt x="14810" y="4508"/>
                      </a:lnTo>
                      <a:lnTo>
                        <a:pt x="14286" y="4091"/>
                      </a:lnTo>
                      <a:lnTo>
                        <a:pt x="14286" y="3712"/>
                      </a:lnTo>
                      <a:lnTo>
                        <a:pt x="14286" y="2538"/>
                      </a:lnTo>
                      <a:lnTo>
                        <a:pt x="14810" y="1932"/>
                      </a:lnTo>
                      <a:lnTo>
                        <a:pt x="14286" y="1174"/>
                      </a:lnTo>
                      <a:lnTo>
                        <a:pt x="15000" y="985"/>
                      </a:lnTo>
                      <a:lnTo>
                        <a:pt x="15524" y="1932"/>
                      </a:lnTo>
                      <a:lnTo>
                        <a:pt x="16000" y="1553"/>
                      </a:lnTo>
                      <a:lnTo>
                        <a:pt x="16286" y="1553"/>
                      </a:lnTo>
                      <a:lnTo>
                        <a:pt x="16286" y="985"/>
                      </a:lnTo>
                      <a:lnTo>
                        <a:pt x="15524" y="985"/>
                      </a:lnTo>
                      <a:lnTo>
                        <a:pt x="15524" y="0"/>
                      </a:lnTo>
                      <a:lnTo>
                        <a:pt x="16000" y="379"/>
                      </a:lnTo>
                      <a:lnTo>
                        <a:pt x="16762" y="379"/>
                      </a:lnTo>
                      <a:lnTo>
                        <a:pt x="17048" y="1932"/>
                      </a:lnTo>
                      <a:lnTo>
                        <a:pt x="18000" y="2538"/>
                      </a:lnTo>
                      <a:lnTo>
                        <a:pt x="18714" y="3712"/>
                      </a:lnTo>
                      <a:lnTo>
                        <a:pt x="19190" y="4697"/>
                      </a:lnTo>
                      <a:lnTo>
                        <a:pt x="19476" y="4697"/>
                      </a:lnTo>
                      <a:lnTo>
                        <a:pt x="19476" y="6061"/>
                      </a:lnTo>
                      <a:lnTo>
                        <a:pt x="18714" y="6667"/>
                      </a:lnTo>
                      <a:lnTo>
                        <a:pt x="19476" y="7841"/>
                      </a:lnTo>
                      <a:lnTo>
                        <a:pt x="18714" y="7841"/>
                      </a:lnTo>
                      <a:lnTo>
                        <a:pt x="18238" y="8220"/>
                      </a:lnTo>
                      <a:lnTo>
                        <a:pt x="18238" y="9205"/>
                      </a:lnTo>
                      <a:lnTo>
                        <a:pt x="19190" y="11364"/>
                      </a:lnTo>
                      <a:lnTo>
                        <a:pt x="19190" y="13485"/>
                      </a:lnTo>
                      <a:lnTo>
                        <a:pt x="19952" y="14318"/>
                      </a:lnTo>
                      <a:lnTo>
                        <a:pt x="19190" y="14470"/>
                      </a:lnTo>
                      <a:lnTo>
                        <a:pt x="19190" y="15492"/>
                      </a:lnTo>
                      <a:lnTo>
                        <a:pt x="18000" y="16061"/>
                      </a:lnTo>
                      <a:lnTo>
                        <a:pt x="18238" y="14886"/>
                      </a:lnTo>
                      <a:lnTo>
                        <a:pt x="17524" y="14470"/>
                      </a:lnTo>
                      <a:lnTo>
                        <a:pt x="17524" y="15265"/>
                      </a:lnTo>
                      <a:lnTo>
                        <a:pt x="17524" y="15492"/>
                      </a:lnTo>
                      <a:lnTo>
                        <a:pt x="17048" y="15265"/>
                      </a:lnTo>
                      <a:lnTo>
                        <a:pt x="16762" y="15492"/>
                      </a:lnTo>
                      <a:lnTo>
                        <a:pt x="16762" y="16439"/>
                      </a:lnTo>
                      <a:lnTo>
                        <a:pt x="16286" y="17045"/>
                      </a:lnTo>
                      <a:lnTo>
                        <a:pt x="15524" y="15871"/>
                      </a:lnTo>
                      <a:lnTo>
                        <a:pt x="15000" y="16061"/>
                      </a:lnTo>
                      <a:lnTo>
                        <a:pt x="14810" y="17045"/>
                      </a:lnTo>
                      <a:lnTo>
                        <a:pt x="14048" y="16818"/>
                      </a:lnTo>
                      <a:lnTo>
                        <a:pt x="12857" y="17424"/>
                      </a:lnTo>
                      <a:lnTo>
                        <a:pt x="13048" y="16818"/>
                      </a:lnTo>
                      <a:lnTo>
                        <a:pt x="11810" y="16818"/>
                      </a:lnTo>
                      <a:lnTo>
                        <a:pt x="11810" y="16061"/>
                      </a:lnTo>
                      <a:lnTo>
                        <a:pt x="11571" y="16061"/>
                      </a:lnTo>
                      <a:lnTo>
                        <a:pt x="11571" y="17045"/>
                      </a:lnTo>
                      <a:lnTo>
                        <a:pt x="12286" y="17424"/>
                      </a:lnTo>
                      <a:lnTo>
                        <a:pt x="12286" y="18030"/>
                      </a:lnTo>
                      <a:lnTo>
                        <a:pt x="11095" y="18409"/>
                      </a:lnTo>
                      <a:lnTo>
                        <a:pt x="10810" y="19962"/>
                      </a:lnTo>
                      <a:close/>
                    </a:path>
                  </a:pathLst>
                </a:custGeom>
                <a:grp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61" name="Freeform 185">
                  <a:extLst>
                    <a:ext uri="{FF2B5EF4-FFF2-40B4-BE49-F238E27FC236}">
                      <a16:creationId xmlns:a16="http://schemas.microsoft.com/office/drawing/2014/main" id="{BB5C2016-F3F6-4148-A46A-4B42BB952FA9}"/>
                    </a:ext>
                  </a:extLst>
                </p:cNvPr>
                <p:cNvSpPr>
                  <a:spLocks/>
                </p:cNvSpPr>
                <p:nvPr/>
              </p:nvSpPr>
              <p:spPr bwMode="auto">
                <a:xfrm>
                  <a:off x="9817619" y="3067756"/>
                  <a:ext cx="154552" cy="187440"/>
                </a:xfrm>
                <a:custGeom>
                  <a:avLst/>
                  <a:gdLst>
                    <a:gd name="T0" fmla="*/ 3162 w 20000"/>
                    <a:gd name="T1" fmla="*/ 19930 h 20000"/>
                    <a:gd name="T2" fmla="*/ 2308 w 20000"/>
                    <a:gd name="T3" fmla="*/ 19228 h 20000"/>
                    <a:gd name="T4" fmla="*/ 2308 w 20000"/>
                    <a:gd name="T5" fmla="*/ 17404 h 20000"/>
                    <a:gd name="T6" fmla="*/ 0 w 20000"/>
                    <a:gd name="T7" fmla="*/ 16351 h 20000"/>
                    <a:gd name="T8" fmla="*/ 0 w 20000"/>
                    <a:gd name="T9" fmla="*/ 14526 h 20000"/>
                    <a:gd name="T10" fmla="*/ 1368 w 20000"/>
                    <a:gd name="T11" fmla="*/ 12632 h 20000"/>
                    <a:gd name="T12" fmla="*/ 0 w 20000"/>
                    <a:gd name="T13" fmla="*/ 10877 h 20000"/>
                    <a:gd name="T14" fmla="*/ 940 w 20000"/>
                    <a:gd name="T15" fmla="*/ 10526 h 20000"/>
                    <a:gd name="T16" fmla="*/ 2308 w 20000"/>
                    <a:gd name="T17" fmla="*/ 10877 h 20000"/>
                    <a:gd name="T18" fmla="*/ 4444 w 20000"/>
                    <a:gd name="T19" fmla="*/ 10877 h 20000"/>
                    <a:gd name="T20" fmla="*/ 3504 w 20000"/>
                    <a:gd name="T21" fmla="*/ 8702 h 20000"/>
                    <a:gd name="T22" fmla="*/ 4444 w 20000"/>
                    <a:gd name="T23" fmla="*/ 8702 h 20000"/>
                    <a:gd name="T24" fmla="*/ 3504 w 20000"/>
                    <a:gd name="T25" fmla="*/ 6175 h 20000"/>
                    <a:gd name="T26" fmla="*/ 3162 w 20000"/>
                    <a:gd name="T27" fmla="*/ 2877 h 20000"/>
                    <a:gd name="T28" fmla="*/ 1368 w 20000"/>
                    <a:gd name="T29" fmla="*/ 421 h 20000"/>
                    <a:gd name="T30" fmla="*/ 2308 w 20000"/>
                    <a:gd name="T31" fmla="*/ 0 h 20000"/>
                    <a:gd name="T32" fmla="*/ 4444 w 20000"/>
                    <a:gd name="T33" fmla="*/ 1123 h 20000"/>
                    <a:gd name="T34" fmla="*/ 8034 w 20000"/>
                    <a:gd name="T35" fmla="*/ 4000 h 20000"/>
                    <a:gd name="T36" fmla="*/ 11538 w 20000"/>
                    <a:gd name="T37" fmla="*/ 5754 h 20000"/>
                    <a:gd name="T38" fmla="*/ 12821 w 20000"/>
                    <a:gd name="T39" fmla="*/ 5754 h 20000"/>
                    <a:gd name="T40" fmla="*/ 14188 w 20000"/>
                    <a:gd name="T41" fmla="*/ 6877 h 20000"/>
                    <a:gd name="T42" fmla="*/ 15983 w 20000"/>
                    <a:gd name="T43" fmla="*/ 6877 h 20000"/>
                    <a:gd name="T44" fmla="*/ 16410 w 20000"/>
                    <a:gd name="T45" fmla="*/ 4702 h 20000"/>
                    <a:gd name="T46" fmla="*/ 17265 w 20000"/>
                    <a:gd name="T47" fmla="*/ 5053 h 20000"/>
                    <a:gd name="T48" fmla="*/ 17265 w 20000"/>
                    <a:gd name="T49" fmla="*/ 7579 h 20000"/>
                    <a:gd name="T50" fmla="*/ 18547 w 20000"/>
                    <a:gd name="T51" fmla="*/ 9754 h 20000"/>
                    <a:gd name="T52" fmla="*/ 19915 w 20000"/>
                    <a:gd name="T53" fmla="*/ 9474 h 20000"/>
                    <a:gd name="T54" fmla="*/ 19915 w 20000"/>
                    <a:gd name="T55" fmla="*/ 9754 h 20000"/>
                    <a:gd name="T56" fmla="*/ 18547 w 20000"/>
                    <a:gd name="T57" fmla="*/ 10526 h 20000"/>
                    <a:gd name="T58" fmla="*/ 17692 w 20000"/>
                    <a:gd name="T59" fmla="*/ 10877 h 20000"/>
                    <a:gd name="T60" fmla="*/ 15043 w 20000"/>
                    <a:gd name="T61" fmla="*/ 11579 h 20000"/>
                    <a:gd name="T62" fmla="*/ 13675 w 20000"/>
                    <a:gd name="T63" fmla="*/ 12632 h 20000"/>
                    <a:gd name="T64" fmla="*/ 13675 w 20000"/>
                    <a:gd name="T65" fmla="*/ 15228 h 20000"/>
                    <a:gd name="T66" fmla="*/ 13675 w 20000"/>
                    <a:gd name="T67" fmla="*/ 16351 h 20000"/>
                    <a:gd name="T68" fmla="*/ 8034 w 20000"/>
                    <a:gd name="T69" fmla="*/ 14526 h 20000"/>
                    <a:gd name="T70" fmla="*/ 5812 w 20000"/>
                    <a:gd name="T71" fmla="*/ 13754 h 20000"/>
                    <a:gd name="T72" fmla="*/ 4872 w 20000"/>
                    <a:gd name="T73" fmla="*/ 14526 h 20000"/>
                    <a:gd name="T74" fmla="*/ 4444 w 20000"/>
                    <a:gd name="T75" fmla="*/ 15649 h 20000"/>
                    <a:gd name="T76" fmla="*/ 3504 w 20000"/>
                    <a:gd name="T77" fmla="*/ 14526 h 20000"/>
                    <a:gd name="T78" fmla="*/ 2308 w 20000"/>
                    <a:gd name="T79" fmla="*/ 15228 h 20000"/>
                    <a:gd name="T80" fmla="*/ 2308 w 20000"/>
                    <a:gd name="T81" fmla="*/ 15649 h 20000"/>
                    <a:gd name="T82" fmla="*/ 4444 w 20000"/>
                    <a:gd name="T83" fmla="*/ 16351 h 20000"/>
                    <a:gd name="T84" fmla="*/ 4872 w 20000"/>
                    <a:gd name="T85" fmla="*/ 17404 h 20000"/>
                    <a:gd name="T86" fmla="*/ 5812 w 20000"/>
                    <a:gd name="T87" fmla="*/ 17404 h 20000"/>
                    <a:gd name="T88" fmla="*/ 4872 w 20000"/>
                    <a:gd name="T89" fmla="*/ 18526 h 20000"/>
                    <a:gd name="T90" fmla="*/ 4444 w 20000"/>
                    <a:gd name="T91" fmla="*/ 18526 h 20000"/>
                    <a:gd name="T92" fmla="*/ 3504 w 20000"/>
                    <a:gd name="T93" fmla="*/ 19930 h 20000"/>
                    <a:gd name="T94" fmla="*/ 3162 w 20000"/>
                    <a:gd name="T95" fmla="*/ 1993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3162" y="19930"/>
                      </a:moveTo>
                      <a:lnTo>
                        <a:pt x="2308" y="19228"/>
                      </a:lnTo>
                      <a:lnTo>
                        <a:pt x="2308" y="17404"/>
                      </a:lnTo>
                      <a:lnTo>
                        <a:pt x="0" y="16351"/>
                      </a:lnTo>
                      <a:lnTo>
                        <a:pt x="0" y="14526"/>
                      </a:lnTo>
                      <a:lnTo>
                        <a:pt x="1368" y="12632"/>
                      </a:lnTo>
                      <a:lnTo>
                        <a:pt x="0" y="10877"/>
                      </a:lnTo>
                      <a:lnTo>
                        <a:pt x="940" y="10526"/>
                      </a:lnTo>
                      <a:lnTo>
                        <a:pt x="2308" y="10877"/>
                      </a:lnTo>
                      <a:lnTo>
                        <a:pt x="4444" y="10877"/>
                      </a:lnTo>
                      <a:lnTo>
                        <a:pt x="3504" y="8702"/>
                      </a:lnTo>
                      <a:lnTo>
                        <a:pt x="4444" y="8702"/>
                      </a:lnTo>
                      <a:lnTo>
                        <a:pt x="3504" y="6175"/>
                      </a:lnTo>
                      <a:lnTo>
                        <a:pt x="3162" y="2877"/>
                      </a:lnTo>
                      <a:lnTo>
                        <a:pt x="1368" y="421"/>
                      </a:lnTo>
                      <a:lnTo>
                        <a:pt x="2308" y="0"/>
                      </a:lnTo>
                      <a:lnTo>
                        <a:pt x="4444" y="1123"/>
                      </a:lnTo>
                      <a:lnTo>
                        <a:pt x="8034" y="4000"/>
                      </a:lnTo>
                      <a:lnTo>
                        <a:pt x="11538" y="5754"/>
                      </a:lnTo>
                      <a:lnTo>
                        <a:pt x="12821" y="5754"/>
                      </a:lnTo>
                      <a:lnTo>
                        <a:pt x="14188" y="6877"/>
                      </a:lnTo>
                      <a:lnTo>
                        <a:pt x="15983" y="6877"/>
                      </a:lnTo>
                      <a:lnTo>
                        <a:pt x="16410" y="4702"/>
                      </a:lnTo>
                      <a:lnTo>
                        <a:pt x="17265" y="5053"/>
                      </a:lnTo>
                      <a:lnTo>
                        <a:pt x="17265" y="7579"/>
                      </a:lnTo>
                      <a:lnTo>
                        <a:pt x="18547" y="9754"/>
                      </a:lnTo>
                      <a:lnTo>
                        <a:pt x="19915" y="9474"/>
                      </a:lnTo>
                      <a:lnTo>
                        <a:pt x="19915" y="9754"/>
                      </a:lnTo>
                      <a:lnTo>
                        <a:pt x="18547" y="10526"/>
                      </a:lnTo>
                      <a:lnTo>
                        <a:pt x="17692" y="10877"/>
                      </a:lnTo>
                      <a:lnTo>
                        <a:pt x="15043" y="11579"/>
                      </a:lnTo>
                      <a:lnTo>
                        <a:pt x="13675" y="12632"/>
                      </a:lnTo>
                      <a:lnTo>
                        <a:pt x="13675" y="15228"/>
                      </a:lnTo>
                      <a:lnTo>
                        <a:pt x="13675" y="16351"/>
                      </a:lnTo>
                      <a:lnTo>
                        <a:pt x="8034" y="14526"/>
                      </a:lnTo>
                      <a:lnTo>
                        <a:pt x="5812" y="13754"/>
                      </a:lnTo>
                      <a:lnTo>
                        <a:pt x="4872" y="14526"/>
                      </a:lnTo>
                      <a:lnTo>
                        <a:pt x="4444" y="15649"/>
                      </a:lnTo>
                      <a:lnTo>
                        <a:pt x="3504" y="14526"/>
                      </a:lnTo>
                      <a:lnTo>
                        <a:pt x="2308" y="15228"/>
                      </a:lnTo>
                      <a:lnTo>
                        <a:pt x="2308" y="15649"/>
                      </a:lnTo>
                      <a:lnTo>
                        <a:pt x="4444" y="16351"/>
                      </a:lnTo>
                      <a:lnTo>
                        <a:pt x="4872" y="17404"/>
                      </a:lnTo>
                      <a:lnTo>
                        <a:pt x="5812" y="17404"/>
                      </a:lnTo>
                      <a:lnTo>
                        <a:pt x="4872" y="18526"/>
                      </a:lnTo>
                      <a:lnTo>
                        <a:pt x="4444" y="18526"/>
                      </a:lnTo>
                      <a:lnTo>
                        <a:pt x="3504" y="19930"/>
                      </a:lnTo>
                      <a:lnTo>
                        <a:pt x="3162" y="19930"/>
                      </a:lnTo>
                      <a:close/>
                    </a:path>
                  </a:pathLst>
                </a:custGeom>
                <a:grp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62" name="Freeform 159">
                  <a:extLst>
                    <a:ext uri="{FF2B5EF4-FFF2-40B4-BE49-F238E27FC236}">
                      <a16:creationId xmlns:a16="http://schemas.microsoft.com/office/drawing/2014/main" id="{CA2A8A5A-006F-478E-8AFE-2B9DB3C200B8}"/>
                    </a:ext>
                  </a:extLst>
                </p:cNvPr>
                <p:cNvSpPr>
                  <a:spLocks/>
                </p:cNvSpPr>
                <p:nvPr/>
              </p:nvSpPr>
              <p:spPr bwMode="auto">
                <a:xfrm rot="20280000" flipV="1">
                  <a:off x="9606957" y="3496079"/>
                  <a:ext cx="59314" cy="82331"/>
                </a:xfrm>
                <a:custGeom>
                  <a:avLst/>
                  <a:gdLst>
                    <a:gd name="T0" fmla="*/ 8283 w 20000"/>
                    <a:gd name="T1" fmla="*/ 19887 h 20000"/>
                    <a:gd name="T2" fmla="*/ 5253 w 20000"/>
                    <a:gd name="T3" fmla="*/ 16836 h 20000"/>
                    <a:gd name="T4" fmla="*/ 3232 w 20000"/>
                    <a:gd name="T5" fmla="*/ 12203 h 20000"/>
                    <a:gd name="T6" fmla="*/ 0 w 20000"/>
                    <a:gd name="T7" fmla="*/ 8701 h 20000"/>
                    <a:gd name="T8" fmla="*/ 2020 w 20000"/>
                    <a:gd name="T9" fmla="*/ 8701 h 20000"/>
                    <a:gd name="T10" fmla="*/ 3232 w 20000"/>
                    <a:gd name="T11" fmla="*/ 4633 h 20000"/>
                    <a:gd name="T12" fmla="*/ 2020 w 20000"/>
                    <a:gd name="T13" fmla="*/ 4068 h 20000"/>
                    <a:gd name="T14" fmla="*/ 3232 w 20000"/>
                    <a:gd name="T15" fmla="*/ 2938 h 20000"/>
                    <a:gd name="T16" fmla="*/ 5253 w 20000"/>
                    <a:gd name="T17" fmla="*/ 1130 h 20000"/>
                    <a:gd name="T18" fmla="*/ 3232 w 20000"/>
                    <a:gd name="T19" fmla="*/ 0 h 20000"/>
                    <a:gd name="T20" fmla="*/ 11515 w 20000"/>
                    <a:gd name="T21" fmla="*/ 2938 h 20000"/>
                    <a:gd name="T22" fmla="*/ 11515 w 20000"/>
                    <a:gd name="T23" fmla="*/ 4068 h 20000"/>
                    <a:gd name="T24" fmla="*/ 15758 w 20000"/>
                    <a:gd name="T25" fmla="*/ 6441 h 20000"/>
                    <a:gd name="T26" fmla="*/ 19798 w 20000"/>
                    <a:gd name="T27" fmla="*/ 11751 h 20000"/>
                    <a:gd name="T28" fmla="*/ 18586 w 20000"/>
                    <a:gd name="T29" fmla="*/ 16836 h 20000"/>
                    <a:gd name="T30" fmla="*/ 8283 w 20000"/>
                    <a:gd name="T31" fmla="*/ 1988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00" h="20000">
                      <a:moveTo>
                        <a:pt x="8283" y="19887"/>
                      </a:moveTo>
                      <a:lnTo>
                        <a:pt x="5253" y="16836"/>
                      </a:lnTo>
                      <a:lnTo>
                        <a:pt x="3232" y="12203"/>
                      </a:lnTo>
                      <a:lnTo>
                        <a:pt x="0" y="8701"/>
                      </a:lnTo>
                      <a:lnTo>
                        <a:pt x="2020" y="8701"/>
                      </a:lnTo>
                      <a:lnTo>
                        <a:pt x="3232" y="4633"/>
                      </a:lnTo>
                      <a:lnTo>
                        <a:pt x="2020" y="4068"/>
                      </a:lnTo>
                      <a:lnTo>
                        <a:pt x="3232" y="2938"/>
                      </a:lnTo>
                      <a:lnTo>
                        <a:pt x="5253" y="1130"/>
                      </a:lnTo>
                      <a:lnTo>
                        <a:pt x="3232" y="0"/>
                      </a:lnTo>
                      <a:lnTo>
                        <a:pt x="11515" y="2938"/>
                      </a:lnTo>
                      <a:lnTo>
                        <a:pt x="11515" y="4068"/>
                      </a:lnTo>
                      <a:lnTo>
                        <a:pt x="15758" y="6441"/>
                      </a:lnTo>
                      <a:lnTo>
                        <a:pt x="19798" y="11751"/>
                      </a:lnTo>
                      <a:lnTo>
                        <a:pt x="18586" y="16836"/>
                      </a:lnTo>
                      <a:lnTo>
                        <a:pt x="8283" y="19887"/>
                      </a:lnTo>
                      <a:close/>
                    </a:path>
                  </a:pathLst>
                </a:custGeom>
                <a:grpFill/>
                <a:ln w="3175">
                  <a:no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grpSp>
          <p:sp>
            <p:nvSpPr>
              <p:cNvPr id="1026" name="Freeform 214">
                <a:extLst>
                  <a:ext uri="{FF2B5EF4-FFF2-40B4-BE49-F238E27FC236}">
                    <a16:creationId xmlns:a16="http://schemas.microsoft.com/office/drawing/2014/main" id="{900C4AC8-845A-4BF3-9F44-9A9C476B521C}"/>
                  </a:ext>
                </a:extLst>
              </p:cNvPr>
              <p:cNvSpPr>
                <a:spLocks/>
              </p:cNvSpPr>
              <p:nvPr/>
            </p:nvSpPr>
            <p:spPr bwMode="auto">
              <a:xfrm>
                <a:off x="5428392" y="1483300"/>
                <a:ext cx="1790630" cy="1494631"/>
              </a:xfrm>
              <a:custGeom>
                <a:avLst/>
                <a:gdLst>
                  <a:gd name="T0" fmla="*/ 16612 w 20000"/>
                  <a:gd name="T1" fmla="*/ 1418 h 20000"/>
                  <a:gd name="T2" fmla="*/ 18424 w 20000"/>
                  <a:gd name="T3" fmla="*/ 2983 h 20000"/>
                  <a:gd name="T4" fmla="*/ 19992 w 20000"/>
                  <a:gd name="T5" fmla="*/ 3540 h 20000"/>
                  <a:gd name="T6" fmla="*/ 19527 w 20000"/>
                  <a:gd name="T7" fmla="*/ 7139 h 20000"/>
                  <a:gd name="T8" fmla="*/ 18939 w 20000"/>
                  <a:gd name="T9" fmla="*/ 7697 h 20000"/>
                  <a:gd name="T10" fmla="*/ 18220 w 20000"/>
                  <a:gd name="T11" fmla="*/ 7941 h 20000"/>
                  <a:gd name="T12" fmla="*/ 17159 w 20000"/>
                  <a:gd name="T13" fmla="*/ 9418 h 20000"/>
                  <a:gd name="T14" fmla="*/ 16743 w 20000"/>
                  <a:gd name="T15" fmla="*/ 9418 h 20000"/>
                  <a:gd name="T16" fmla="*/ 15853 w 20000"/>
                  <a:gd name="T17" fmla="*/ 9672 h 20000"/>
                  <a:gd name="T18" fmla="*/ 16057 w 20000"/>
                  <a:gd name="T19" fmla="*/ 10836 h 20000"/>
                  <a:gd name="T20" fmla="*/ 17331 w 20000"/>
                  <a:gd name="T21" fmla="*/ 10631 h 20000"/>
                  <a:gd name="T22" fmla="*/ 16400 w 20000"/>
                  <a:gd name="T23" fmla="*/ 12293 h 20000"/>
                  <a:gd name="T24" fmla="*/ 17290 w 20000"/>
                  <a:gd name="T25" fmla="*/ 13819 h 20000"/>
                  <a:gd name="T26" fmla="*/ 17412 w 20000"/>
                  <a:gd name="T27" fmla="*/ 14680 h 20000"/>
                  <a:gd name="T28" fmla="*/ 17837 w 20000"/>
                  <a:gd name="T29" fmla="*/ 14973 h 20000"/>
                  <a:gd name="T30" fmla="*/ 17673 w 20000"/>
                  <a:gd name="T31" fmla="*/ 15531 h 20000"/>
                  <a:gd name="T32" fmla="*/ 17331 w 20000"/>
                  <a:gd name="T33" fmla="*/ 16597 h 20000"/>
                  <a:gd name="T34" fmla="*/ 17078 w 20000"/>
                  <a:gd name="T35" fmla="*/ 17614 h 20000"/>
                  <a:gd name="T36" fmla="*/ 16269 w 20000"/>
                  <a:gd name="T37" fmla="*/ 18670 h 20000"/>
                  <a:gd name="T38" fmla="*/ 15216 w 20000"/>
                  <a:gd name="T39" fmla="*/ 18670 h 20000"/>
                  <a:gd name="T40" fmla="*/ 14416 w 20000"/>
                  <a:gd name="T41" fmla="*/ 19491 h 20000"/>
                  <a:gd name="T42" fmla="*/ 13951 w 20000"/>
                  <a:gd name="T43" fmla="*/ 19491 h 20000"/>
                  <a:gd name="T44" fmla="*/ 13437 w 20000"/>
                  <a:gd name="T45" fmla="*/ 19374 h 20000"/>
                  <a:gd name="T46" fmla="*/ 12433 w 20000"/>
                  <a:gd name="T47" fmla="*/ 18670 h 20000"/>
                  <a:gd name="T48" fmla="*/ 11535 w 20000"/>
                  <a:gd name="T49" fmla="*/ 18826 h 20000"/>
                  <a:gd name="T50" fmla="*/ 11078 w 20000"/>
                  <a:gd name="T51" fmla="*/ 19589 h 20000"/>
                  <a:gd name="T52" fmla="*/ 10441 w 20000"/>
                  <a:gd name="T53" fmla="*/ 19227 h 20000"/>
                  <a:gd name="T54" fmla="*/ 9894 w 20000"/>
                  <a:gd name="T55" fmla="*/ 18171 h 20000"/>
                  <a:gd name="T56" fmla="*/ 9429 w 20000"/>
                  <a:gd name="T57" fmla="*/ 17653 h 20000"/>
                  <a:gd name="T58" fmla="*/ 9510 w 20000"/>
                  <a:gd name="T59" fmla="*/ 16293 h 20000"/>
                  <a:gd name="T60" fmla="*/ 8751 w 20000"/>
                  <a:gd name="T61" fmla="*/ 16039 h 20000"/>
                  <a:gd name="T62" fmla="*/ 8408 w 20000"/>
                  <a:gd name="T63" fmla="*/ 15736 h 20000"/>
                  <a:gd name="T64" fmla="*/ 7445 w 20000"/>
                  <a:gd name="T65" fmla="*/ 16293 h 20000"/>
                  <a:gd name="T66" fmla="*/ 6343 w 20000"/>
                  <a:gd name="T67" fmla="*/ 16450 h 20000"/>
                  <a:gd name="T68" fmla="*/ 4906 w 20000"/>
                  <a:gd name="T69" fmla="*/ 16196 h 20000"/>
                  <a:gd name="T70" fmla="*/ 4139 w 20000"/>
                  <a:gd name="T71" fmla="*/ 15795 h 20000"/>
                  <a:gd name="T72" fmla="*/ 2318 w 20000"/>
                  <a:gd name="T73" fmla="*/ 14416 h 20000"/>
                  <a:gd name="T74" fmla="*/ 2449 w 20000"/>
                  <a:gd name="T75" fmla="*/ 13770 h 20000"/>
                  <a:gd name="T76" fmla="*/ 1437 w 20000"/>
                  <a:gd name="T77" fmla="*/ 12293 h 20000"/>
                  <a:gd name="T78" fmla="*/ 669 w 20000"/>
                  <a:gd name="T79" fmla="*/ 11540 h 20000"/>
                  <a:gd name="T80" fmla="*/ 416 w 20000"/>
                  <a:gd name="T81" fmla="*/ 9917 h 20000"/>
                  <a:gd name="T82" fmla="*/ 2114 w 20000"/>
                  <a:gd name="T83" fmla="*/ 8900 h 20000"/>
                  <a:gd name="T84" fmla="*/ 2449 w 20000"/>
                  <a:gd name="T85" fmla="*/ 6778 h 20000"/>
                  <a:gd name="T86" fmla="*/ 3673 w 20000"/>
                  <a:gd name="T87" fmla="*/ 4606 h 20000"/>
                  <a:gd name="T88" fmla="*/ 4571 w 20000"/>
                  <a:gd name="T89" fmla="*/ 5115 h 20000"/>
                  <a:gd name="T90" fmla="*/ 5322 w 20000"/>
                  <a:gd name="T91" fmla="*/ 6377 h 20000"/>
                  <a:gd name="T92" fmla="*/ 7012 w 20000"/>
                  <a:gd name="T93" fmla="*/ 7394 h 20000"/>
                  <a:gd name="T94" fmla="*/ 8751 w 20000"/>
                  <a:gd name="T95" fmla="*/ 8196 h 20000"/>
                  <a:gd name="T96" fmla="*/ 10784 w 20000"/>
                  <a:gd name="T97" fmla="*/ 8597 h 20000"/>
                  <a:gd name="T98" fmla="*/ 12767 w 20000"/>
                  <a:gd name="T99" fmla="*/ 6885 h 20000"/>
                  <a:gd name="T100" fmla="*/ 13437 w 20000"/>
                  <a:gd name="T101" fmla="*/ 6328 h 20000"/>
                  <a:gd name="T102" fmla="*/ 14286 w 20000"/>
                  <a:gd name="T103" fmla="*/ 5418 h 20000"/>
                  <a:gd name="T104" fmla="*/ 15176 w 20000"/>
                  <a:gd name="T105" fmla="*/ 4919 h 20000"/>
                  <a:gd name="T106" fmla="*/ 13951 w 20000"/>
                  <a:gd name="T107" fmla="*/ 4362 h 20000"/>
                  <a:gd name="T108" fmla="*/ 13567 w 20000"/>
                  <a:gd name="T109" fmla="*/ 3042 h 20000"/>
                  <a:gd name="T110" fmla="*/ 14335 w 20000"/>
                  <a:gd name="T111" fmla="*/ 101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000" h="20000">
                    <a:moveTo>
                      <a:pt x="14841" y="108"/>
                    </a:moveTo>
                    <a:lnTo>
                      <a:pt x="15004" y="0"/>
                    </a:lnTo>
                    <a:lnTo>
                      <a:pt x="15216" y="108"/>
                    </a:lnTo>
                    <a:lnTo>
                      <a:pt x="15641" y="205"/>
                    </a:lnTo>
                    <a:lnTo>
                      <a:pt x="15853" y="254"/>
                    </a:lnTo>
                    <a:lnTo>
                      <a:pt x="15976" y="362"/>
                    </a:lnTo>
                    <a:lnTo>
                      <a:pt x="16612" y="1418"/>
                    </a:lnTo>
                    <a:lnTo>
                      <a:pt x="16873" y="1721"/>
                    </a:lnTo>
                    <a:lnTo>
                      <a:pt x="17078" y="2230"/>
                    </a:lnTo>
                    <a:lnTo>
                      <a:pt x="17208" y="2484"/>
                    </a:lnTo>
                    <a:lnTo>
                      <a:pt x="17331" y="2641"/>
                    </a:lnTo>
                    <a:lnTo>
                      <a:pt x="17673" y="2641"/>
                    </a:lnTo>
                    <a:lnTo>
                      <a:pt x="17878" y="2641"/>
                    </a:lnTo>
                    <a:lnTo>
                      <a:pt x="18424" y="2983"/>
                    </a:lnTo>
                    <a:lnTo>
                      <a:pt x="18776" y="3795"/>
                    </a:lnTo>
                    <a:lnTo>
                      <a:pt x="18939" y="3795"/>
                    </a:lnTo>
                    <a:lnTo>
                      <a:pt x="19273" y="3697"/>
                    </a:lnTo>
                    <a:lnTo>
                      <a:pt x="19396" y="3443"/>
                    </a:lnTo>
                    <a:lnTo>
                      <a:pt x="19739" y="3296"/>
                    </a:lnTo>
                    <a:lnTo>
                      <a:pt x="19992" y="3139"/>
                    </a:lnTo>
                    <a:lnTo>
                      <a:pt x="19992" y="3540"/>
                    </a:lnTo>
                    <a:lnTo>
                      <a:pt x="19992" y="3941"/>
                    </a:lnTo>
                    <a:lnTo>
                      <a:pt x="19951" y="4098"/>
                    </a:lnTo>
                    <a:lnTo>
                      <a:pt x="19951" y="5516"/>
                    </a:lnTo>
                    <a:lnTo>
                      <a:pt x="19527" y="5320"/>
                    </a:lnTo>
                    <a:lnTo>
                      <a:pt x="19314" y="5672"/>
                    </a:lnTo>
                    <a:lnTo>
                      <a:pt x="19608" y="6631"/>
                    </a:lnTo>
                    <a:lnTo>
                      <a:pt x="19527" y="7139"/>
                    </a:lnTo>
                    <a:lnTo>
                      <a:pt x="19527" y="7296"/>
                    </a:lnTo>
                    <a:lnTo>
                      <a:pt x="19396" y="7139"/>
                    </a:lnTo>
                    <a:lnTo>
                      <a:pt x="19273" y="7042"/>
                    </a:lnTo>
                    <a:lnTo>
                      <a:pt x="19273" y="7296"/>
                    </a:lnTo>
                    <a:lnTo>
                      <a:pt x="19110" y="7443"/>
                    </a:lnTo>
                    <a:lnTo>
                      <a:pt x="19061" y="7638"/>
                    </a:lnTo>
                    <a:lnTo>
                      <a:pt x="18939" y="7697"/>
                    </a:lnTo>
                    <a:lnTo>
                      <a:pt x="18776" y="7795"/>
                    </a:lnTo>
                    <a:lnTo>
                      <a:pt x="18776" y="7844"/>
                    </a:lnTo>
                    <a:lnTo>
                      <a:pt x="18857" y="8039"/>
                    </a:lnTo>
                    <a:lnTo>
                      <a:pt x="18727" y="8039"/>
                    </a:lnTo>
                    <a:lnTo>
                      <a:pt x="18514" y="8039"/>
                    </a:lnTo>
                    <a:lnTo>
                      <a:pt x="18392" y="7844"/>
                    </a:lnTo>
                    <a:lnTo>
                      <a:pt x="18220" y="7941"/>
                    </a:lnTo>
                    <a:lnTo>
                      <a:pt x="18220" y="8196"/>
                    </a:lnTo>
                    <a:lnTo>
                      <a:pt x="18180" y="8352"/>
                    </a:lnTo>
                    <a:lnTo>
                      <a:pt x="18049" y="8499"/>
                    </a:lnTo>
                    <a:lnTo>
                      <a:pt x="17755" y="8753"/>
                    </a:lnTo>
                    <a:lnTo>
                      <a:pt x="17624" y="9164"/>
                    </a:lnTo>
                    <a:lnTo>
                      <a:pt x="17331" y="9262"/>
                    </a:lnTo>
                    <a:lnTo>
                      <a:pt x="17159" y="9418"/>
                    </a:lnTo>
                    <a:lnTo>
                      <a:pt x="16955" y="9672"/>
                    </a:lnTo>
                    <a:lnTo>
                      <a:pt x="16743" y="9917"/>
                    </a:lnTo>
                    <a:lnTo>
                      <a:pt x="16653" y="9819"/>
                    </a:lnTo>
                    <a:lnTo>
                      <a:pt x="16776" y="9672"/>
                    </a:lnTo>
                    <a:lnTo>
                      <a:pt x="16776" y="9565"/>
                    </a:lnTo>
                    <a:lnTo>
                      <a:pt x="16873" y="9516"/>
                    </a:lnTo>
                    <a:lnTo>
                      <a:pt x="16743" y="9418"/>
                    </a:lnTo>
                    <a:lnTo>
                      <a:pt x="16653" y="9262"/>
                    </a:lnTo>
                    <a:lnTo>
                      <a:pt x="16873" y="8753"/>
                    </a:lnTo>
                    <a:lnTo>
                      <a:pt x="16612" y="8499"/>
                    </a:lnTo>
                    <a:lnTo>
                      <a:pt x="16318" y="8704"/>
                    </a:lnTo>
                    <a:lnTo>
                      <a:pt x="16106" y="9164"/>
                    </a:lnTo>
                    <a:lnTo>
                      <a:pt x="15894" y="9418"/>
                    </a:lnTo>
                    <a:lnTo>
                      <a:pt x="15853" y="9672"/>
                    </a:lnTo>
                    <a:lnTo>
                      <a:pt x="15722" y="9770"/>
                    </a:lnTo>
                    <a:lnTo>
                      <a:pt x="15429" y="9770"/>
                    </a:lnTo>
                    <a:lnTo>
                      <a:pt x="15510" y="10171"/>
                    </a:lnTo>
                    <a:lnTo>
                      <a:pt x="15641" y="10474"/>
                    </a:lnTo>
                    <a:lnTo>
                      <a:pt x="15771" y="10435"/>
                    </a:lnTo>
                    <a:lnTo>
                      <a:pt x="15976" y="10572"/>
                    </a:lnTo>
                    <a:lnTo>
                      <a:pt x="16057" y="10836"/>
                    </a:lnTo>
                    <a:lnTo>
                      <a:pt x="16188" y="10983"/>
                    </a:lnTo>
                    <a:lnTo>
                      <a:pt x="16318" y="10875"/>
                    </a:lnTo>
                    <a:lnTo>
                      <a:pt x="16522" y="10631"/>
                    </a:lnTo>
                    <a:lnTo>
                      <a:pt x="16653" y="10474"/>
                    </a:lnTo>
                    <a:lnTo>
                      <a:pt x="16955" y="10631"/>
                    </a:lnTo>
                    <a:lnTo>
                      <a:pt x="17159" y="10631"/>
                    </a:lnTo>
                    <a:lnTo>
                      <a:pt x="17331" y="10631"/>
                    </a:lnTo>
                    <a:lnTo>
                      <a:pt x="17331" y="10983"/>
                    </a:lnTo>
                    <a:lnTo>
                      <a:pt x="17159" y="10875"/>
                    </a:lnTo>
                    <a:lnTo>
                      <a:pt x="16776" y="11139"/>
                    </a:lnTo>
                    <a:lnTo>
                      <a:pt x="16873" y="11237"/>
                    </a:lnTo>
                    <a:lnTo>
                      <a:pt x="16612" y="11638"/>
                    </a:lnTo>
                    <a:lnTo>
                      <a:pt x="16400" y="12039"/>
                    </a:lnTo>
                    <a:lnTo>
                      <a:pt x="16400" y="12293"/>
                    </a:lnTo>
                    <a:lnTo>
                      <a:pt x="16776" y="12557"/>
                    </a:lnTo>
                    <a:lnTo>
                      <a:pt x="17078" y="13154"/>
                    </a:lnTo>
                    <a:lnTo>
                      <a:pt x="17208" y="13262"/>
                    </a:lnTo>
                    <a:lnTo>
                      <a:pt x="17290" y="13516"/>
                    </a:lnTo>
                    <a:lnTo>
                      <a:pt x="17494" y="13770"/>
                    </a:lnTo>
                    <a:lnTo>
                      <a:pt x="17624" y="13917"/>
                    </a:lnTo>
                    <a:lnTo>
                      <a:pt x="17290" y="13819"/>
                    </a:lnTo>
                    <a:lnTo>
                      <a:pt x="17159" y="13770"/>
                    </a:lnTo>
                    <a:lnTo>
                      <a:pt x="17078" y="13819"/>
                    </a:lnTo>
                    <a:lnTo>
                      <a:pt x="17208" y="13819"/>
                    </a:lnTo>
                    <a:lnTo>
                      <a:pt x="17412" y="14073"/>
                    </a:lnTo>
                    <a:lnTo>
                      <a:pt x="17673" y="14416"/>
                    </a:lnTo>
                    <a:lnTo>
                      <a:pt x="17494" y="14474"/>
                    </a:lnTo>
                    <a:lnTo>
                      <a:pt x="17412" y="14680"/>
                    </a:lnTo>
                    <a:lnTo>
                      <a:pt x="17208" y="14680"/>
                    </a:lnTo>
                    <a:lnTo>
                      <a:pt x="17159" y="14826"/>
                    </a:lnTo>
                    <a:lnTo>
                      <a:pt x="17290" y="14729"/>
                    </a:lnTo>
                    <a:lnTo>
                      <a:pt x="17290" y="14875"/>
                    </a:lnTo>
                    <a:lnTo>
                      <a:pt x="17543" y="14729"/>
                    </a:lnTo>
                    <a:lnTo>
                      <a:pt x="17755" y="14875"/>
                    </a:lnTo>
                    <a:lnTo>
                      <a:pt x="17837" y="14973"/>
                    </a:lnTo>
                    <a:lnTo>
                      <a:pt x="17673" y="15130"/>
                    </a:lnTo>
                    <a:lnTo>
                      <a:pt x="17837" y="15130"/>
                    </a:lnTo>
                    <a:lnTo>
                      <a:pt x="17837" y="15276"/>
                    </a:lnTo>
                    <a:lnTo>
                      <a:pt x="17673" y="15276"/>
                    </a:lnTo>
                    <a:lnTo>
                      <a:pt x="17755" y="15374"/>
                    </a:lnTo>
                    <a:lnTo>
                      <a:pt x="17755" y="15531"/>
                    </a:lnTo>
                    <a:lnTo>
                      <a:pt x="17673" y="15531"/>
                    </a:lnTo>
                    <a:lnTo>
                      <a:pt x="17673" y="15638"/>
                    </a:lnTo>
                    <a:lnTo>
                      <a:pt x="17837" y="15736"/>
                    </a:lnTo>
                    <a:lnTo>
                      <a:pt x="17673" y="15795"/>
                    </a:lnTo>
                    <a:lnTo>
                      <a:pt x="17673" y="15736"/>
                    </a:lnTo>
                    <a:lnTo>
                      <a:pt x="17624" y="15795"/>
                    </a:lnTo>
                    <a:lnTo>
                      <a:pt x="17494" y="16196"/>
                    </a:lnTo>
                    <a:lnTo>
                      <a:pt x="17331" y="16597"/>
                    </a:lnTo>
                    <a:lnTo>
                      <a:pt x="17208" y="16597"/>
                    </a:lnTo>
                    <a:lnTo>
                      <a:pt x="17208" y="16694"/>
                    </a:lnTo>
                    <a:lnTo>
                      <a:pt x="17290" y="16792"/>
                    </a:lnTo>
                    <a:lnTo>
                      <a:pt x="17208" y="16949"/>
                    </a:lnTo>
                    <a:lnTo>
                      <a:pt x="17208" y="17213"/>
                    </a:lnTo>
                    <a:lnTo>
                      <a:pt x="17208" y="17359"/>
                    </a:lnTo>
                    <a:lnTo>
                      <a:pt x="17078" y="17614"/>
                    </a:lnTo>
                    <a:lnTo>
                      <a:pt x="16955" y="17770"/>
                    </a:lnTo>
                    <a:lnTo>
                      <a:pt x="16743" y="17868"/>
                    </a:lnTo>
                    <a:lnTo>
                      <a:pt x="16776" y="17917"/>
                    </a:lnTo>
                    <a:lnTo>
                      <a:pt x="16612" y="18171"/>
                    </a:lnTo>
                    <a:lnTo>
                      <a:pt x="16441" y="18269"/>
                    </a:lnTo>
                    <a:lnTo>
                      <a:pt x="16400" y="18269"/>
                    </a:lnTo>
                    <a:lnTo>
                      <a:pt x="16269" y="18670"/>
                    </a:lnTo>
                    <a:lnTo>
                      <a:pt x="15976" y="18729"/>
                    </a:lnTo>
                    <a:lnTo>
                      <a:pt x="15894" y="18826"/>
                    </a:lnTo>
                    <a:lnTo>
                      <a:pt x="15771" y="18729"/>
                    </a:lnTo>
                    <a:lnTo>
                      <a:pt x="15722" y="18826"/>
                    </a:lnTo>
                    <a:lnTo>
                      <a:pt x="15641" y="18729"/>
                    </a:lnTo>
                    <a:lnTo>
                      <a:pt x="15429" y="18924"/>
                    </a:lnTo>
                    <a:lnTo>
                      <a:pt x="15216" y="18670"/>
                    </a:lnTo>
                    <a:lnTo>
                      <a:pt x="15306" y="19071"/>
                    </a:lnTo>
                    <a:lnTo>
                      <a:pt x="14955" y="19227"/>
                    </a:lnTo>
                    <a:lnTo>
                      <a:pt x="14873" y="19130"/>
                    </a:lnTo>
                    <a:lnTo>
                      <a:pt x="14873" y="19227"/>
                    </a:lnTo>
                    <a:lnTo>
                      <a:pt x="14751" y="19335"/>
                    </a:lnTo>
                    <a:lnTo>
                      <a:pt x="14620" y="19374"/>
                    </a:lnTo>
                    <a:lnTo>
                      <a:pt x="14416" y="19491"/>
                    </a:lnTo>
                    <a:lnTo>
                      <a:pt x="14204" y="19589"/>
                    </a:lnTo>
                    <a:lnTo>
                      <a:pt x="14204" y="19491"/>
                    </a:lnTo>
                    <a:lnTo>
                      <a:pt x="14122" y="19736"/>
                    </a:lnTo>
                    <a:lnTo>
                      <a:pt x="14286" y="19892"/>
                    </a:lnTo>
                    <a:lnTo>
                      <a:pt x="14073" y="19990"/>
                    </a:lnTo>
                    <a:lnTo>
                      <a:pt x="13992" y="19628"/>
                    </a:lnTo>
                    <a:lnTo>
                      <a:pt x="13951" y="19491"/>
                    </a:lnTo>
                    <a:lnTo>
                      <a:pt x="14073" y="19374"/>
                    </a:lnTo>
                    <a:lnTo>
                      <a:pt x="13869" y="19227"/>
                    </a:lnTo>
                    <a:lnTo>
                      <a:pt x="13780" y="19374"/>
                    </a:lnTo>
                    <a:lnTo>
                      <a:pt x="13649" y="19335"/>
                    </a:lnTo>
                    <a:lnTo>
                      <a:pt x="13527" y="19227"/>
                    </a:lnTo>
                    <a:lnTo>
                      <a:pt x="13437" y="19227"/>
                    </a:lnTo>
                    <a:lnTo>
                      <a:pt x="13437" y="19374"/>
                    </a:lnTo>
                    <a:lnTo>
                      <a:pt x="13314" y="19374"/>
                    </a:lnTo>
                    <a:lnTo>
                      <a:pt x="13233" y="19335"/>
                    </a:lnTo>
                    <a:lnTo>
                      <a:pt x="13061" y="19374"/>
                    </a:lnTo>
                    <a:lnTo>
                      <a:pt x="12767" y="18973"/>
                    </a:lnTo>
                    <a:lnTo>
                      <a:pt x="12849" y="18729"/>
                    </a:lnTo>
                    <a:lnTo>
                      <a:pt x="12767" y="18729"/>
                    </a:lnTo>
                    <a:lnTo>
                      <a:pt x="12433" y="18670"/>
                    </a:lnTo>
                    <a:lnTo>
                      <a:pt x="12302" y="18513"/>
                    </a:lnTo>
                    <a:lnTo>
                      <a:pt x="12090" y="18572"/>
                    </a:lnTo>
                    <a:lnTo>
                      <a:pt x="12090" y="18729"/>
                    </a:lnTo>
                    <a:lnTo>
                      <a:pt x="11878" y="18826"/>
                    </a:lnTo>
                    <a:lnTo>
                      <a:pt x="11796" y="18973"/>
                    </a:lnTo>
                    <a:lnTo>
                      <a:pt x="11665" y="18826"/>
                    </a:lnTo>
                    <a:lnTo>
                      <a:pt x="11535" y="18826"/>
                    </a:lnTo>
                    <a:lnTo>
                      <a:pt x="11453" y="18924"/>
                    </a:lnTo>
                    <a:lnTo>
                      <a:pt x="11331" y="18924"/>
                    </a:lnTo>
                    <a:lnTo>
                      <a:pt x="11282" y="18924"/>
                    </a:lnTo>
                    <a:lnTo>
                      <a:pt x="11200" y="18973"/>
                    </a:lnTo>
                    <a:lnTo>
                      <a:pt x="11078" y="18973"/>
                    </a:lnTo>
                    <a:lnTo>
                      <a:pt x="10988" y="19071"/>
                    </a:lnTo>
                    <a:lnTo>
                      <a:pt x="11078" y="19589"/>
                    </a:lnTo>
                    <a:lnTo>
                      <a:pt x="10865" y="19589"/>
                    </a:lnTo>
                    <a:lnTo>
                      <a:pt x="10865" y="19491"/>
                    </a:lnTo>
                    <a:lnTo>
                      <a:pt x="10653" y="19491"/>
                    </a:lnTo>
                    <a:lnTo>
                      <a:pt x="10531" y="19374"/>
                    </a:lnTo>
                    <a:lnTo>
                      <a:pt x="10441" y="19374"/>
                    </a:lnTo>
                    <a:lnTo>
                      <a:pt x="10441" y="19335"/>
                    </a:lnTo>
                    <a:lnTo>
                      <a:pt x="10441" y="19227"/>
                    </a:lnTo>
                    <a:lnTo>
                      <a:pt x="10098" y="19130"/>
                    </a:lnTo>
                    <a:lnTo>
                      <a:pt x="10180" y="18924"/>
                    </a:lnTo>
                    <a:lnTo>
                      <a:pt x="10180" y="18670"/>
                    </a:lnTo>
                    <a:lnTo>
                      <a:pt x="9976" y="18670"/>
                    </a:lnTo>
                    <a:lnTo>
                      <a:pt x="9894" y="18318"/>
                    </a:lnTo>
                    <a:lnTo>
                      <a:pt x="9845" y="18269"/>
                    </a:lnTo>
                    <a:lnTo>
                      <a:pt x="9894" y="18171"/>
                    </a:lnTo>
                    <a:lnTo>
                      <a:pt x="9682" y="18171"/>
                    </a:lnTo>
                    <a:lnTo>
                      <a:pt x="9633" y="18171"/>
                    </a:lnTo>
                    <a:lnTo>
                      <a:pt x="9510" y="18269"/>
                    </a:lnTo>
                    <a:lnTo>
                      <a:pt x="9429" y="18073"/>
                    </a:lnTo>
                    <a:lnTo>
                      <a:pt x="9347" y="17868"/>
                    </a:lnTo>
                    <a:lnTo>
                      <a:pt x="9510" y="17868"/>
                    </a:lnTo>
                    <a:lnTo>
                      <a:pt x="9429" y="17653"/>
                    </a:lnTo>
                    <a:lnTo>
                      <a:pt x="9633" y="17506"/>
                    </a:lnTo>
                    <a:lnTo>
                      <a:pt x="9682" y="17506"/>
                    </a:lnTo>
                    <a:lnTo>
                      <a:pt x="9682" y="17457"/>
                    </a:lnTo>
                    <a:lnTo>
                      <a:pt x="9763" y="17252"/>
                    </a:lnTo>
                    <a:lnTo>
                      <a:pt x="9633" y="16450"/>
                    </a:lnTo>
                    <a:lnTo>
                      <a:pt x="9510" y="16450"/>
                    </a:lnTo>
                    <a:lnTo>
                      <a:pt x="9510" y="16293"/>
                    </a:lnTo>
                    <a:lnTo>
                      <a:pt x="9347" y="16039"/>
                    </a:lnTo>
                    <a:lnTo>
                      <a:pt x="9127" y="16039"/>
                    </a:lnTo>
                    <a:lnTo>
                      <a:pt x="9127" y="16196"/>
                    </a:lnTo>
                    <a:lnTo>
                      <a:pt x="8996" y="16039"/>
                    </a:lnTo>
                    <a:lnTo>
                      <a:pt x="8873" y="16039"/>
                    </a:lnTo>
                    <a:lnTo>
                      <a:pt x="8873" y="15941"/>
                    </a:lnTo>
                    <a:lnTo>
                      <a:pt x="8751" y="16039"/>
                    </a:lnTo>
                    <a:lnTo>
                      <a:pt x="8792" y="15892"/>
                    </a:lnTo>
                    <a:lnTo>
                      <a:pt x="8792" y="15736"/>
                    </a:lnTo>
                    <a:lnTo>
                      <a:pt x="8661" y="15736"/>
                    </a:lnTo>
                    <a:lnTo>
                      <a:pt x="8751" y="15531"/>
                    </a:lnTo>
                    <a:lnTo>
                      <a:pt x="8661" y="15491"/>
                    </a:lnTo>
                    <a:lnTo>
                      <a:pt x="8539" y="15531"/>
                    </a:lnTo>
                    <a:lnTo>
                      <a:pt x="8408" y="15736"/>
                    </a:lnTo>
                    <a:lnTo>
                      <a:pt x="8073" y="15638"/>
                    </a:lnTo>
                    <a:lnTo>
                      <a:pt x="7910" y="15736"/>
                    </a:lnTo>
                    <a:lnTo>
                      <a:pt x="7861" y="15892"/>
                    </a:lnTo>
                    <a:lnTo>
                      <a:pt x="7559" y="15941"/>
                    </a:lnTo>
                    <a:lnTo>
                      <a:pt x="7559" y="16137"/>
                    </a:lnTo>
                    <a:lnTo>
                      <a:pt x="7527" y="16196"/>
                    </a:lnTo>
                    <a:lnTo>
                      <a:pt x="7445" y="16293"/>
                    </a:lnTo>
                    <a:lnTo>
                      <a:pt x="7224" y="16352"/>
                    </a:lnTo>
                    <a:lnTo>
                      <a:pt x="7094" y="16352"/>
                    </a:lnTo>
                    <a:lnTo>
                      <a:pt x="6971" y="16196"/>
                    </a:lnTo>
                    <a:lnTo>
                      <a:pt x="6890" y="16293"/>
                    </a:lnTo>
                    <a:lnTo>
                      <a:pt x="6637" y="16293"/>
                    </a:lnTo>
                    <a:lnTo>
                      <a:pt x="6424" y="16196"/>
                    </a:lnTo>
                    <a:lnTo>
                      <a:pt x="6343" y="16450"/>
                    </a:lnTo>
                    <a:lnTo>
                      <a:pt x="6122" y="16548"/>
                    </a:lnTo>
                    <a:lnTo>
                      <a:pt x="6122" y="16293"/>
                    </a:lnTo>
                    <a:lnTo>
                      <a:pt x="5918" y="16352"/>
                    </a:lnTo>
                    <a:lnTo>
                      <a:pt x="5535" y="16352"/>
                    </a:lnTo>
                    <a:lnTo>
                      <a:pt x="5322" y="16293"/>
                    </a:lnTo>
                    <a:lnTo>
                      <a:pt x="5241" y="16352"/>
                    </a:lnTo>
                    <a:lnTo>
                      <a:pt x="4906" y="16196"/>
                    </a:lnTo>
                    <a:lnTo>
                      <a:pt x="4776" y="16196"/>
                    </a:lnTo>
                    <a:lnTo>
                      <a:pt x="4776" y="15941"/>
                    </a:lnTo>
                    <a:lnTo>
                      <a:pt x="4653" y="16039"/>
                    </a:lnTo>
                    <a:lnTo>
                      <a:pt x="4441" y="15941"/>
                    </a:lnTo>
                    <a:lnTo>
                      <a:pt x="4351" y="15736"/>
                    </a:lnTo>
                    <a:lnTo>
                      <a:pt x="4220" y="15736"/>
                    </a:lnTo>
                    <a:lnTo>
                      <a:pt x="4139" y="15795"/>
                    </a:lnTo>
                    <a:lnTo>
                      <a:pt x="4016" y="15531"/>
                    </a:lnTo>
                    <a:lnTo>
                      <a:pt x="3420" y="15237"/>
                    </a:lnTo>
                    <a:lnTo>
                      <a:pt x="3208" y="15130"/>
                    </a:lnTo>
                    <a:lnTo>
                      <a:pt x="2751" y="14826"/>
                    </a:lnTo>
                    <a:lnTo>
                      <a:pt x="2669" y="14729"/>
                    </a:lnTo>
                    <a:lnTo>
                      <a:pt x="2449" y="14826"/>
                    </a:lnTo>
                    <a:lnTo>
                      <a:pt x="2318" y="14416"/>
                    </a:lnTo>
                    <a:lnTo>
                      <a:pt x="2318" y="14220"/>
                    </a:lnTo>
                    <a:lnTo>
                      <a:pt x="2237" y="14220"/>
                    </a:lnTo>
                    <a:lnTo>
                      <a:pt x="2196" y="14073"/>
                    </a:lnTo>
                    <a:lnTo>
                      <a:pt x="2237" y="14015"/>
                    </a:lnTo>
                    <a:lnTo>
                      <a:pt x="2367" y="14171"/>
                    </a:lnTo>
                    <a:lnTo>
                      <a:pt x="2571" y="13917"/>
                    </a:lnTo>
                    <a:lnTo>
                      <a:pt x="2449" y="13770"/>
                    </a:lnTo>
                    <a:lnTo>
                      <a:pt x="2318" y="13672"/>
                    </a:lnTo>
                    <a:lnTo>
                      <a:pt x="2237" y="13359"/>
                    </a:lnTo>
                    <a:lnTo>
                      <a:pt x="2196" y="13154"/>
                    </a:lnTo>
                    <a:lnTo>
                      <a:pt x="2114" y="12958"/>
                    </a:lnTo>
                    <a:lnTo>
                      <a:pt x="1853" y="12597"/>
                    </a:lnTo>
                    <a:lnTo>
                      <a:pt x="1771" y="12597"/>
                    </a:lnTo>
                    <a:lnTo>
                      <a:pt x="1437" y="12293"/>
                    </a:lnTo>
                    <a:lnTo>
                      <a:pt x="1224" y="12039"/>
                    </a:lnTo>
                    <a:lnTo>
                      <a:pt x="759" y="11795"/>
                    </a:lnTo>
                    <a:lnTo>
                      <a:pt x="547" y="11892"/>
                    </a:lnTo>
                    <a:lnTo>
                      <a:pt x="465" y="11795"/>
                    </a:lnTo>
                    <a:lnTo>
                      <a:pt x="416" y="11697"/>
                    </a:lnTo>
                    <a:lnTo>
                      <a:pt x="547" y="11697"/>
                    </a:lnTo>
                    <a:lnTo>
                      <a:pt x="669" y="11540"/>
                    </a:lnTo>
                    <a:lnTo>
                      <a:pt x="465" y="10983"/>
                    </a:lnTo>
                    <a:lnTo>
                      <a:pt x="253" y="10875"/>
                    </a:lnTo>
                    <a:lnTo>
                      <a:pt x="131" y="10875"/>
                    </a:lnTo>
                    <a:lnTo>
                      <a:pt x="0" y="10474"/>
                    </a:lnTo>
                    <a:lnTo>
                      <a:pt x="131" y="10474"/>
                    </a:lnTo>
                    <a:lnTo>
                      <a:pt x="82" y="10171"/>
                    </a:lnTo>
                    <a:lnTo>
                      <a:pt x="416" y="9917"/>
                    </a:lnTo>
                    <a:lnTo>
                      <a:pt x="588" y="9819"/>
                    </a:lnTo>
                    <a:lnTo>
                      <a:pt x="669" y="9917"/>
                    </a:lnTo>
                    <a:lnTo>
                      <a:pt x="971" y="9819"/>
                    </a:lnTo>
                    <a:lnTo>
                      <a:pt x="1012" y="9565"/>
                    </a:lnTo>
                    <a:lnTo>
                      <a:pt x="1437" y="9516"/>
                    </a:lnTo>
                    <a:lnTo>
                      <a:pt x="1567" y="9262"/>
                    </a:lnTo>
                    <a:lnTo>
                      <a:pt x="2114" y="8900"/>
                    </a:lnTo>
                    <a:lnTo>
                      <a:pt x="2196" y="8196"/>
                    </a:lnTo>
                    <a:lnTo>
                      <a:pt x="1853" y="7296"/>
                    </a:lnTo>
                    <a:lnTo>
                      <a:pt x="1690" y="7296"/>
                    </a:lnTo>
                    <a:lnTo>
                      <a:pt x="2237" y="6983"/>
                    </a:lnTo>
                    <a:lnTo>
                      <a:pt x="2449" y="7042"/>
                    </a:lnTo>
                    <a:lnTo>
                      <a:pt x="2571" y="6885"/>
                    </a:lnTo>
                    <a:lnTo>
                      <a:pt x="2449" y="6778"/>
                    </a:lnTo>
                    <a:lnTo>
                      <a:pt x="2539" y="5917"/>
                    </a:lnTo>
                    <a:lnTo>
                      <a:pt x="3257" y="5917"/>
                    </a:lnTo>
                    <a:lnTo>
                      <a:pt x="3420" y="5721"/>
                    </a:lnTo>
                    <a:lnTo>
                      <a:pt x="3257" y="5115"/>
                    </a:lnTo>
                    <a:lnTo>
                      <a:pt x="3469" y="5017"/>
                    </a:lnTo>
                    <a:lnTo>
                      <a:pt x="3633" y="4919"/>
                    </a:lnTo>
                    <a:lnTo>
                      <a:pt x="3673" y="4606"/>
                    </a:lnTo>
                    <a:lnTo>
                      <a:pt x="3886" y="4499"/>
                    </a:lnTo>
                    <a:lnTo>
                      <a:pt x="3886" y="4763"/>
                    </a:lnTo>
                    <a:lnTo>
                      <a:pt x="4016" y="4861"/>
                    </a:lnTo>
                    <a:lnTo>
                      <a:pt x="4098" y="4919"/>
                    </a:lnTo>
                    <a:lnTo>
                      <a:pt x="4220" y="5017"/>
                    </a:lnTo>
                    <a:lnTo>
                      <a:pt x="4441" y="5320"/>
                    </a:lnTo>
                    <a:lnTo>
                      <a:pt x="4571" y="5115"/>
                    </a:lnTo>
                    <a:lnTo>
                      <a:pt x="4653" y="5164"/>
                    </a:lnTo>
                    <a:lnTo>
                      <a:pt x="4694" y="5320"/>
                    </a:lnTo>
                    <a:lnTo>
                      <a:pt x="4776" y="5262"/>
                    </a:lnTo>
                    <a:lnTo>
                      <a:pt x="5029" y="5565"/>
                    </a:lnTo>
                    <a:lnTo>
                      <a:pt x="5241" y="5917"/>
                    </a:lnTo>
                    <a:lnTo>
                      <a:pt x="5241" y="6181"/>
                    </a:lnTo>
                    <a:lnTo>
                      <a:pt x="5322" y="6377"/>
                    </a:lnTo>
                    <a:lnTo>
                      <a:pt x="5241" y="6474"/>
                    </a:lnTo>
                    <a:lnTo>
                      <a:pt x="5322" y="6738"/>
                    </a:lnTo>
                    <a:lnTo>
                      <a:pt x="5657" y="6885"/>
                    </a:lnTo>
                    <a:lnTo>
                      <a:pt x="6122" y="6983"/>
                    </a:lnTo>
                    <a:lnTo>
                      <a:pt x="6343" y="6983"/>
                    </a:lnTo>
                    <a:lnTo>
                      <a:pt x="6678" y="7237"/>
                    </a:lnTo>
                    <a:lnTo>
                      <a:pt x="7012" y="7394"/>
                    </a:lnTo>
                    <a:lnTo>
                      <a:pt x="7094" y="7394"/>
                    </a:lnTo>
                    <a:lnTo>
                      <a:pt x="7224" y="7540"/>
                    </a:lnTo>
                    <a:lnTo>
                      <a:pt x="7445" y="8039"/>
                    </a:lnTo>
                    <a:lnTo>
                      <a:pt x="7649" y="8303"/>
                    </a:lnTo>
                    <a:lnTo>
                      <a:pt x="7992" y="8303"/>
                    </a:lnTo>
                    <a:lnTo>
                      <a:pt x="8073" y="8196"/>
                    </a:lnTo>
                    <a:lnTo>
                      <a:pt x="8751" y="8196"/>
                    </a:lnTo>
                    <a:lnTo>
                      <a:pt x="8873" y="8098"/>
                    </a:lnTo>
                    <a:lnTo>
                      <a:pt x="9429" y="8098"/>
                    </a:lnTo>
                    <a:lnTo>
                      <a:pt x="9551" y="8303"/>
                    </a:lnTo>
                    <a:lnTo>
                      <a:pt x="10229" y="8499"/>
                    </a:lnTo>
                    <a:lnTo>
                      <a:pt x="10441" y="8499"/>
                    </a:lnTo>
                    <a:lnTo>
                      <a:pt x="10563" y="8597"/>
                    </a:lnTo>
                    <a:lnTo>
                      <a:pt x="10784" y="8597"/>
                    </a:lnTo>
                    <a:lnTo>
                      <a:pt x="11200" y="8196"/>
                    </a:lnTo>
                    <a:lnTo>
                      <a:pt x="12212" y="8039"/>
                    </a:lnTo>
                    <a:lnTo>
                      <a:pt x="12335" y="7844"/>
                    </a:lnTo>
                    <a:lnTo>
                      <a:pt x="12514" y="7697"/>
                    </a:lnTo>
                    <a:lnTo>
                      <a:pt x="12555" y="7394"/>
                    </a:lnTo>
                    <a:lnTo>
                      <a:pt x="12767" y="7237"/>
                    </a:lnTo>
                    <a:lnTo>
                      <a:pt x="12767" y="6885"/>
                    </a:lnTo>
                    <a:lnTo>
                      <a:pt x="12637" y="6738"/>
                    </a:lnTo>
                    <a:lnTo>
                      <a:pt x="12637" y="6474"/>
                    </a:lnTo>
                    <a:lnTo>
                      <a:pt x="12686" y="6328"/>
                    </a:lnTo>
                    <a:lnTo>
                      <a:pt x="12849" y="6377"/>
                    </a:lnTo>
                    <a:lnTo>
                      <a:pt x="13102" y="6377"/>
                    </a:lnTo>
                    <a:lnTo>
                      <a:pt x="13404" y="6377"/>
                    </a:lnTo>
                    <a:lnTo>
                      <a:pt x="13437" y="6328"/>
                    </a:lnTo>
                    <a:lnTo>
                      <a:pt x="13527" y="5976"/>
                    </a:lnTo>
                    <a:lnTo>
                      <a:pt x="13739" y="5976"/>
                    </a:lnTo>
                    <a:lnTo>
                      <a:pt x="13992" y="5672"/>
                    </a:lnTo>
                    <a:lnTo>
                      <a:pt x="13992" y="5516"/>
                    </a:lnTo>
                    <a:lnTo>
                      <a:pt x="14122" y="5320"/>
                    </a:lnTo>
                    <a:lnTo>
                      <a:pt x="14204" y="5320"/>
                    </a:lnTo>
                    <a:lnTo>
                      <a:pt x="14286" y="5418"/>
                    </a:lnTo>
                    <a:lnTo>
                      <a:pt x="14335" y="5418"/>
                    </a:lnTo>
                    <a:lnTo>
                      <a:pt x="14335" y="5262"/>
                    </a:lnTo>
                    <a:lnTo>
                      <a:pt x="14416" y="5262"/>
                    </a:lnTo>
                    <a:lnTo>
                      <a:pt x="14539" y="5017"/>
                    </a:lnTo>
                    <a:lnTo>
                      <a:pt x="14841" y="4919"/>
                    </a:lnTo>
                    <a:lnTo>
                      <a:pt x="15086" y="5017"/>
                    </a:lnTo>
                    <a:lnTo>
                      <a:pt x="15176" y="4919"/>
                    </a:lnTo>
                    <a:lnTo>
                      <a:pt x="15004" y="4655"/>
                    </a:lnTo>
                    <a:lnTo>
                      <a:pt x="14873" y="4499"/>
                    </a:lnTo>
                    <a:lnTo>
                      <a:pt x="14620" y="4254"/>
                    </a:lnTo>
                    <a:lnTo>
                      <a:pt x="14416" y="4098"/>
                    </a:lnTo>
                    <a:lnTo>
                      <a:pt x="14204" y="4205"/>
                    </a:lnTo>
                    <a:lnTo>
                      <a:pt x="14073" y="4460"/>
                    </a:lnTo>
                    <a:lnTo>
                      <a:pt x="13951" y="4362"/>
                    </a:lnTo>
                    <a:lnTo>
                      <a:pt x="13739" y="4362"/>
                    </a:lnTo>
                    <a:lnTo>
                      <a:pt x="13649" y="4460"/>
                    </a:lnTo>
                    <a:lnTo>
                      <a:pt x="13437" y="4205"/>
                    </a:lnTo>
                    <a:lnTo>
                      <a:pt x="13527" y="4098"/>
                    </a:lnTo>
                    <a:lnTo>
                      <a:pt x="13527" y="3941"/>
                    </a:lnTo>
                    <a:lnTo>
                      <a:pt x="13527" y="3296"/>
                    </a:lnTo>
                    <a:lnTo>
                      <a:pt x="13567" y="3042"/>
                    </a:lnTo>
                    <a:lnTo>
                      <a:pt x="13739" y="3042"/>
                    </a:lnTo>
                    <a:lnTo>
                      <a:pt x="13992" y="3139"/>
                    </a:lnTo>
                    <a:lnTo>
                      <a:pt x="14335" y="2738"/>
                    </a:lnTo>
                    <a:lnTo>
                      <a:pt x="14204" y="2484"/>
                    </a:lnTo>
                    <a:lnTo>
                      <a:pt x="14286" y="1976"/>
                    </a:lnTo>
                    <a:lnTo>
                      <a:pt x="14416" y="1164"/>
                    </a:lnTo>
                    <a:lnTo>
                      <a:pt x="14335" y="1017"/>
                    </a:lnTo>
                    <a:lnTo>
                      <a:pt x="14204" y="822"/>
                    </a:lnTo>
                    <a:lnTo>
                      <a:pt x="14073" y="822"/>
                    </a:lnTo>
                    <a:lnTo>
                      <a:pt x="14204" y="401"/>
                    </a:lnTo>
                    <a:lnTo>
                      <a:pt x="14841" y="108"/>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27" name="Freeform 208">
                <a:extLst>
                  <a:ext uri="{FF2B5EF4-FFF2-40B4-BE49-F238E27FC236}">
                    <a16:creationId xmlns:a16="http://schemas.microsoft.com/office/drawing/2014/main" id="{1D948992-95A4-4008-8EEC-94B3BFB08799}"/>
                  </a:ext>
                </a:extLst>
              </p:cNvPr>
              <p:cNvSpPr>
                <a:spLocks/>
              </p:cNvSpPr>
              <p:nvPr/>
            </p:nvSpPr>
            <p:spPr bwMode="auto">
              <a:xfrm>
                <a:off x="7154749" y="3981647"/>
                <a:ext cx="54304" cy="45796"/>
              </a:xfrm>
              <a:custGeom>
                <a:avLst/>
                <a:gdLst>
                  <a:gd name="T0" fmla="*/ 2373 w 20000"/>
                  <a:gd name="T1" fmla="*/ 19787 h 20000"/>
                  <a:gd name="T2" fmla="*/ 0 w 20000"/>
                  <a:gd name="T3" fmla="*/ 19787 h 20000"/>
                  <a:gd name="T4" fmla="*/ 678 w 20000"/>
                  <a:gd name="T5" fmla="*/ 15532 h 20000"/>
                  <a:gd name="T6" fmla="*/ 1808 w 20000"/>
                  <a:gd name="T7" fmla="*/ 12128 h 20000"/>
                  <a:gd name="T8" fmla="*/ 4633 w 20000"/>
                  <a:gd name="T9" fmla="*/ 8723 h 20000"/>
                  <a:gd name="T10" fmla="*/ 7684 w 20000"/>
                  <a:gd name="T11" fmla="*/ 6596 h 20000"/>
                  <a:gd name="T12" fmla="*/ 9379 w 20000"/>
                  <a:gd name="T13" fmla="*/ 3404 h 20000"/>
                  <a:gd name="T14" fmla="*/ 14124 w 20000"/>
                  <a:gd name="T15" fmla="*/ 0 h 20000"/>
                  <a:gd name="T16" fmla="*/ 19887 w 20000"/>
                  <a:gd name="T17" fmla="*/ 0 h 20000"/>
                  <a:gd name="T18" fmla="*/ 17627 w 20000"/>
                  <a:gd name="T19" fmla="*/ 3404 h 20000"/>
                  <a:gd name="T20" fmla="*/ 16949 w 20000"/>
                  <a:gd name="T21" fmla="*/ 3404 h 20000"/>
                  <a:gd name="T22" fmla="*/ 14576 w 20000"/>
                  <a:gd name="T23" fmla="*/ 5532 h 20000"/>
                  <a:gd name="T24" fmla="*/ 7684 w 20000"/>
                  <a:gd name="T25" fmla="*/ 12128 h 20000"/>
                  <a:gd name="T26" fmla="*/ 4633 w 20000"/>
                  <a:gd name="T27" fmla="*/ 17660 h 20000"/>
                  <a:gd name="T28" fmla="*/ 3503 w 20000"/>
                  <a:gd name="T29" fmla="*/ 17660 h 20000"/>
                  <a:gd name="T30" fmla="*/ 2373 w 20000"/>
                  <a:gd name="T31" fmla="*/ 19787 h 20000"/>
                  <a:gd name="connsiteX0" fmla="*/ 2373 w 19887"/>
                  <a:gd name="connsiteY0" fmla="*/ 19787 h 19787"/>
                  <a:gd name="connsiteX1" fmla="*/ 0 w 19887"/>
                  <a:gd name="connsiteY1" fmla="*/ 19787 h 19787"/>
                  <a:gd name="connsiteX2" fmla="*/ 678 w 19887"/>
                  <a:gd name="connsiteY2" fmla="*/ 15532 h 19787"/>
                  <a:gd name="connsiteX3" fmla="*/ 1808 w 19887"/>
                  <a:gd name="connsiteY3" fmla="*/ 12128 h 19787"/>
                  <a:gd name="connsiteX4" fmla="*/ 4633 w 19887"/>
                  <a:gd name="connsiteY4" fmla="*/ 8723 h 19787"/>
                  <a:gd name="connsiteX5" fmla="*/ 7684 w 19887"/>
                  <a:gd name="connsiteY5" fmla="*/ 6596 h 19787"/>
                  <a:gd name="connsiteX6" fmla="*/ 9379 w 19887"/>
                  <a:gd name="connsiteY6" fmla="*/ 3404 h 19787"/>
                  <a:gd name="connsiteX7" fmla="*/ 14124 w 19887"/>
                  <a:gd name="connsiteY7" fmla="*/ 0 h 19787"/>
                  <a:gd name="connsiteX8" fmla="*/ 19887 w 19887"/>
                  <a:gd name="connsiteY8" fmla="*/ 0 h 19787"/>
                  <a:gd name="connsiteX9" fmla="*/ 8372 w 19887"/>
                  <a:gd name="connsiteY9" fmla="*/ 9418 h 19787"/>
                  <a:gd name="connsiteX10" fmla="*/ 16949 w 19887"/>
                  <a:gd name="connsiteY10" fmla="*/ 3404 h 19787"/>
                  <a:gd name="connsiteX11" fmla="*/ 14576 w 19887"/>
                  <a:gd name="connsiteY11" fmla="*/ 5532 h 19787"/>
                  <a:gd name="connsiteX12" fmla="*/ 7684 w 19887"/>
                  <a:gd name="connsiteY12" fmla="*/ 12128 h 19787"/>
                  <a:gd name="connsiteX13" fmla="*/ 4633 w 19887"/>
                  <a:gd name="connsiteY13" fmla="*/ 17660 h 19787"/>
                  <a:gd name="connsiteX14" fmla="*/ 3503 w 19887"/>
                  <a:gd name="connsiteY14" fmla="*/ 17660 h 19787"/>
                  <a:gd name="connsiteX15" fmla="*/ 2373 w 19887"/>
                  <a:gd name="connsiteY15" fmla="*/ 19787 h 19787"/>
                  <a:gd name="connsiteX0" fmla="*/ 2373 w 16949"/>
                  <a:gd name="connsiteY0" fmla="*/ 19787 h 19787"/>
                  <a:gd name="connsiteX1" fmla="*/ 0 w 16949"/>
                  <a:gd name="connsiteY1" fmla="*/ 19787 h 19787"/>
                  <a:gd name="connsiteX2" fmla="*/ 678 w 16949"/>
                  <a:gd name="connsiteY2" fmla="*/ 15532 h 19787"/>
                  <a:gd name="connsiteX3" fmla="*/ 1808 w 16949"/>
                  <a:gd name="connsiteY3" fmla="*/ 12128 h 19787"/>
                  <a:gd name="connsiteX4" fmla="*/ 4633 w 16949"/>
                  <a:gd name="connsiteY4" fmla="*/ 8723 h 19787"/>
                  <a:gd name="connsiteX5" fmla="*/ 7684 w 16949"/>
                  <a:gd name="connsiteY5" fmla="*/ 6596 h 19787"/>
                  <a:gd name="connsiteX6" fmla="*/ 9379 w 16949"/>
                  <a:gd name="connsiteY6" fmla="*/ 3404 h 19787"/>
                  <a:gd name="connsiteX7" fmla="*/ 14124 w 16949"/>
                  <a:gd name="connsiteY7" fmla="*/ 0 h 19787"/>
                  <a:gd name="connsiteX8" fmla="*/ 6609 w 16949"/>
                  <a:gd name="connsiteY8" fmla="*/ 8269 h 19787"/>
                  <a:gd name="connsiteX9" fmla="*/ 8372 w 16949"/>
                  <a:gd name="connsiteY9" fmla="*/ 9418 h 19787"/>
                  <a:gd name="connsiteX10" fmla="*/ 16949 w 16949"/>
                  <a:gd name="connsiteY10" fmla="*/ 3404 h 19787"/>
                  <a:gd name="connsiteX11" fmla="*/ 14576 w 16949"/>
                  <a:gd name="connsiteY11" fmla="*/ 5532 h 19787"/>
                  <a:gd name="connsiteX12" fmla="*/ 7684 w 16949"/>
                  <a:gd name="connsiteY12" fmla="*/ 12128 h 19787"/>
                  <a:gd name="connsiteX13" fmla="*/ 4633 w 16949"/>
                  <a:gd name="connsiteY13" fmla="*/ 17660 h 19787"/>
                  <a:gd name="connsiteX14" fmla="*/ 3503 w 16949"/>
                  <a:gd name="connsiteY14" fmla="*/ 17660 h 19787"/>
                  <a:gd name="connsiteX15" fmla="*/ 2373 w 16949"/>
                  <a:gd name="connsiteY15" fmla="*/ 19787 h 19787"/>
                  <a:gd name="connsiteX0" fmla="*/ 2373 w 16949"/>
                  <a:gd name="connsiteY0" fmla="*/ 16383 h 16383"/>
                  <a:gd name="connsiteX1" fmla="*/ 0 w 16949"/>
                  <a:gd name="connsiteY1" fmla="*/ 16383 h 16383"/>
                  <a:gd name="connsiteX2" fmla="*/ 678 w 16949"/>
                  <a:gd name="connsiteY2" fmla="*/ 12128 h 16383"/>
                  <a:gd name="connsiteX3" fmla="*/ 1808 w 16949"/>
                  <a:gd name="connsiteY3" fmla="*/ 8724 h 16383"/>
                  <a:gd name="connsiteX4" fmla="*/ 4633 w 16949"/>
                  <a:gd name="connsiteY4" fmla="*/ 5319 h 16383"/>
                  <a:gd name="connsiteX5" fmla="*/ 7684 w 16949"/>
                  <a:gd name="connsiteY5" fmla="*/ 3192 h 16383"/>
                  <a:gd name="connsiteX6" fmla="*/ 9379 w 16949"/>
                  <a:gd name="connsiteY6" fmla="*/ 0 h 16383"/>
                  <a:gd name="connsiteX7" fmla="*/ 6479 w 16949"/>
                  <a:gd name="connsiteY7" fmla="*/ 4866 h 16383"/>
                  <a:gd name="connsiteX8" fmla="*/ 6609 w 16949"/>
                  <a:gd name="connsiteY8" fmla="*/ 4865 h 16383"/>
                  <a:gd name="connsiteX9" fmla="*/ 8372 w 16949"/>
                  <a:gd name="connsiteY9" fmla="*/ 6014 h 16383"/>
                  <a:gd name="connsiteX10" fmla="*/ 16949 w 16949"/>
                  <a:gd name="connsiteY10" fmla="*/ 0 h 16383"/>
                  <a:gd name="connsiteX11" fmla="*/ 14576 w 16949"/>
                  <a:gd name="connsiteY11" fmla="*/ 2128 h 16383"/>
                  <a:gd name="connsiteX12" fmla="*/ 7684 w 16949"/>
                  <a:gd name="connsiteY12" fmla="*/ 8724 h 16383"/>
                  <a:gd name="connsiteX13" fmla="*/ 4633 w 16949"/>
                  <a:gd name="connsiteY13" fmla="*/ 14256 h 16383"/>
                  <a:gd name="connsiteX14" fmla="*/ 3503 w 16949"/>
                  <a:gd name="connsiteY14" fmla="*/ 14256 h 16383"/>
                  <a:gd name="connsiteX15" fmla="*/ 2373 w 16949"/>
                  <a:gd name="connsiteY15" fmla="*/ 16383 h 16383"/>
                  <a:gd name="connsiteX0" fmla="*/ 2373 w 14576"/>
                  <a:gd name="connsiteY0" fmla="*/ 16383 h 16383"/>
                  <a:gd name="connsiteX1" fmla="*/ 0 w 14576"/>
                  <a:gd name="connsiteY1" fmla="*/ 16383 h 16383"/>
                  <a:gd name="connsiteX2" fmla="*/ 678 w 14576"/>
                  <a:gd name="connsiteY2" fmla="*/ 12128 h 16383"/>
                  <a:gd name="connsiteX3" fmla="*/ 1808 w 14576"/>
                  <a:gd name="connsiteY3" fmla="*/ 8724 h 16383"/>
                  <a:gd name="connsiteX4" fmla="*/ 4633 w 14576"/>
                  <a:gd name="connsiteY4" fmla="*/ 5319 h 16383"/>
                  <a:gd name="connsiteX5" fmla="*/ 7684 w 14576"/>
                  <a:gd name="connsiteY5" fmla="*/ 3192 h 16383"/>
                  <a:gd name="connsiteX6" fmla="*/ 9379 w 14576"/>
                  <a:gd name="connsiteY6" fmla="*/ 0 h 16383"/>
                  <a:gd name="connsiteX7" fmla="*/ 6479 w 14576"/>
                  <a:gd name="connsiteY7" fmla="*/ 4866 h 16383"/>
                  <a:gd name="connsiteX8" fmla="*/ 6609 w 14576"/>
                  <a:gd name="connsiteY8" fmla="*/ 4865 h 16383"/>
                  <a:gd name="connsiteX9" fmla="*/ 8372 w 14576"/>
                  <a:gd name="connsiteY9" fmla="*/ 6014 h 16383"/>
                  <a:gd name="connsiteX10" fmla="*/ 6085 w 14576"/>
                  <a:gd name="connsiteY10" fmla="*/ 6766 h 16383"/>
                  <a:gd name="connsiteX11" fmla="*/ 14576 w 14576"/>
                  <a:gd name="connsiteY11" fmla="*/ 2128 h 16383"/>
                  <a:gd name="connsiteX12" fmla="*/ 7684 w 14576"/>
                  <a:gd name="connsiteY12" fmla="*/ 8724 h 16383"/>
                  <a:gd name="connsiteX13" fmla="*/ 4633 w 14576"/>
                  <a:gd name="connsiteY13" fmla="*/ 14256 h 16383"/>
                  <a:gd name="connsiteX14" fmla="*/ 3503 w 14576"/>
                  <a:gd name="connsiteY14" fmla="*/ 14256 h 16383"/>
                  <a:gd name="connsiteX15" fmla="*/ 2373 w 14576"/>
                  <a:gd name="connsiteY15" fmla="*/ 16383 h 16383"/>
                  <a:gd name="connsiteX0" fmla="*/ 2373 w 9379"/>
                  <a:gd name="connsiteY0" fmla="*/ 16383 h 16383"/>
                  <a:gd name="connsiteX1" fmla="*/ 0 w 9379"/>
                  <a:gd name="connsiteY1" fmla="*/ 16383 h 16383"/>
                  <a:gd name="connsiteX2" fmla="*/ 678 w 9379"/>
                  <a:gd name="connsiteY2" fmla="*/ 12128 h 16383"/>
                  <a:gd name="connsiteX3" fmla="*/ 1808 w 9379"/>
                  <a:gd name="connsiteY3" fmla="*/ 8724 h 16383"/>
                  <a:gd name="connsiteX4" fmla="*/ 4633 w 9379"/>
                  <a:gd name="connsiteY4" fmla="*/ 5319 h 16383"/>
                  <a:gd name="connsiteX5" fmla="*/ 7684 w 9379"/>
                  <a:gd name="connsiteY5" fmla="*/ 3192 h 16383"/>
                  <a:gd name="connsiteX6" fmla="*/ 9379 w 9379"/>
                  <a:gd name="connsiteY6" fmla="*/ 0 h 16383"/>
                  <a:gd name="connsiteX7" fmla="*/ 6479 w 9379"/>
                  <a:gd name="connsiteY7" fmla="*/ 4866 h 16383"/>
                  <a:gd name="connsiteX8" fmla="*/ 6609 w 9379"/>
                  <a:gd name="connsiteY8" fmla="*/ 4865 h 16383"/>
                  <a:gd name="connsiteX9" fmla="*/ 8372 w 9379"/>
                  <a:gd name="connsiteY9" fmla="*/ 6014 h 16383"/>
                  <a:gd name="connsiteX10" fmla="*/ 6085 w 9379"/>
                  <a:gd name="connsiteY10" fmla="*/ 6766 h 16383"/>
                  <a:gd name="connsiteX11" fmla="*/ 7736 w 9379"/>
                  <a:gd name="connsiteY11" fmla="*/ 6639 h 16383"/>
                  <a:gd name="connsiteX12" fmla="*/ 7684 w 9379"/>
                  <a:gd name="connsiteY12" fmla="*/ 8724 h 16383"/>
                  <a:gd name="connsiteX13" fmla="*/ 4633 w 9379"/>
                  <a:gd name="connsiteY13" fmla="*/ 14256 h 16383"/>
                  <a:gd name="connsiteX14" fmla="*/ 3503 w 9379"/>
                  <a:gd name="connsiteY14" fmla="*/ 14256 h 16383"/>
                  <a:gd name="connsiteX15" fmla="*/ 2373 w 9379"/>
                  <a:gd name="connsiteY15" fmla="*/ 16383 h 16383"/>
                  <a:gd name="connsiteX0" fmla="*/ 2530 w 8926"/>
                  <a:gd name="connsiteY0" fmla="*/ 8052 h 8052"/>
                  <a:gd name="connsiteX1" fmla="*/ 0 w 8926"/>
                  <a:gd name="connsiteY1" fmla="*/ 8052 h 8052"/>
                  <a:gd name="connsiteX2" fmla="*/ 723 w 8926"/>
                  <a:gd name="connsiteY2" fmla="*/ 5455 h 8052"/>
                  <a:gd name="connsiteX3" fmla="*/ 1928 w 8926"/>
                  <a:gd name="connsiteY3" fmla="*/ 3377 h 8052"/>
                  <a:gd name="connsiteX4" fmla="*/ 4940 w 8926"/>
                  <a:gd name="connsiteY4" fmla="*/ 1299 h 8052"/>
                  <a:gd name="connsiteX5" fmla="*/ 8193 w 8926"/>
                  <a:gd name="connsiteY5" fmla="*/ 0 h 8052"/>
                  <a:gd name="connsiteX6" fmla="*/ 7855 w 8926"/>
                  <a:gd name="connsiteY6" fmla="*/ 2182 h 8052"/>
                  <a:gd name="connsiteX7" fmla="*/ 6908 w 8926"/>
                  <a:gd name="connsiteY7" fmla="*/ 1022 h 8052"/>
                  <a:gd name="connsiteX8" fmla="*/ 7047 w 8926"/>
                  <a:gd name="connsiteY8" fmla="*/ 1022 h 8052"/>
                  <a:gd name="connsiteX9" fmla="*/ 8926 w 8926"/>
                  <a:gd name="connsiteY9" fmla="*/ 1723 h 8052"/>
                  <a:gd name="connsiteX10" fmla="*/ 6488 w 8926"/>
                  <a:gd name="connsiteY10" fmla="*/ 2182 h 8052"/>
                  <a:gd name="connsiteX11" fmla="*/ 8248 w 8926"/>
                  <a:gd name="connsiteY11" fmla="*/ 2104 h 8052"/>
                  <a:gd name="connsiteX12" fmla="*/ 8193 w 8926"/>
                  <a:gd name="connsiteY12" fmla="*/ 3377 h 8052"/>
                  <a:gd name="connsiteX13" fmla="*/ 4940 w 8926"/>
                  <a:gd name="connsiteY13" fmla="*/ 6754 h 8052"/>
                  <a:gd name="connsiteX14" fmla="*/ 3735 w 8926"/>
                  <a:gd name="connsiteY14" fmla="*/ 6754 h 8052"/>
                  <a:gd name="connsiteX15" fmla="*/ 2530 w 8926"/>
                  <a:gd name="connsiteY15" fmla="*/ 8052 h 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26" h="8052">
                    <a:moveTo>
                      <a:pt x="2530" y="8052"/>
                    </a:moveTo>
                    <a:lnTo>
                      <a:pt x="0" y="8052"/>
                    </a:lnTo>
                    <a:lnTo>
                      <a:pt x="723" y="5455"/>
                    </a:lnTo>
                    <a:lnTo>
                      <a:pt x="1928" y="3377"/>
                    </a:lnTo>
                    <a:lnTo>
                      <a:pt x="4940" y="1299"/>
                    </a:lnTo>
                    <a:lnTo>
                      <a:pt x="8193" y="0"/>
                    </a:lnTo>
                    <a:cubicBezTo>
                      <a:pt x="8080" y="727"/>
                      <a:pt x="7968" y="1455"/>
                      <a:pt x="7855" y="2182"/>
                    </a:cubicBezTo>
                    <a:lnTo>
                      <a:pt x="6908" y="1022"/>
                    </a:lnTo>
                    <a:lnTo>
                      <a:pt x="7047" y="1022"/>
                    </a:lnTo>
                    <a:lnTo>
                      <a:pt x="8926" y="1723"/>
                    </a:lnTo>
                    <a:lnTo>
                      <a:pt x="6488" y="2182"/>
                    </a:lnTo>
                    <a:lnTo>
                      <a:pt x="8248" y="2104"/>
                    </a:lnTo>
                    <a:cubicBezTo>
                      <a:pt x="8230" y="2529"/>
                      <a:pt x="8211" y="2953"/>
                      <a:pt x="8193" y="3377"/>
                    </a:cubicBezTo>
                    <a:lnTo>
                      <a:pt x="4940" y="6754"/>
                    </a:lnTo>
                    <a:lnTo>
                      <a:pt x="3735" y="6754"/>
                    </a:lnTo>
                    <a:lnTo>
                      <a:pt x="2530" y="8052"/>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28" name="Freeform 240">
                <a:extLst>
                  <a:ext uri="{FF2B5EF4-FFF2-40B4-BE49-F238E27FC236}">
                    <a16:creationId xmlns:a16="http://schemas.microsoft.com/office/drawing/2014/main" id="{543FA6A7-C6E4-472C-8731-34D79ABFBAEB}"/>
                  </a:ext>
                </a:extLst>
              </p:cNvPr>
              <p:cNvSpPr>
                <a:spLocks/>
              </p:cNvSpPr>
              <p:nvPr/>
            </p:nvSpPr>
            <p:spPr bwMode="auto">
              <a:xfrm>
                <a:off x="4485567" y="2223297"/>
                <a:ext cx="137039" cy="91358"/>
              </a:xfrm>
              <a:custGeom>
                <a:avLst/>
                <a:gdLst>
                  <a:gd name="T0" fmla="*/ 8770 w 20000"/>
                  <a:gd name="T1" fmla="*/ 18095 h 20000"/>
                  <a:gd name="T2" fmla="*/ 5561 w 20000"/>
                  <a:gd name="T3" fmla="*/ 11429 h 20000"/>
                  <a:gd name="T4" fmla="*/ 1070 w 20000"/>
                  <a:gd name="T5" fmla="*/ 9048 h 20000"/>
                  <a:gd name="T6" fmla="*/ 1070 w 20000"/>
                  <a:gd name="T7" fmla="*/ 4127 h 20000"/>
                  <a:gd name="T8" fmla="*/ 0 w 20000"/>
                  <a:gd name="T9" fmla="*/ 0 h 20000"/>
                  <a:gd name="T10" fmla="*/ 15508 w 20000"/>
                  <a:gd name="T11" fmla="*/ 952 h 20000"/>
                  <a:gd name="T12" fmla="*/ 16043 w 20000"/>
                  <a:gd name="T13" fmla="*/ 8254 h 20000"/>
                  <a:gd name="T14" fmla="*/ 19893 w 20000"/>
                  <a:gd name="T15" fmla="*/ 9048 h 20000"/>
                  <a:gd name="T16" fmla="*/ 17754 w 20000"/>
                  <a:gd name="T17" fmla="*/ 11429 h 20000"/>
                  <a:gd name="T18" fmla="*/ 18824 w 20000"/>
                  <a:gd name="T19" fmla="*/ 18095 h 20000"/>
                  <a:gd name="T20" fmla="*/ 15508 w 20000"/>
                  <a:gd name="T21" fmla="*/ 19841 h 20000"/>
                  <a:gd name="T22" fmla="*/ 8770 w 20000"/>
                  <a:gd name="T23" fmla="*/ 1809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8770" y="18095"/>
                    </a:moveTo>
                    <a:lnTo>
                      <a:pt x="5561" y="11429"/>
                    </a:lnTo>
                    <a:lnTo>
                      <a:pt x="1070" y="9048"/>
                    </a:lnTo>
                    <a:lnTo>
                      <a:pt x="1070" y="4127"/>
                    </a:lnTo>
                    <a:lnTo>
                      <a:pt x="0" y="0"/>
                    </a:lnTo>
                    <a:lnTo>
                      <a:pt x="15508" y="952"/>
                    </a:lnTo>
                    <a:lnTo>
                      <a:pt x="16043" y="8254"/>
                    </a:lnTo>
                    <a:lnTo>
                      <a:pt x="19893" y="9048"/>
                    </a:lnTo>
                    <a:lnTo>
                      <a:pt x="17754" y="11429"/>
                    </a:lnTo>
                    <a:lnTo>
                      <a:pt x="18824" y="18095"/>
                    </a:lnTo>
                    <a:lnTo>
                      <a:pt x="15508" y="19841"/>
                    </a:lnTo>
                    <a:lnTo>
                      <a:pt x="8770" y="18095"/>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29" name="Freeform 239">
                <a:extLst>
                  <a:ext uri="{FF2B5EF4-FFF2-40B4-BE49-F238E27FC236}">
                    <a16:creationId xmlns:a16="http://schemas.microsoft.com/office/drawing/2014/main" id="{CFE5A574-01FA-43D1-A212-FD0143C86FE8}"/>
                  </a:ext>
                </a:extLst>
              </p:cNvPr>
              <p:cNvSpPr>
                <a:spLocks/>
              </p:cNvSpPr>
              <p:nvPr/>
            </p:nvSpPr>
            <p:spPr bwMode="auto">
              <a:xfrm>
                <a:off x="4591543" y="2205024"/>
                <a:ext cx="104150" cy="120592"/>
              </a:xfrm>
              <a:custGeom>
                <a:avLst/>
                <a:gdLst>
                  <a:gd name="T0" fmla="*/ 8873 w 20000"/>
                  <a:gd name="T1" fmla="*/ 0 h 20000"/>
                  <a:gd name="T2" fmla="*/ 13803 w 20000"/>
                  <a:gd name="T3" fmla="*/ 4940 h 20000"/>
                  <a:gd name="T4" fmla="*/ 19859 w 20000"/>
                  <a:gd name="T5" fmla="*/ 6867 h 20000"/>
                  <a:gd name="T6" fmla="*/ 13803 w 20000"/>
                  <a:gd name="T7" fmla="*/ 9398 h 20000"/>
                  <a:gd name="T8" fmla="*/ 13803 w 20000"/>
                  <a:gd name="T9" fmla="*/ 13012 h 20000"/>
                  <a:gd name="T10" fmla="*/ 13803 w 20000"/>
                  <a:gd name="T11" fmla="*/ 14940 h 20000"/>
                  <a:gd name="T12" fmla="*/ 12394 w 20000"/>
                  <a:gd name="T13" fmla="*/ 14337 h 20000"/>
                  <a:gd name="T14" fmla="*/ 10282 w 20000"/>
                  <a:gd name="T15" fmla="*/ 14940 h 20000"/>
                  <a:gd name="T16" fmla="*/ 12394 w 20000"/>
                  <a:gd name="T17" fmla="*/ 19880 h 20000"/>
                  <a:gd name="T18" fmla="*/ 4366 w 20000"/>
                  <a:gd name="T19" fmla="*/ 16747 h 20000"/>
                  <a:gd name="T20" fmla="*/ 2958 w 20000"/>
                  <a:gd name="T21" fmla="*/ 11807 h 20000"/>
                  <a:gd name="T22" fmla="*/ 5775 w 20000"/>
                  <a:gd name="T23" fmla="*/ 9880 h 20000"/>
                  <a:gd name="T24" fmla="*/ 845 w 20000"/>
                  <a:gd name="T25" fmla="*/ 9398 h 20000"/>
                  <a:gd name="T26" fmla="*/ 0 w 20000"/>
                  <a:gd name="T27" fmla="*/ 3735 h 20000"/>
                  <a:gd name="T28" fmla="*/ 0 w 20000"/>
                  <a:gd name="T29" fmla="*/ 1205 h 20000"/>
                  <a:gd name="T30" fmla="*/ 8873 w 20000"/>
                  <a:gd name="T3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00" h="20000">
                    <a:moveTo>
                      <a:pt x="8873" y="0"/>
                    </a:moveTo>
                    <a:lnTo>
                      <a:pt x="13803" y="4940"/>
                    </a:lnTo>
                    <a:lnTo>
                      <a:pt x="19859" y="6867"/>
                    </a:lnTo>
                    <a:lnTo>
                      <a:pt x="13803" y="9398"/>
                    </a:lnTo>
                    <a:lnTo>
                      <a:pt x="13803" y="13012"/>
                    </a:lnTo>
                    <a:lnTo>
                      <a:pt x="13803" y="14940"/>
                    </a:lnTo>
                    <a:lnTo>
                      <a:pt x="12394" y="14337"/>
                    </a:lnTo>
                    <a:lnTo>
                      <a:pt x="10282" y="14940"/>
                    </a:lnTo>
                    <a:lnTo>
                      <a:pt x="12394" y="19880"/>
                    </a:lnTo>
                    <a:lnTo>
                      <a:pt x="4366" y="16747"/>
                    </a:lnTo>
                    <a:lnTo>
                      <a:pt x="2958" y="11807"/>
                    </a:lnTo>
                    <a:lnTo>
                      <a:pt x="5775" y="9880"/>
                    </a:lnTo>
                    <a:lnTo>
                      <a:pt x="845" y="9398"/>
                    </a:lnTo>
                    <a:lnTo>
                      <a:pt x="0" y="3735"/>
                    </a:lnTo>
                    <a:lnTo>
                      <a:pt x="0" y="1205"/>
                    </a:lnTo>
                    <a:lnTo>
                      <a:pt x="8873" y="0"/>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30" name="Freeform 215">
                <a:extLst>
                  <a:ext uri="{FF2B5EF4-FFF2-40B4-BE49-F238E27FC236}">
                    <a16:creationId xmlns:a16="http://schemas.microsoft.com/office/drawing/2014/main" id="{0C3C54D8-9AD3-4890-8558-12B192ECE5C4}"/>
                  </a:ext>
                </a:extLst>
              </p:cNvPr>
              <p:cNvSpPr>
                <a:spLocks/>
              </p:cNvSpPr>
              <p:nvPr/>
            </p:nvSpPr>
            <p:spPr bwMode="auto">
              <a:xfrm>
                <a:off x="4534901" y="1600234"/>
                <a:ext cx="1224205" cy="624890"/>
              </a:xfrm>
              <a:custGeom>
                <a:avLst/>
                <a:gdLst>
                  <a:gd name="T0" fmla="*/ 19916 w 20000"/>
                  <a:gd name="T1" fmla="*/ 8000 h 20000"/>
                  <a:gd name="T2" fmla="*/ 19379 w 20000"/>
                  <a:gd name="T3" fmla="*/ 8468 h 20000"/>
                  <a:gd name="T4" fmla="*/ 19379 w 20000"/>
                  <a:gd name="T5" fmla="*/ 10409 h 20000"/>
                  <a:gd name="T6" fmla="*/ 18184 w 20000"/>
                  <a:gd name="T7" fmla="*/ 12468 h 20000"/>
                  <a:gd name="T8" fmla="*/ 18184 w 20000"/>
                  <a:gd name="T9" fmla="*/ 13099 h 20000"/>
                  <a:gd name="T10" fmla="*/ 17085 w 20000"/>
                  <a:gd name="T11" fmla="*/ 13684 h 20000"/>
                  <a:gd name="T12" fmla="*/ 17814 w 20000"/>
                  <a:gd name="T13" fmla="*/ 15860 h 20000"/>
                  <a:gd name="T14" fmla="*/ 17324 w 20000"/>
                  <a:gd name="T15" fmla="*/ 17450 h 20000"/>
                  <a:gd name="T16" fmla="*/ 15102 w 20000"/>
                  <a:gd name="T17" fmla="*/ 16585 h 20000"/>
                  <a:gd name="T18" fmla="*/ 14421 w 20000"/>
                  <a:gd name="T19" fmla="*/ 16117 h 20000"/>
                  <a:gd name="T20" fmla="*/ 12318 w 20000"/>
                  <a:gd name="T21" fmla="*/ 18643 h 20000"/>
                  <a:gd name="T22" fmla="*/ 11828 w 20000"/>
                  <a:gd name="T23" fmla="*/ 19135 h 20000"/>
                  <a:gd name="T24" fmla="*/ 11195 w 20000"/>
                  <a:gd name="T25" fmla="*/ 19368 h 20000"/>
                  <a:gd name="T26" fmla="*/ 10394 w 20000"/>
                  <a:gd name="T27" fmla="*/ 18784 h 20000"/>
                  <a:gd name="T28" fmla="*/ 10096 w 20000"/>
                  <a:gd name="T29" fmla="*/ 17544 h 20000"/>
                  <a:gd name="T30" fmla="*/ 9606 w 20000"/>
                  <a:gd name="T31" fmla="*/ 16819 h 20000"/>
                  <a:gd name="T32" fmla="*/ 8172 w 20000"/>
                  <a:gd name="T33" fmla="*/ 16491 h 20000"/>
                  <a:gd name="T34" fmla="*/ 7121 w 20000"/>
                  <a:gd name="T35" fmla="*/ 15626 h 20000"/>
                  <a:gd name="T36" fmla="*/ 7312 w 20000"/>
                  <a:gd name="T37" fmla="*/ 14292 h 20000"/>
                  <a:gd name="T38" fmla="*/ 7431 w 20000"/>
                  <a:gd name="T39" fmla="*/ 12351 h 20000"/>
                  <a:gd name="T40" fmla="*/ 7180 w 20000"/>
                  <a:gd name="T41" fmla="*/ 12351 h 20000"/>
                  <a:gd name="T42" fmla="*/ 5508 w 20000"/>
                  <a:gd name="T43" fmla="*/ 13333 h 20000"/>
                  <a:gd name="T44" fmla="*/ 5209 w 20000"/>
                  <a:gd name="T45" fmla="*/ 16117 h 20000"/>
                  <a:gd name="T46" fmla="*/ 5209 w 20000"/>
                  <a:gd name="T47" fmla="*/ 19135 h 20000"/>
                  <a:gd name="T48" fmla="*/ 4277 w 20000"/>
                  <a:gd name="T49" fmla="*/ 18409 h 20000"/>
                  <a:gd name="T50" fmla="*/ 3524 w 20000"/>
                  <a:gd name="T51" fmla="*/ 19018 h 20000"/>
                  <a:gd name="T52" fmla="*/ 3524 w 20000"/>
                  <a:gd name="T53" fmla="*/ 19018 h 20000"/>
                  <a:gd name="T54" fmla="*/ 3524 w 20000"/>
                  <a:gd name="T55" fmla="*/ 17544 h 20000"/>
                  <a:gd name="T56" fmla="*/ 2915 w 20000"/>
                  <a:gd name="T57" fmla="*/ 17450 h 20000"/>
                  <a:gd name="T58" fmla="*/ 2234 w 20000"/>
                  <a:gd name="T59" fmla="*/ 15485 h 20000"/>
                  <a:gd name="T60" fmla="*/ 2796 w 20000"/>
                  <a:gd name="T61" fmla="*/ 15485 h 20000"/>
                  <a:gd name="T62" fmla="*/ 2724 w 20000"/>
                  <a:gd name="T63" fmla="*/ 14526 h 20000"/>
                  <a:gd name="T64" fmla="*/ 3405 w 20000"/>
                  <a:gd name="T65" fmla="*/ 13918 h 20000"/>
                  <a:gd name="T66" fmla="*/ 2915 w 20000"/>
                  <a:gd name="T67" fmla="*/ 12351 h 20000"/>
                  <a:gd name="T68" fmla="*/ 2234 w 20000"/>
                  <a:gd name="T69" fmla="*/ 12094 h 20000"/>
                  <a:gd name="T70" fmla="*/ 1613 w 20000"/>
                  <a:gd name="T71" fmla="*/ 12959 h 20000"/>
                  <a:gd name="T72" fmla="*/ 502 w 20000"/>
                  <a:gd name="T73" fmla="*/ 9567 h 20000"/>
                  <a:gd name="T74" fmla="*/ 621 w 20000"/>
                  <a:gd name="T75" fmla="*/ 6058 h 20000"/>
                  <a:gd name="T76" fmla="*/ 2915 w 20000"/>
                  <a:gd name="T77" fmla="*/ 6316 h 20000"/>
                  <a:gd name="T78" fmla="*/ 5818 w 20000"/>
                  <a:gd name="T79" fmla="*/ 5310 h 20000"/>
                  <a:gd name="T80" fmla="*/ 8411 w 20000"/>
                  <a:gd name="T81" fmla="*/ 608 h 20000"/>
                  <a:gd name="T82" fmla="*/ 11326 w 20000"/>
                  <a:gd name="T83" fmla="*/ 0 h 20000"/>
                  <a:gd name="T84" fmla="*/ 13978 w 20000"/>
                  <a:gd name="T85" fmla="*/ 1333 h 20000"/>
                  <a:gd name="T86" fmla="*/ 16762 w 20000"/>
                  <a:gd name="T87" fmla="*/ 5684 h 20000"/>
                  <a:gd name="T88" fmla="*/ 19116 w 20000"/>
                  <a:gd name="T89" fmla="*/ 690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00" h="20000">
                    <a:moveTo>
                      <a:pt x="19988" y="7275"/>
                    </a:moveTo>
                    <a:lnTo>
                      <a:pt x="19916" y="8000"/>
                    </a:lnTo>
                    <a:lnTo>
                      <a:pt x="19677" y="8234"/>
                    </a:lnTo>
                    <a:lnTo>
                      <a:pt x="19379" y="8468"/>
                    </a:lnTo>
                    <a:lnTo>
                      <a:pt x="19618" y="9942"/>
                    </a:lnTo>
                    <a:lnTo>
                      <a:pt x="19379" y="10409"/>
                    </a:lnTo>
                    <a:lnTo>
                      <a:pt x="18327" y="10409"/>
                    </a:lnTo>
                    <a:lnTo>
                      <a:pt x="18184" y="12468"/>
                    </a:lnTo>
                    <a:lnTo>
                      <a:pt x="18375" y="12725"/>
                    </a:lnTo>
                    <a:lnTo>
                      <a:pt x="18184" y="13099"/>
                    </a:lnTo>
                    <a:lnTo>
                      <a:pt x="17885" y="12959"/>
                    </a:lnTo>
                    <a:lnTo>
                      <a:pt x="17085" y="13684"/>
                    </a:lnTo>
                    <a:lnTo>
                      <a:pt x="17324" y="13684"/>
                    </a:lnTo>
                    <a:lnTo>
                      <a:pt x="17814" y="15860"/>
                    </a:lnTo>
                    <a:lnTo>
                      <a:pt x="17694" y="17544"/>
                    </a:lnTo>
                    <a:lnTo>
                      <a:pt x="17324" y="17450"/>
                    </a:lnTo>
                    <a:lnTo>
                      <a:pt x="17324" y="17076"/>
                    </a:lnTo>
                    <a:lnTo>
                      <a:pt x="15102" y="16585"/>
                    </a:lnTo>
                    <a:lnTo>
                      <a:pt x="15102" y="16211"/>
                    </a:lnTo>
                    <a:lnTo>
                      <a:pt x="14421" y="16117"/>
                    </a:lnTo>
                    <a:lnTo>
                      <a:pt x="12999" y="17544"/>
                    </a:lnTo>
                    <a:lnTo>
                      <a:pt x="12318" y="18643"/>
                    </a:lnTo>
                    <a:lnTo>
                      <a:pt x="11876" y="18643"/>
                    </a:lnTo>
                    <a:lnTo>
                      <a:pt x="11828" y="19135"/>
                    </a:lnTo>
                    <a:lnTo>
                      <a:pt x="11577" y="19977"/>
                    </a:lnTo>
                    <a:lnTo>
                      <a:pt x="11195" y="19368"/>
                    </a:lnTo>
                    <a:lnTo>
                      <a:pt x="11517" y="19135"/>
                    </a:lnTo>
                    <a:lnTo>
                      <a:pt x="10394" y="18784"/>
                    </a:lnTo>
                    <a:lnTo>
                      <a:pt x="9904" y="18409"/>
                    </a:lnTo>
                    <a:lnTo>
                      <a:pt x="10096" y="17544"/>
                    </a:lnTo>
                    <a:lnTo>
                      <a:pt x="9606" y="17544"/>
                    </a:lnTo>
                    <a:lnTo>
                      <a:pt x="9606" y="16819"/>
                    </a:lnTo>
                    <a:lnTo>
                      <a:pt x="9283" y="16585"/>
                    </a:lnTo>
                    <a:lnTo>
                      <a:pt x="8172" y="16491"/>
                    </a:lnTo>
                    <a:lnTo>
                      <a:pt x="7491" y="15860"/>
                    </a:lnTo>
                    <a:lnTo>
                      <a:pt x="7121" y="15626"/>
                    </a:lnTo>
                    <a:lnTo>
                      <a:pt x="7121" y="15018"/>
                    </a:lnTo>
                    <a:lnTo>
                      <a:pt x="7312" y="14292"/>
                    </a:lnTo>
                    <a:lnTo>
                      <a:pt x="7312" y="13567"/>
                    </a:lnTo>
                    <a:lnTo>
                      <a:pt x="7431" y="12351"/>
                    </a:lnTo>
                    <a:lnTo>
                      <a:pt x="7312" y="12094"/>
                    </a:lnTo>
                    <a:lnTo>
                      <a:pt x="7180" y="12351"/>
                    </a:lnTo>
                    <a:lnTo>
                      <a:pt x="6189" y="13099"/>
                    </a:lnTo>
                    <a:lnTo>
                      <a:pt x="5508" y="13333"/>
                    </a:lnTo>
                    <a:lnTo>
                      <a:pt x="5209" y="14292"/>
                    </a:lnTo>
                    <a:lnTo>
                      <a:pt x="5209" y="16117"/>
                    </a:lnTo>
                    <a:lnTo>
                      <a:pt x="5209" y="17544"/>
                    </a:lnTo>
                    <a:lnTo>
                      <a:pt x="5209" y="19135"/>
                    </a:lnTo>
                    <a:lnTo>
                      <a:pt x="4576" y="18784"/>
                    </a:lnTo>
                    <a:lnTo>
                      <a:pt x="4277" y="18409"/>
                    </a:lnTo>
                    <a:lnTo>
                      <a:pt x="3787" y="18175"/>
                    </a:lnTo>
                    <a:lnTo>
                      <a:pt x="3524" y="19018"/>
                    </a:lnTo>
                    <a:lnTo>
                      <a:pt x="3787" y="19743"/>
                    </a:lnTo>
                    <a:lnTo>
                      <a:pt x="3524" y="19018"/>
                    </a:lnTo>
                    <a:lnTo>
                      <a:pt x="3524" y="18035"/>
                    </a:lnTo>
                    <a:lnTo>
                      <a:pt x="3524" y="17544"/>
                    </a:lnTo>
                    <a:lnTo>
                      <a:pt x="3226" y="17450"/>
                    </a:lnTo>
                    <a:lnTo>
                      <a:pt x="2915" y="17450"/>
                    </a:lnTo>
                    <a:lnTo>
                      <a:pt x="2473" y="15860"/>
                    </a:lnTo>
                    <a:lnTo>
                      <a:pt x="2234" y="15485"/>
                    </a:lnTo>
                    <a:lnTo>
                      <a:pt x="2473" y="15485"/>
                    </a:lnTo>
                    <a:lnTo>
                      <a:pt x="2796" y="15485"/>
                    </a:lnTo>
                    <a:lnTo>
                      <a:pt x="2473" y="14901"/>
                    </a:lnTo>
                    <a:lnTo>
                      <a:pt x="2724" y="14526"/>
                    </a:lnTo>
                    <a:lnTo>
                      <a:pt x="3716" y="14292"/>
                    </a:lnTo>
                    <a:lnTo>
                      <a:pt x="3405" y="13918"/>
                    </a:lnTo>
                    <a:lnTo>
                      <a:pt x="3405" y="12094"/>
                    </a:lnTo>
                    <a:lnTo>
                      <a:pt x="2915" y="12351"/>
                    </a:lnTo>
                    <a:lnTo>
                      <a:pt x="2724" y="12000"/>
                    </a:lnTo>
                    <a:lnTo>
                      <a:pt x="2234" y="12094"/>
                    </a:lnTo>
                    <a:lnTo>
                      <a:pt x="1983" y="12468"/>
                    </a:lnTo>
                    <a:lnTo>
                      <a:pt x="1613" y="12959"/>
                    </a:lnTo>
                    <a:lnTo>
                      <a:pt x="1123" y="12959"/>
                    </a:lnTo>
                    <a:lnTo>
                      <a:pt x="502" y="9567"/>
                    </a:lnTo>
                    <a:lnTo>
                      <a:pt x="0" y="9567"/>
                    </a:lnTo>
                    <a:lnTo>
                      <a:pt x="621" y="6058"/>
                    </a:lnTo>
                    <a:lnTo>
                      <a:pt x="1673" y="5684"/>
                    </a:lnTo>
                    <a:lnTo>
                      <a:pt x="2915" y="6316"/>
                    </a:lnTo>
                    <a:lnTo>
                      <a:pt x="6189" y="7018"/>
                    </a:lnTo>
                    <a:lnTo>
                      <a:pt x="5818" y="5310"/>
                    </a:lnTo>
                    <a:lnTo>
                      <a:pt x="6189" y="1333"/>
                    </a:lnTo>
                    <a:lnTo>
                      <a:pt x="8411" y="608"/>
                    </a:lnTo>
                    <a:lnTo>
                      <a:pt x="9904" y="725"/>
                    </a:lnTo>
                    <a:lnTo>
                      <a:pt x="11326" y="0"/>
                    </a:lnTo>
                    <a:lnTo>
                      <a:pt x="12378" y="1825"/>
                    </a:lnTo>
                    <a:lnTo>
                      <a:pt x="13978" y="1333"/>
                    </a:lnTo>
                    <a:lnTo>
                      <a:pt x="15711" y="3509"/>
                    </a:lnTo>
                    <a:lnTo>
                      <a:pt x="16762" y="5684"/>
                    </a:lnTo>
                    <a:lnTo>
                      <a:pt x="18184" y="6058"/>
                    </a:lnTo>
                    <a:lnTo>
                      <a:pt x="19116" y="6901"/>
                    </a:lnTo>
                    <a:lnTo>
                      <a:pt x="19988" y="7275"/>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31" name="Freeform 146">
                <a:extLst>
                  <a:ext uri="{FF2B5EF4-FFF2-40B4-BE49-F238E27FC236}">
                    <a16:creationId xmlns:a16="http://schemas.microsoft.com/office/drawing/2014/main" id="{8483A362-CEB6-4F47-9962-B057B27FEF95}"/>
                  </a:ext>
                </a:extLst>
              </p:cNvPr>
              <p:cNvSpPr>
                <a:spLocks/>
              </p:cNvSpPr>
              <p:nvPr/>
            </p:nvSpPr>
            <p:spPr bwMode="auto">
              <a:xfrm>
                <a:off x="5311453" y="2102705"/>
                <a:ext cx="306965" cy="162618"/>
              </a:xfrm>
              <a:custGeom>
                <a:avLst/>
                <a:gdLst>
                  <a:gd name="T0" fmla="*/ 19952 w 20000"/>
                  <a:gd name="T1" fmla="*/ 5471 h 20000"/>
                  <a:gd name="T2" fmla="*/ 16762 w 20000"/>
                  <a:gd name="T3" fmla="*/ 8789 h 20000"/>
                  <a:gd name="T4" fmla="*/ 16000 w 20000"/>
                  <a:gd name="T5" fmla="*/ 11121 h 20000"/>
                  <a:gd name="T6" fmla="*/ 13524 w 20000"/>
                  <a:gd name="T7" fmla="*/ 11570 h 20000"/>
                  <a:gd name="T8" fmla="*/ 13333 w 20000"/>
                  <a:gd name="T9" fmla="*/ 13901 h 20000"/>
                  <a:gd name="T10" fmla="*/ 11571 w 20000"/>
                  <a:gd name="T11" fmla="*/ 14798 h 20000"/>
                  <a:gd name="T12" fmla="*/ 11095 w 20000"/>
                  <a:gd name="T13" fmla="*/ 13901 h 20000"/>
                  <a:gd name="T14" fmla="*/ 10095 w 20000"/>
                  <a:gd name="T15" fmla="*/ 14798 h 20000"/>
                  <a:gd name="T16" fmla="*/ 8095 w 20000"/>
                  <a:gd name="T17" fmla="*/ 17130 h 20000"/>
                  <a:gd name="T18" fmla="*/ 8381 w 20000"/>
                  <a:gd name="T19" fmla="*/ 19910 h 20000"/>
                  <a:gd name="T20" fmla="*/ 7619 w 20000"/>
                  <a:gd name="T21" fmla="*/ 19910 h 20000"/>
                  <a:gd name="T22" fmla="*/ 1238 w 20000"/>
                  <a:gd name="T23" fmla="*/ 16233 h 20000"/>
                  <a:gd name="T24" fmla="*/ 2952 w 20000"/>
                  <a:gd name="T25" fmla="*/ 16233 h 20000"/>
                  <a:gd name="T26" fmla="*/ 3714 w 20000"/>
                  <a:gd name="T27" fmla="*/ 14798 h 20000"/>
                  <a:gd name="T28" fmla="*/ 5667 w 20000"/>
                  <a:gd name="T29" fmla="*/ 11570 h 20000"/>
                  <a:gd name="T30" fmla="*/ 4381 w 20000"/>
                  <a:gd name="T31" fmla="*/ 11570 h 20000"/>
                  <a:gd name="T32" fmla="*/ 1952 w 20000"/>
                  <a:gd name="T33" fmla="*/ 9686 h 20000"/>
                  <a:gd name="T34" fmla="*/ 0 w 20000"/>
                  <a:gd name="T35" fmla="*/ 9686 h 20000"/>
                  <a:gd name="T36" fmla="*/ 1238 w 20000"/>
                  <a:gd name="T37" fmla="*/ 5471 h 20000"/>
                  <a:gd name="T38" fmla="*/ 6905 w 20000"/>
                  <a:gd name="T39" fmla="*/ 0 h 20000"/>
                  <a:gd name="T40" fmla="*/ 9619 w 20000"/>
                  <a:gd name="T41" fmla="*/ 359 h 20000"/>
                  <a:gd name="T42" fmla="*/ 9619 w 20000"/>
                  <a:gd name="T43" fmla="*/ 1794 h 20000"/>
                  <a:gd name="T44" fmla="*/ 18476 w 20000"/>
                  <a:gd name="T45" fmla="*/ 3677 h 20000"/>
                  <a:gd name="T46" fmla="*/ 18476 w 20000"/>
                  <a:gd name="T47" fmla="*/ 5112 h 20000"/>
                  <a:gd name="T48" fmla="*/ 19952 w 20000"/>
                  <a:gd name="T49" fmla="*/ 547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00" h="20000">
                    <a:moveTo>
                      <a:pt x="19952" y="5471"/>
                    </a:moveTo>
                    <a:lnTo>
                      <a:pt x="16762" y="8789"/>
                    </a:lnTo>
                    <a:lnTo>
                      <a:pt x="16000" y="11121"/>
                    </a:lnTo>
                    <a:lnTo>
                      <a:pt x="13524" y="11570"/>
                    </a:lnTo>
                    <a:lnTo>
                      <a:pt x="13333" y="13901"/>
                    </a:lnTo>
                    <a:lnTo>
                      <a:pt x="11571" y="14798"/>
                    </a:lnTo>
                    <a:lnTo>
                      <a:pt x="11095" y="13901"/>
                    </a:lnTo>
                    <a:lnTo>
                      <a:pt x="10095" y="14798"/>
                    </a:lnTo>
                    <a:lnTo>
                      <a:pt x="8095" y="17130"/>
                    </a:lnTo>
                    <a:lnTo>
                      <a:pt x="8381" y="19910"/>
                    </a:lnTo>
                    <a:lnTo>
                      <a:pt x="7619" y="19910"/>
                    </a:lnTo>
                    <a:lnTo>
                      <a:pt x="1238" y="16233"/>
                    </a:lnTo>
                    <a:lnTo>
                      <a:pt x="2952" y="16233"/>
                    </a:lnTo>
                    <a:lnTo>
                      <a:pt x="3714" y="14798"/>
                    </a:lnTo>
                    <a:lnTo>
                      <a:pt x="5667" y="11570"/>
                    </a:lnTo>
                    <a:lnTo>
                      <a:pt x="4381" y="11570"/>
                    </a:lnTo>
                    <a:lnTo>
                      <a:pt x="1952" y="9686"/>
                    </a:lnTo>
                    <a:lnTo>
                      <a:pt x="0" y="9686"/>
                    </a:lnTo>
                    <a:lnTo>
                      <a:pt x="1238" y="5471"/>
                    </a:lnTo>
                    <a:lnTo>
                      <a:pt x="6905" y="0"/>
                    </a:lnTo>
                    <a:lnTo>
                      <a:pt x="9619" y="359"/>
                    </a:lnTo>
                    <a:lnTo>
                      <a:pt x="9619" y="1794"/>
                    </a:lnTo>
                    <a:lnTo>
                      <a:pt x="18476" y="3677"/>
                    </a:lnTo>
                    <a:lnTo>
                      <a:pt x="18476" y="5112"/>
                    </a:lnTo>
                    <a:lnTo>
                      <a:pt x="19952" y="5471"/>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32" name="Freeform 145">
                <a:extLst>
                  <a:ext uri="{FF2B5EF4-FFF2-40B4-BE49-F238E27FC236}">
                    <a16:creationId xmlns:a16="http://schemas.microsoft.com/office/drawing/2014/main" id="{D1182D8A-259D-487A-B7DD-A6C341F07BCA}"/>
                  </a:ext>
                </a:extLst>
              </p:cNvPr>
              <p:cNvSpPr>
                <a:spLocks/>
              </p:cNvSpPr>
              <p:nvPr/>
            </p:nvSpPr>
            <p:spPr bwMode="auto">
              <a:xfrm>
                <a:off x="4854661" y="2009524"/>
                <a:ext cx="546325" cy="356298"/>
              </a:xfrm>
              <a:custGeom>
                <a:avLst/>
                <a:gdLst>
                  <a:gd name="T0" fmla="*/ 12477 w 20000"/>
                  <a:gd name="T1" fmla="*/ 19548 h 20000"/>
                  <a:gd name="T2" fmla="*/ 12477 w 20000"/>
                  <a:gd name="T3" fmla="*/ 17823 h 20000"/>
                  <a:gd name="T4" fmla="*/ 8461 w 20000"/>
                  <a:gd name="T5" fmla="*/ 14251 h 20000"/>
                  <a:gd name="T6" fmla="*/ 7604 w 20000"/>
                  <a:gd name="T7" fmla="*/ 13347 h 20000"/>
                  <a:gd name="T8" fmla="*/ 6078 w 20000"/>
                  <a:gd name="T9" fmla="*/ 11663 h 20000"/>
                  <a:gd name="T10" fmla="*/ 5408 w 20000"/>
                  <a:gd name="T11" fmla="*/ 9733 h 20000"/>
                  <a:gd name="T12" fmla="*/ 3722 w 20000"/>
                  <a:gd name="T13" fmla="*/ 8706 h 20000"/>
                  <a:gd name="T14" fmla="*/ 2624 w 20000"/>
                  <a:gd name="T15" fmla="*/ 7023 h 20000"/>
                  <a:gd name="T16" fmla="*/ 2490 w 20000"/>
                  <a:gd name="T17" fmla="*/ 4846 h 20000"/>
                  <a:gd name="T18" fmla="*/ 1526 w 20000"/>
                  <a:gd name="T19" fmla="*/ 7023 h 20000"/>
                  <a:gd name="T20" fmla="*/ 696 w 20000"/>
                  <a:gd name="T21" fmla="*/ 10390 h 20000"/>
                  <a:gd name="T22" fmla="*/ 0 w 20000"/>
                  <a:gd name="T23" fmla="*/ 7844 h 20000"/>
                  <a:gd name="T24" fmla="*/ 0 w 20000"/>
                  <a:gd name="T25" fmla="*/ 2094 h 20000"/>
                  <a:gd name="T26" fmla="*/ 2222 w 20000"/>
                  <a:gd name="T27" fmla="*/ 0 h 20000"/>
                  <a:gd name="T28" fmla="*/ 2490 w 20000"/>
                  <a:gd name="T29" fmla="*/ 4230 h 20000"/>
                  <a:gd name="T30" fmla="*/ 3588 w 20000"/>
                  <a:gd name="T31" fmla="*/ 4846 h 20000"/>
                  <a:gd name="T32" fmla="*/ 5141 w 20000"/>
                  <a:gd name="T33" fmla="*/ 4846 h 20000"/>
                  <a:gd name="T34" fmla="*/ 9130 w 20000"/>
                  <a:gd name="T35" fmla="*/ 6119 h 20000"/>
                  <a:gd name="T36" fmla="*/ 9853 w 20000"/>
                  <a:gd name="T37" fmla="*/ 7844 h 20000"/>
                  <a:gd name="T38" fmla="*/ 10549 w 20000"/>
                  <a:gd name="T39" fmla="*/ 9322 h 20000"/>
                  <a:gd name="T40" fmla="*/ 14137 w 20000"/>
                  <a:gd name="T41" fmla="*/ 10637 h 20000"/>
                  <a:gd name="T42" fmla="*/ 14270 w 20000"/>
                  <a:gd name="T43" fmla="*/ 12074 h 20000"/>
                  <a:gd name="T44" fmla="*/ 14967 w 20000"/>
                  <a:gd name="T45" fmla="*/ 9733 h 20000"/>
                  <a:gd name="T46" fmla="*/ 17456 w 20000"/>
                  <a:gd name="T47" fmla="*/ 7844 h 20000"/>
                  <a:gd name="T48" fmla="*/ 17885 w 20000"/>
                  <a:gd name="T49" fmla="*/ 9733 h 20000"/>
                  <a:gd name="T50" fmla="*/ 19973 w 20000"/>
                  <a:gd name="T51" fmla="*/ 10637 h 20000"/>
                  <a:gd name="T52" fmla="*/ 18447 w 20000"/>
                  <a:gd name="T53" fmla="*/ 12731 h 20000"/>
                  <a:gd name="T54" fmla="*/ 17456 w 20000"/>
                  <a:gd name="T55" fmla="*/ 11663 h 20000"/>
                  <a:gd name="T56" fmla="*/ 17189 w 20000"/>
                  <a:gd name="T57" fmla="*/ 10390 h 20000"/>
                  <a:gd name="T58" fmla="*/ 15930 w 20000"/>
                  <a:gd name="T59" fmla="*/ 13758 h 20000"/>
                  <a:gd name="T60" fmla="*/ 13842 w 20000"/>
                  <a:gd name="T61" fmla="*/ 14415 h 20000"/>
                  <a:gd name="T62" fmla="*/ 14270 w 20000"/>
                  <a:gd name="T63" fmla="*/ 15483 h 20000"/>
                  <a:gd name="T64" fmla="*/ 14137 w 20000"/>
                  <a:gd name="T65" fmla="*/ 1782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00" h="20000">
                    <a:moveTo>
                      <a:pt x="13440" y="19959"/>
                    </a:moveTo>
                    <a:lnTo>
                      <a:pt x="12477" y="19548"/>
                    </a:lnTo>
                    <a:lnTo>
                      <a:pt x="12744" y="18686"/>
                    </a:lnTo>
                    <a:lnTo>
                      <a:pt x="12477" y="17823"/>
                    </a:lnTo>
                    <a:lnTo>
                      <a:pt x="11647" y="17823"/>
                    </a:lnTo>
                    <a:lnTo>
                      <a:pt x="8461" y="14251"/>
                    </a:lnTo>
                    <a:lnTo>
                      <a:pt x="8032" y="14415"/>
                    </a:lnTo>
                    <a:lnTo>
                      <a:pt x="7604" y="13347"/>
                    </a:lnTo>
                    <a:lnTo>
                      <a:pt x="6667" y="11458"/>
                    </a:lnTo>
                    <a:lnTo>
                      <a:pt x="6078" y="11663"/>
                    </a:lnTo>
                    <a:lnTo>
                      <a:pt x="5542" y="11663"/>
                    </a:lnTo>
                    <a:lnTo>
                      <a:pt x="5408" y="9733"/>
                    </a:lnTo>
                    <a:lnTo>
                      <a:pt x="4980" y="9322"/>
                    </a:lnTo>
                    <a:lnTo>
                      <a:pt x="3722" y="8706"/>
                    </a:lnTo>
                    <a:lnTo>
                      <a:pt x="3588" y="7023"/>
                    </a:lnTo>
                    <a:lnTo>
                      <a:pt x="2624" y="7023"/>
                    </a:lnTo>
                    <a:lnTo>
                      <a:pt x="2490" y="5955"/>
                    </a:lnTo>
                    <a:lnTo>
                      <a:pt x="2490" y="4846"/>
                    </a:lnTo>
                    <a:lnTo>
                      <a:pt x="1794" y="5955"/>
                    </a:lnTo>
                    <a:lnTo>
                      <a:pt x="1526" y="7023"/>
                    </a:lnTo>
                    <a:lnTo>
                      <a:pt x="2062" y="9979"/>
                    </a:lnTo>
                    <a:lnTo>
                      <a:pt x="696" y="10390"/>
                    </a:lnTo>
                    <a:lnTo>
                      <a:pt x="0" y="10637"/>
                    </a:lnTo>
                    <a:lnTo>
                      <a:pt x="0" y="7844"/>
                    </a:lnTo>
                    <a:lnTo>
                      <a:pt x="0" y="5298"/>
                    </a:lnTo>
                    <a:lnTo>
                      <a:pt x="0" y="2094"/>
                    </a:lnTo>
                    <a:lnTo>
                      <a:pt x="696" y="411"/>
                    </a:lnTo>
                    <a:lnTo>
                      <a:pt x="2222" y="0"/>
                    </a:lnTo>
                    <a:lnTo>
                      <a:pt x="1794" y="4435"/>
                    </a:lnTo>
                    <a:lnTo>
                      <a:pt x="2490" y="4230"/>
                    </a:lnTo>
                    <a:lnTo>
                      <a:pt x="2892" y="4846"/>
                    </a:lnTo>
                    <a:lnTo>
                      <a:pt x="3588" y="4846"/>
                    </a:lnTo>
                    <a:lnTo>
                      <a:pt x="4311" y="4435"/>
                    </a:lnTo>
                    <a:lnTo>
                      <a:pt x="5141" y="4846"/>
                    </a:lnTo>
                    <a:lnTo>
                      <a:pt x="6667" y="5955"/>
                    </a:lnTo>
                    <a:lnTo>
                      <a:pt x="9130" y="6119"/>
                    </a:lnTo>
                    <a:lnTo>
                      <a:pt x="9853" y="6530"/>
                    </a:lnTo>
                    <a:lnTo>
                      <a:pt x="9853" y="7844"/>
                    </a:lnTo>
                    <a:lnTo>
                      <a:pt x="10950" y="7844"/>
                    </a:lnTo>
                    <a:lnTo>
                      <a:pt x="10549" y="9322"/>
                    </a:lnTo>
                    <a:lnTo>
                      <a:pt x="11647" y="9979"/>
                    </a:lnTo>
                    <a:lnTo>
                      <a:pt x="14137" y="10637"/>
                    </a:lnTo>
                    <a:lnTo>
                      <a:pt x="13440" y="11047"/>
                    </a:lnTo>
                    <a:lnTo>
                      <a:pt x="14270" y="12074"/>
                    </a:lnTo>
                    <a:lnTo>
                      <a:pt x="14833" y="10637"/>
                    </a:lnTo>
                    <a:lnTo>
                      <a:pt x="14967" y="9733"/>
                    </a:lnTo>
                    <a:lnTo>
                      <a:pt x="15930" y="9733"/>
                    </a:lnTo>
                    <a:lnTo>
                      <a:pt x="17456" y="7844"/>
                    </a:lnTo>
                    <a:lnTo>
                      <a:pt x="16787" y="9733"/>
                    </a:lnTo>
                    <a:lnTo>
                      <a:pt x="17885" y="9733"/>
                    </a:lnTo>
                    <a:lnTo>
                      <a:pt x="19250" y="10637"/>
                    </a:lnTo>
                    <a:lnTo>
                      <a:pt x="19973" y="10637"/>
                    </a:lnTo>
                    <a:lnTo>
                      <a:pt x="18876" y="12074"/>
                    </a:lnTo>
                    <a:lnTo>
                      <a:pt x="18447" y="12731"/>
                    </a:lnTo>
                    <a:lnTo>
                      <a:pt x="17456" y="12731"/>
                    </a:lnTo>
                    <a:lnTo>
                      <a:pt x="17456" y="11663"/>
                    </a:lnTo>
                    <a:lnTo>
                      <a:pt x="17885" y="11047"/>
                    </a:lnTo>
                    <a:lnTo>
                      <a:pt x="17189" y="10390"/>
                    </a:lnTo>
                    <a:lnTo>
                      <a:pt x="16359" y="10637"/>
                    </a:lnTo>
                    <a:lnTo>
                      <a:pt x="15930" y="13758"/>
                    </a:lnTo>
                    <a:lnTo>
                      <a:pt x="14967" y="13758"/>
                    </a:lnTo>
                    <a:lnTo>
                      <a:pt x="13842" y="14415"/>
                    </a:lnTo>
                    <a:lnTo>
                      <a:pt x="13842" y="15072"/>
                    </a:lnTo>
                    <a:lnTo>
                      <a:pt x="14270" y="15483"/>
                    </a:lnTo>
                    <a:lnTo>
                      <a:pt x="14967" y="15483"/>
                    </a:lnTo>
                    <a:lnTo>
                      <a:pt x="14137" y="17823"/>
                    </a:lnTo>
                    <a:lnTo>
                      <a:pt x="13440" y="19959"/>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33" name="Freeform 144">
                <a:extLst>
                  <a:ext uri="{FF2B5EF4-FFF2-40B4-BE49-F238E27FC236}">
                    <a16:creationId xmlns:a16="http://schemas.microsoft.com/office/drawing/2014/main" id="{08FF4695-5815-4ECF-9B61-AD6022B827E0}"/>
                  </a:ext>
                </a:extLst>
              </p:cNvPr>
              <p:cNvSpPr>
                <a:spLocks/>
              </p:cNvSpPr>
              <p:nvPr/>
            </p:nvSpPr>
            <p:spPr bwMode="auto">
              <a:xfrm>
                <a:off x="5220097" y="2194068"/>
                <a:ext cx="270420" cy="190026"/>
              </a:xfrm>
              <a:custGeom>
                <a:avLst/>
                <a:gdLst>
                  <a:gd name="T0" fmla="*/ 15447 w 20000"/>
                  <a:gd name="T1" fmla="*/ 7538 h 20000"/>
                  <a:gd name="T2" fmla="*/ 16314 w 20000"/>
                  <a:gd name="T3" fmla="*/ 10692 h 20000"/>
                  <a:gd name="T4" fmla="*/ 17182 w 20000"/>
                  <a:gd name="T5" fmla="*/ 10692 h 20000"/>
                  <a:gd name="T6" fmla="*/ 18537 w 20000"/>
                  <a:gd name="T7" fmla="*/ 11615 h 20000"/>
                  <a:gd name="T8" fmla="*/ 19946 w 20000"/>
                  <a:gd name="T9" fmla="*/ 16000 h 20000"/>
                  <a:gd name="T10" fmla="*/ 19079 w 20000"/>
                  <a:gd name="T11" fmla="*/ 17154 h 20000"/>
                  <a:gd name="T12" fmla="*/ 18266 w 20000"/>
                  <a:gd name="T13" fmla="*/ 16769 h 20000"/>
                  <a:gd name="T14" fmla="*/ 17724 w 20000"/>
                  <a:gd name="T15" fmla="*/ 16769 h 20000"/>
                  <a:gd name="T16" fmla="*/ 16314 w 20000"/>
                  <a:gd name="T17" fmla="*/ 16000 h 20000"/>
                  <a:gd name="T18" fmla="*/ 14634 w 20000"/>
                  <a:gd name="T19" fmla="*/ 17154 h 20000"/>
                  <a:gd name="T20" fmla="*/ 13225 w 20000"/>
                  <a:gd name="T21" fmla="*/ 18692 h 20000"/>
                  <a:gd name="T22" fmla="*/ 11762 w 20000"/>
                  <a:gd name="T23" fmla="*/ 19923 h 20000"/>
                  <a:gd name="T24" fmla="*/ 11003 w 20000"/>
                  <a:gd name="T25" fmla="*/ 13923 h 20000"/>
                  <a:gd name="T26" fmla="*/ 10407 w 20000"/>
                  <a:gd name="T27" fmla="*/ 13538 h 20000"/>
                  <a:gd name="T28" fmla="*/ 8997 w 20000"/>
                  <a:gd name="T29" fmla="*/ 11923 h 20000"/>
                  <a:gd name="T30" fmla="*/ 8130 w 20000"/>
                  <a:gd name="T31" fmla="*/ 14769 h 20000"/>
                  <a:gd name="T32" fmla="*/ 8726 w 20000"/>
                  <a:gd name="T33" fmla="*/ 15538 h 20000"/>
                  <a:gd name="T34" fmla="*/ 6450 w 20000"/>
                  <a:gd name="T35" fmla="*/ 16769 h 20000"/>
                  <a:gd name="T36" fmla="*/ 5908 w 20000"/>
                  <a:gd name="T37" fmla="*/ 17923 h 20000"/>
                  <a:gd name="T38" fmla="*/ 5366 w 20000"/>
                  <a:gd name="T39" fmla="*/ 17154 h 20000"/>
                  <a:gd name="T40" fmla="*/ 3089 w 20000"/>
                  <a:gd name="T41" fmla="*/ 19154 h 20000"/>
                  <a:gd name="T42" fmla="*/ 0 w 20000"/>
                  <a:gd name="T43" fmla="*/ 17923 h 20000"/>
                  <a:gd name="T44" fmla="*/ 1463 w 20000"/>
                  <a:gd name="T45" fmla="*/ 13923 h 20000"/>
                  <a:gd name="T46" fmla="*/ 3089 w 20000"/>
                  <a:gd name="T47" fmla="*/ 9538 h 20000"/>
                  <a:gd name="T48" fmla="*/ 1680 w 20000"/>
                  <a:gd name="T49" fmla="*/ 9538 h 20000"/>
                  <a:gd name="T50" fmla="*/ 867 w 20000"/>
                  <a:gd name="T51" fmla="*/ 8769 h 20000"/>
                  <a:gd name="T52" fmla="*/ 867 w 20000"/>
                  <a:gd name="T53" fmla="*/ 7538 h 20000"/>
                  <a:gd name="T54" fmla="*/ 3089 w 20000"/>
                  <a:gd name="T55" fmla="*/ 6385 h 20000"/>
                  <a:gd name="T56" fmla="*/ 5095 w 20000"/>
                  <a:gd name="T57" fmla="*/ 6385 h 20000"/>
                  <a:gd name="T58" fmla="*/ 5908 w 20000"/>
                  <a:gd name="T59" fmla="*/ 462 h 20000"/>
                  <a:gd name="T60" fmla="*/ 7588 w 20000"/>
                  <a:gd name="T61" fmla="*/ 0 h 20000"/>
                  <a:gd name="T62" fmla="*/ 8997 w 20000"/>
                  <a:gd name="T63" fmla="*/ 1231 h 20000"/>
                  <a:gd name="T64" fmla="*/ 8130 w 20000"/>
                  <a:gd name="T65" fmla="*/ 2385 h 20000"/>
                  <a:gd name="T66" fmla="*/ 8130 w 20000"/>
                  <a:gd name="T67" fmla="*/ 4385 h 20000"/>
                  <a:gd name="T68" fmla="*/ 15447 w 20000"/>
                  <a:gd name="T69" fmla="*/ 753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15447" y="7538"/>
                    </a:moveTo>
                    <a:lnTo>
                      <a:pt x="16314" y="10692"/>
                    </a:lnTo>
                    <a:lnTo>
                      <a:pt x="17182" y="10692"/>
                    </a:lnTo>
                    <a:lnTo>
                      <a:pt x="18537" y="11615"/>
                    </a:lnTo>
                    <a:lnTo>
                      <a:pt x="19946" y="16000"/>
                    </a:lnTo>
                    <a:lnTo>
                      <a:pt x="19079" y="17154"/>
                    </a:lnTo>
                    <a:lnTo>
                      <a:pt x="18266" y="16769"/>
                    </a:lnTo>
                    <a:lnTo>
                      <a:pt x="17724" y="16769"/>
                    </a:lnTo>
                    <a:lnTo>
                      <a:pt x="16314" y="16000"/>
                    </a:lnTo>
                    <a:lnTo>
                      <a:pt x="14634" y="17154"/>
                    </a:lnTo>
                    <a:lnTo>
                      <a:pt x="13225" y="18692"/>
                    </a:lnTo>
                    <a:lnTo>
                      <a:pt x="11762" y="19923"/>
                    </a:lnTo>
                    <a:lnTo>
                      <a:pt x="11003" y="13923"/>
                    </a:lnTo>
                    <a:lnTo>
                      <a:pt x="10407" y="13538"/>
                    </a:lnTo>
                    <a:lnTo>
                      <a:pt x="8997" y="11923"/>
                    </a:lnTo>
                    <a:lnTo>
                      <a:pt x="8130" y="14769"/>
                    </a:lnTo>
                    <a:lnTo>
                      <a:pt x="8726" y="15538"/>
                    </a:lnTo>
                    <a:lnTo>
                      <a:pt x="6450" y="16769"/>
                    </a:lnTo>
                    <a:lnTo>
                      <a:pt x="5908" y="17923"/>
                    </a:lnTo>
                    <a:lnTo>
                      <a:pt x="5366" y="17154"/>
                    </a:lnTo>
                    <a:lnTo>
                      <a:pt x="3089" y="19154"/>
                    </a:lnTo>
                    <a:lnTo>
                      <a:pt x="0" y="17923"/>
                    </a:lnTo>
                    <a:lnTo>
                      <a:pt x="1463" y="13923"/>
                    </a:lnTo>
                    <a:lnTo>
                      <a:pt x="3089" y="9538"/>
                    </a:lnTo>
                    <a:lnTo>
                      <a:pt x="1680" y="9538"/>
                    </a:lnTo>
                    <a:lnTo>
                      <a:pt x="867" y="8769"/>
                    </a:lnTo>
                    <a:lnTo>
                      <a:pt x="867" y="7538"/>
                    </a:lnTo>
                    <a:lnTo>
                      <a:pt x="3089" y="6385"/>
                    </a:lnTo>
                    <a:lnTo>
                      <a:pt x="5095" y="6385"/>
                    </a:lnTo>
                    <a:lnTo>
                      <a:pt x="5908" y="462"/>
                    </a:lnTo>
                    <a:lnTo>
                      <a:pt x="7588" y="0"/>
                    </a:lnTo>
                    <a:lnTo>
                      <a:pt x="8997" y="1231"/>
                    </a:lnTo>
                    <a:lnTo>
                      <a:pt x="8130" y="2385"/>
                    </a:lnTo>
                    <a:lnTo>
                      <a:pt x="8130" y="4385"/>
                    </a:lnTo>
                    <a:lnTo>
                      <a:pt x="15447" y="7538"/>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34" name="Freeform 143">
                <a:extLst>
                  <a:ext uri="{FF2B5EF4-FFF2-40B4-BE49-F238E27FC236}">
                    <a16:creationId xmlns:a16="http://schemas.microsoft.com/office/drawing/2014/main" id="{AAF7EBD5-ED3D-4264-9854-5B26B12F31DD}"/>
                  </a:ext>
                </a:extLst>
              </p:cNvPr>
              <p:cNvSpPr>
                <a:spLocks/>
              </p:cNvSpPr>
              <p:nvPr/>
            </p:nvSpPr>
            <p:spPr bwMode="auto">
              <a:xfrm>
                <a:off x="4750515" y="2095405"/>
                <a:ext cx="451312" cy="356297"/>
              </a:xfrm>
              <a:custGeom>
                <a:avLst/>
                <a:gdLst>
                  <a:gd name="T0" fmla="*/ 6375 w 20000"/>
                  <a:gd name="T1" fmla="*/ 2131 h 20000"/>
                  <a:gd name="T2" fmla="*/ 6699 w 20000"/>
                  <a:gd name="T3" fmla="*/ 1107 h 20000"/>
                  <a:gd name="T4" fmla="*/ 7540 w 20000"/>
                  <a:gd name="T5" fmla="*/ 0 h 20000"/>
                  <a:gd name="T6" fmla="*/ 7540 w 20000"/>
                  <a:gd name="T7" fmla="*/ 1107 h 20000"/>
                  <a:gd name="T8" fmla="*/ 7735 w 20000"/>
                  <a:gd name="T9" fmla="*/ 2131 h 20000"/>
                  <a:gd name="T10" fmla="*/ 8867 w 20000"/>
                  <a:gd name="T11" fmla="*/ 2131 h 20000"/>
                  <a:gd name="T12" fmla="*/ 9061 w 20000"/>
                  <a:gd name="T13" fmla="*/ 3852 h 20000"/>
                  <a:gd name="T14" fmla="*/ 11068 w 20000"/>
                  <a:gd name="T15" fmla="*/ 4877 h 20000"/>
                  <a:gd name="T16" fmla="*/ 11262 w 20000"/>
                  <a:gd name="T17" fmla="*/ 6803 h 20000"/>
                  <a:gd name="T18" fmla="*/ 11909 w 20000"/>
                  <a:gd name="T19" fmla="*/ 6803 h 20000"/>
                  <a:gd name="T20" fmla="*/ 12589 w 20000"/>
                  <a:gd name="T21" fmla="*/ 6557 h 20000"/>
                  <a:gd name="T22" fmla="*/ 13754 w 20000"/>
                  <a:gd name="T23" fmla="*/ 8279 h 20000"/>
                  <a:gd name="T24" fmla="*/ 14272 w 20000"/>
                  <a:gd name="T25" fmla="*/ 9344 h 20000"/>
                  <a:gd name="T26" fmla="*/ 14757 w 20000"/>
                  <a:gd name="T27" fmla="*/ 9344 h 20000"/>
                  <a:gd name="T28" fmla="*/ 17799 w 20000"/>
                  <a:gd name="T29" fmla="*/ 11885 h 20000"/>
                  <a:gd name="T30" fmla="*/ 18641 w 20000"/>
                  <a:gd name="T31" fmla="*/ 12910 h 20000"/>
                  <a:gd name="T32" fmla="*/ 19644 w 20000"/>
                  <a:gd name="T33" fmla="*/ 12910 h 20000"/>
                  <a:gd name="T34" fmla="*/ 19968 w 20000"/>
                  <a:gd name="T35" fmla="*/ 13770 h 20000"/>
                  <a:gd name="T36" fmla="*/ 19644 w 20000"/>
                  <a:gd name="T37" fmla="*/ 14672 h 20000"/>
                  <a:gd name="T38" fmla="*/ 18641 w 20000"/>
                  <a:gd name="T39" fmla="*/ 15082 h 20000"/>
                  <a:gd name="T40" fmla="*/ 18641 w 20000"/>
                  <a:gd name="T41" fmla="*/ 16762 h 20000"/>
                  <a:gd name="T42" fmla="*/ 16472 w 20000"/>
                  <a:gd name="T43" fmla="*/ 18279 h 20000"/>
                  <a:gd name="T44" fmla="*/ 16796 w 20000"/>
                  <a:gd name="T45" fmla="*/ 18443 h 20000"/>
                  <a:gd name="T46" fmla="*/ 15437 w 20000"/>
                  <a:gd name="T47" fmla="*/ 19959 h 20000"/>
                  <a:gd name="T48" fmla="*/ 15437 w 20000"/>
                  <a:gd name="T49" fmla="*/ 19098 h 20000"/>
                  <a:gd name="T50" fmla="*/ 13754 w 20000"/>
                  <a:gd name="T51" fmla="*/ 18443 h 20000"/>
                  <a:gd name="T52" fmla="*/ 13430 w 20000"/>
                  <a:gd name="T53" fmla="*/ 16352 h 20000"/>
                  <a:gd name="T54" fmla="*/ 9903 w 20000"/>
                  <a:gd name="T55" fmla="*/ 14426 h 20000"/>
                  <a:gd name="T56" fmla="*/ 8058 w 20000"/>
                  <a:gd name="T57" fmla="*/ 13770 h 20000"/>
                  <a:gd name="T58" fmla="*/ 7735 w 20000"/>
                  <a:gd name="T59" fmla="*/ 12910 h 20000"/>
                  <a:gd name="T60" fmla="*/ 6375 w 20000"/>
                  <a:gd name="T61" fmla="*/ 13361 h 20000"/>
                  <a:gd name="T62" fmla="*/ 5372 w 20000"/>
                  <a:gd name="T63" fmla="*/ 13361 h 20000"/>
                  <a:gd name="T64" fmla="*/ 4563 w 20000"/>
                  <a:gd name="T65" fmla="*/ 15082 h 20000"/>
                  <a:gd name="T66" fmla="*/ 3204 w 20000"/>
                  <a:gd name="T67" fmla="*/ 15492 h 20000"/>
                  <a:gd name="T68" fmla="*/ 2848 w 20000"/>
                  <a:gd name="T69" fmla="*/ 11885 h 20000"/>
                  <a:gd name="T70" fmla="*/ 1521 w 20000"/>
                  <a:gd name="T71" fmla="*/ 11066 h 20000"/>
                  <a:gd name="T72" fmla="*/ 1521 w 20000"/>
                  <a:gd name="T73" fmla="*/ 10164 h 20000"/>
                  <a:gd name="T74" fmla="*/ 2362 w 20000"/>
                  <a:gd name="T75" fmla="*/ 10164 h 20000"/>
                  <a:gd name="T76" fmla="*/ 1845 w 20000"/>
                  <a:gd name="T77" fmla="*/ 9549 h 20000"/>
                  <a:gd name="T78" fmla="*/ 1003 w 20000"/>
                  <a:gd name="T79" fmla="*/ 9959 h 20000"/>
                  <a:gd name="T80" fmla="*/ 680 w 20000"/>
                  <a:gd name="T81" fmla="*/ 7459 h 20000"/>
                  <a:gd name="T82" fmla="*/ 1003 w 20000"/>
                  <a:gd name="T83" fmla="*/ 7459 h 20000"/>
                  <a:gd name="T84" fmla="*/ 1845 w 20000"/>
                  <a:gd name="T85" fmla="*/ 7459 h 20000"/>
                  <a:gd name="T86" fmla="*/ 2848 w 20000"/>
                  <a:gd name="T87" fmla="*/ 7869 h 20000"/>
                  <a:gd name="T88" fmla="*/ 3204 w 20000"/>
                  <a:gd name="T89" fmla="*/ 7459 h 20000"/>
                  <a:gd name="T90" fmla="*/ 3204 w 20000"/>
                  <a:gd name="T91" fmla="*/ 6803 h 20000"/>
                  <a:gd name="T92" fmla="*/ 2362 w 20000"/>
                  <a:gd name="T93" fmla="*/ 6148 h 20000"/>
                  <a:gd name="T94" fmla="*/ 1845 w 20000"/>
                  <a:gd name="T95" fmla="*/ 4877 h 20000"/>
                  <a:gd name="T96" fmla="*/ 1003 w 20000"/>
                  <a:gd name="T97" fmla="*/ 4467 h 20000"/>
                  <a:gd name="T98" fmla="*/ 518 w 20000"/>
                  <a:gd name="T99" fmla="*/ 5533 h 20000"/>
                  <a:gd name="T100" fmla="*/ 680 w 20000"/>
                  <a:gd name="T101" fmla="*/ 6803 h 20000"/>
                  <a:gd name="T102" fmla="*/ 0 w 20000"/>
                  <a:gd name="T103" fmla="*/ 5533 h 20000"/>
                  <a:gd name="T104" fmla="*/ 680 w 20000"/>
                  <a:gd name="T105" fmla="*/ 4057 h 20000"/>
                  <a:gd name="T106" fmla="*/ 2006 w 20000"/>
                  <a:gd name="T107" fmla="*/ 4467 h 20000"/>
                  <a:gd name="T108" fmla="*/ 2848 w 20000"/>
                  <a:gd name="T109" fmla="*/ 5123 h 20000"/>
                  <a:gd name="T110" fmla="*/ 4563 w 20000"/>
                  <a:gd name="T111" fmla="*/ 5738 h 20000"/>
                  <a:gd name="T112" fmla="*/ 5372 w 20000"/>
                  <a:gd name="T113" fmla="*/ 5533 h 20000"/>
                  <a:gd name="T114" fmla="*/ 7055 w 20000"/>
                  <a:gd name="T115" fmla="*/ 5123 h 20000"/>
                  <a:gd name="T116" fmla="*/ 6375 w 20000"/>
                  <a:gd name="T117" fmla="*/ 213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6375" y="2131"/>
                    </a:moveTo>
                    <a:lnTo>
                      <a:pt x="6699" y="1107"/>
                    </a:lnTo>
                    <a:lnTo>
                      <a:pt x="7540" y="0"/>
                    </a:lnTo>
                    <a:lnTo>
                      <a:pt x="7540" y="1107"/>
                    </a:lnTo>
                    <a:lnTo>
                      <a:pt x="7735" y="2131"/>
                    </a:lnTo>
                    <a:lnTo>
                      <a:pt x="8867" y="2131"/>
                    </a:lnTo>
                    <a:lnTo>
                      <a:pt x="9061" y="3852"/>
                    </a:lnTo>
                    <a:lnTo>
                      <a:pt x="11068" y="4877"/>
                    </a:lnTo>
                    <a:lnTo>
                      <a:pt x="11262" y="6803"/>
                    </a:lnTo>
                    <a:lnTo>
                      <a:pt x="11909" y="6803"/>
                    </a:lnTo>
                    <a:lnTo>
                      <a:pt x="12589" y="6557"/>
                    </a:lnTo>
                    <a:lnTo>
                      <a:pt x="13754" y="8279"/>
                    </a:lnTo>
                    <a:lnTo>
                      <a:pt x="14272" y="9344"/>
                    </a:lnTo>
                    <a:lnTo>
                      <a:pt x="14757" y="9344"/>
                    </a:lnTo>
                    <a:lnTo>
                      <a:pt x="17799" y="11885"/>
                    </a:lnTo>
                    <a:lnTo>
                      <a:pt x="18641" y="12910"/>
                    </a:lnTo>
                    <a:lnTo>
                      <a:pt x="19644" y="12910"/>
                    </a:lnTo>
                    <a:lnTo>
                      <a:pt x="19968" y="13770"/>
                    </a:lnTo>
                    <a:lnTo>
                      <a:pt x="19644" y="14672"/>
                    </a:lnTo>
                    <a:lnTo>
                      <a:pt x="18641" y="15082"/>
                    </a:lnTo>
                    <a:lnTo>
                      <a:pt x="18641" y="16762"/>
                    </a:lnTo>
                    <a:lnTo>
                      <a:pt x="16472" y="18279"/>
                    </a:lnTo>
                    <a:lnTo>
                      <a:pt x="16796" y="18443"/>
                    </a:lnTo>
                    <a:lnTo>
                      <a:pt x="15437" y="19959"/>
                    </a:lnTo>
                    <a:lnTo>
                      <a:pt x="15437" y="19098"/>
                    </a:lnTo>
                    <a:lnTo>
                      <a:pt x="13754" y="18443"/>
                    </a:lnTo>
                    <a:lnTo>
                      <a:pt x="13430" y="16352"/>
                    </a:lnTo>
                    <a:lnTo>
                      <a:pt x="9903" y="14426"/>
                    </a:lnTo>
                    <a:lnTo>
                      <a:pt x="8058" y="13770"/>
                    </a:lnTo>
                    <a:lnTo>
                      <a:pt x="7735" y="12910"/>
                    </a:lnTo>
                    <a:lnTo>
                      <a:pt x="6375" y="13361"/>
                    </a:lnTo>
                    <a:lnTo>
                      <a:pt x="5372" y="13361"/>
                    </a:lnTo>
                    <a:lnTo>
                      <a:pt x="4563" y="15082"/>
                    </a:lnTo>
                    <a:lnTo>
                      <a:pt x="3204" y="15492"/>
                    </a:lnTo>
                    <a:lnTo>
                      <a:pt x="2848" y="11885"/>
                    </a:lnTo>
                    <a:lnTo>
                      <a:pt x="1521" y="11066"/>
                    </a:lnTo>
                    <a:lnTo>
                      <a:pt x="1521" y="10164"/>
                    </a:lnTo>
                    <a:lnTo>
                      <a:pt x="2362" y="10164"/>
                    </a:lnTo>
                    <a:lnTo>
                      <a:pt x="1845" y="9549"/>
                    </a:lnTo>
                    <a:lnTo>
                      <a:pt x="1003" y="9959"/>
                    </a:lnTo>
                    <a:lnTo>
                      <a:pt x="680" y="7459"/>
                    </a:lnTo>
                    <a:lnTo>
                      <a:pt x="1003" y="7459"/>
                    </a:lnTo>
                    <a:lnTo>
                      <a:pt x="1845" y="7459"/>
                    </a:lnTo>
                    <a:lnTo>
                      <a:pt x="2848" y="7869"/>
                    </a:lnTo>
                    <a:lnTo>
                      <a:pt x="3204" y="7459"/>
                    </a:lnTo>
                    <a:lnTo>
                      <a:pt x="3204" y="6803"/>
                    </a:lnTo>
                    <a:lnTo>
                      <a:pt x="2362" y="6148"/>
                    </a:lnTo>
                    <a:lnTo>
                      <a:pt x="1845" y="4877"/>
                    </a:lnTo>
                    <a:lnTo>
                      <a:pt x="1003" y="4467"/>
                    </a:lnTo>
                    <a:lnTo>
                      <a:pt x="518" y="5533"/>
                    </a:lnTo>
                    <a:lnTo>
                      <a:pt x="680" y="6803"/>
                    </a:lnTo>
                    <a:lnTo>
                      <a:pt x="0" y="5533"/>
                    </a:lnTo>
                    <a:lnTo>
                      <a:pt x="680" y="4057"/>
                    </a:lnTo>
                    <a:lnTo>
                      <a:pt x="2006" y="4467"/>
                    </a:lnTo>
                    <a:lnTo>
                      <a:pt x="2848" y="5123"/>
                    </a:lnTo>
                    <a:lnTo>
                      <a:pt x="4563" y="5738"/>
                    </a:lnTo>
                    <a:lnTo>
                      <a:pt x="5372" y="5533"/>
                    </a:lnTo>
                    <a:lnTo>
                      <a:pt x="7055" y="5123"/>
                    </a:lnTo>
                    <a:lnTo>
                      <a:pt x="6375" y="2131"/>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35" name="Freeform 208">
                <a:extLst>
                  <a:ext uri="{FF2B5EF4-FFF2-40B4-BE49-F238E27FC236}">
                    <a16:creationId xmlns:a16="http://schemas.microsoft.com/office/drawing/2014/main" id="{D57DB462-E103-45D3-8341-555F3B8B9870}"/>
                  </a:ext>
                </a:extLst>
              </p:cNvPr>
              <p:cNvSpPr>
                <a:spLocks/>
              </p:cNvSpPr>
              <p:nvPr/>
            </p:nvSpPr>
            <p:spPr bwMode="auto">
              <a:xfrm rot="14729302">
                <a:off x="4531593" y="2272175"/>
                <a:ext cx="54304" cy="45796"/>
              </a:xfrm>
              <a:custGeom>
                <a:avLst/>
                <a:gdLst>
                  <a:gd name="T0" fmla="*/ 2373 w 20000"/>
                  <a:gd name="T1" fmla="*/ 19787 h 20000"/>
                  <a:gd name="T2" fmla="*/ 0 w 20000"/>
                  <a:gd name="T3" fmla="*/ 19787 h 20000"/>
                  <a:gd name="T4" fmla="*/ 678 w 20000"/>
                  <a:gd name="T5" fmla="*/ 15532 h 20000"/>
                  <a:gd name="T6" fmla="*/ 1808 w 20000"/>
                  <a:gd name="T7" fmla="*/ 12128 h 20000"/>
                  <a:gd name="T8" fmla="*/ 4633 w 20000"/>
                  <a:gd name="T9" fmla="*/ 8723 h 20000"/>
                  <a:gd name="T10" fmla="*/ 7684 w 20000"/>
                  <a:gd name="T11" fmla="*/ 6596 h 20000"/>
                  <a:gd name="T12" fmla="*/ 9379 w 20000"/>
                  <a:gd name="T13" fmla="*/ 3404 h 20000"/>
                  <a:gd name="T14" fmla="*/ 14124 w 20000"/>
                  <a:gd name="T15" fmla="*/ 0 h 20000"/>
                  <a:gd name="T16" fmla="*/ 19887 w 20000"/>
                  <a:gd name="T17" fmla="*/ 0 h 20000"/>
                  <a:gd name="T18" fmla="*/ 17627 w 20000"/>
                  <a:gd name="T19" fmla="*/ 3404 h 20000"/>
                  <a:gd name="T20" fmla="*/ 16949 w 20000"/>
                  <a:gd name="T21" fmla="*/ 3404 h 20000"/>
                  <a:gd name="T22" fmla="*/ 14576 w 20000"/>
                  <a:gd name="T23" fmla="*/ 5532 h 20000"/>
                  <a:gd name="T24" fmla="*/ 7684 w 20000"/>
                  <a:gd name="T25" fmla="*/ 12128 h 20000"/>
                  <a:gd name="T26" fmla="*/ 4633 w 20000"/>
                  <a:gd name="T27" fmla="*/ 17660 h 20000"/>
                  <a:gd name="T28" fmla="*/ 3503 w 20000"/>
                  <a:gd name="T29" fmla="*/ 17660 h 20000"/>
                  <a:gd name="T30" fmla="*/ 2373 w 20000"/>
                  <a:gd name="T31" fmla="*/ 19787 h 20000"/>
                  <a:gd name="connsiteX0" fmla="*/ 2373 w 19887"/>
                  <a:gd name="connsiteY0" fmla="*/ 19787 h 19787"/>
                  <a:gd name="connsiteX1" fmla="*/ 0 w 19887"/>
                  <a:gd name="connsiteY1" fmla="*/ 19787 h 19787"/>
                  <a:gd name="connsiteX2" fmla="*/ 678 w 19887"/>
                  <a:gd name="connsiteY2" fmla="*/ 15532 h 19787"/>
                  <a:gd name="connsiteX3" fmla="*/ 1808 w 19887"/>
                  <a:gd name="connsiteY3" fmla="*/ 12128 h 19787"/>
                  <a:gd name="connsiteX4" fmla="*/ 4633 w 19887"/>
                  <a:gd name="connsiteY4" fmla="*/ 8723 h 19787"/>
                  <a:gd name="connsiteX5" fmla="*/ 7684 w 19887"/>
                  <a:gd name="connsiteY5" fmla="*/ 6596 h 19787"/>
                  <a:gd name="connsiteX6" fmla="*/ 9379 w 19887"/>
                  <a:gd name="connsiteY6" fmla="*/ 3404 h 19787"/>
                  <a:gd name="connsiteX7" fmla="*/ 14124 w 19887"/>
                  <a:gd name="connsiteY7" fmla="*/ 0 h 19787"/>
                  <a:gd name="connsiteX8" fmla="*/ 19887 w 19887"/>
                  <a:gd name="connsiteY8" fmla="*/ 0 h 19787"/>
                  <a:gd name="connsiteX9" fmla="*/ 8372 w 19887"/>
                  <a:gd name="connsiteY9" fmla="*/ 9418 h 19787"/>
                  <a:gd name="connsiteX10" fmla="*/ 16949 w 19887"/>
                  <a:gd name="connsiteY10" fmla="*/ 3404 h 19787"/>
                  <a:gd name="connsiteX11" fmla="*/ 14576 w 19887"/>
                  <a:gd name="connsiteY11" fmla="*/ 5532 h 19787"/>
                  <a:gd name="connsiteX12" fmla="*/ 7684 w 19887"/>
                  <a:gd name="connsiteY12" fmla="*/ 12128 h 19787"/>
                  <a:gd name="connsiteX13" fmla="*/ 4633 w 19887"/>
                  <a:gd name="connsiteY13" fmla="*/ 17660 h 19787"/>
                  <a:gd name="connsiteX14" fmla="*/ 3503 w 19887"/>
                  <a:gd name="connsiteY14" fmla="*/ 17660 h 19787"/>
                  <a:gd name="connsiteX15" fmla="*/ 2373 w 19887"/>
                  <a:gd name="connsiteY15" fmla="*/ 19787 h 19787"/>
                  <a:gd name="connsiteX0" fmla="*/ 2373 w 16949"/>
                  <a:gd name="connsiteY0" fmla="*/ 19787 h 19787"/>
                  <a:gd name="connsiteX1" fmla="*/ 0 w 16949"/>
                  <a:gd name="connsiteY1" fmla="*/ 19787 h 19787"/>
                  <a:gd name="connsiteX2" fmla="*/ 678 w 16949"/>
                  <a:gd name="connsiteY2" fmla="*/ 15532 h 19787"/>
                  <a:gd name="connsiteX3" fmla="*/ 1808 w 16949"/>
                  <a:gd name="connsiteY3" fmla="*/ 12128 h 19787"/>
                  <a:gd name="connsiteX4" fmla="*/ 4633 w 16949"/>
                  <a:gd name="connsiteY4" fmla="*/ 8723 h 19787"/>
                  <a:gd name="connsiteX5" fmla="*/ 7684 w 16949"/>
                  <a:gd name="connsiteY5" fmla="*/ 6596 h 19787"/>
                  <a:gd name="connsiteX6" fmla="*/ 9379 w 16949"/>
                  <a:gd name="connsiteY6" fmla="*/ 3404 h 19787"/>
                  <a:gd name="connsiteX7" fmla="*/ 14124 w 16949"/>
                  <a:gd name="connsiteY7" fmla="*/ 0 h 19787"/>
                  <a:gd name="connsiteX8" fmla="*/ 6609 w 16949"/>
                  <a:gd name="connsiteY8" fmla="*/ 8269 h 19787"/>
                  <a:gd name="connsiteX9" fmla="*/ 8372 w 16949"/>
                  <a:gd name="connsiteY9" fmla="*/ 9418 h 19787"/>
                  <a:gd name="connsiteX10" fmla="*/ 16949 w 16949"/>
                  <a:gd name="connsiteY10" fmla="*/ 3404 h 19787"/>
                  <a:gd name="connsiteX11" fmla="*/ 14576 w 16949"/>
                  <a:gd name="connsiteY11" fmla="*/ 5532 h 19787"/>
                  <a:gd name="connsiteX12" fmla="*/ 7684 w 16949"/>
                  <a:gd name="connsiteY12" fmla="*/ 12128 h 19787"/>
                  <a:gd name="connsiteX13" fmla="*/ 4633 w 16949"/>
                  <a:gd name="connsiteY13" fmla="*/ 17660 h 19787"/>
                  <a:gd name="connsiteX14" fmla="*/ 3503 w 16949"/>
                  <a:gd name="connsiteY14" fmla="*/ 17660 h 19787"/>
                  <a:gd name="connsiteX15" fmla="*/ 2373 w 16949"/>
                  <a:gd name="connsiteY15" fmla="*/ 19787 h 19787"/>
                  <a:gd name="connsiteX0" fmla="*/ 2373 w 16949"/>
                  <a:gd name="connsiteY0" fmla="*/ 16383 h 16383"/>
                  <a:gd name="connsiteX1" fmla="*/ 0 w 16949"/>
                  <a:gd name="connsiteY1" fmla="*/ 16383 h 16383"/>
                  <a:gd name="connsiteX2" fmla="*/ 678 w 16949"/>
                  <a:gd name="connsiteY2" fmla="*/ 12128 h 16383"/>
                  <a:gd name="connsiteX3" fmla="*/ 1808 w 16949"/>
                  <a:gd name="connsiteY3" fmla="*/ 8724 h 16383"/>
                  <a:gd name="connsiteX4" fmla="*/ 4633 w 16949"/>
                  <a:gd name="connsiteY4" fmla="*/ 5319 h 16383"/>
                  <a:gd name="connsiteX5" fmla="*/ 7684 w 16949"/>
                  <a:gd name="connsiteY5" fmla="*/ 3192 h 16383"/>
                  <a:gd name="connsiteX6" fmla="*/ 9379 w 16949"/>
                  <a:gd name="connsiteY6" fmla="*/ 0 h 16383"/>
                  <a:gd name="connsiteX7" fmla="*/ 6479 w 16949"/>
                  <a:gd name="connsiteY7" fmla="*/ 4866 h 16383"/>
                  <a:gd name="connsiteX8" fmla="*/ 6609 w 16949"/>
                  <a:gd name="connsiteY8" fmla="*/ 4865 h 16383"/>
                  <a:gd name="connsiteX9" fmla="*/ 8372 w 16949"/>
                  <a:gd name="connsiteY9" fmla="*/ 6014 h 16383"/>
                  <a:gd name="connsiteX10" fmla="*/ 16949 w 16949"/>
                  <a:gd name="connsiteY10" fmla="*/ 0 h 16383"/>
                  <a:gd name="connsiteX11" fmla="*/ 14576 w 16949"/>
                  <a:gd name="connsiteY11" fmla="*/ 2128 h 16383"/>
                  <a:gd name="connsiteX12" fmla="*/ 7684 w 16949"/>
                  <a:gd name="connsiteY12" fmla="*/ 8724 h 16383"/>
                  <a:gd name="connsiteX13" fmla="*/ 4633 w 16949"/>
                  <a:gd name="connsiteY13" fmla="*/ 14256 h 16383"/>
                  <a:gd name="connsiteX14" fmla="*/ 3503 w 16949"/>
                  <a:gd name="connsiteY14" fmla="*/ 14256 h 16383"/>
                  <a:gd name="connsiteX15" fmla="*/ 2373 w 16949"/>
                  <a:gd name="connsiteY15" fmla="*/ 16383 h 16383"/>
                  <a:gd name="connsiteX0" fmla="*/ 2373 w 14576"/>
                  <a:gd name="connsiteY0" fmla="*/ 16383 h 16383"/>
                  <a:gd name="connsiteX1" fmla="*/ 0 w 14576"/>
                  <a:gd name="connsiteY1" fmla="*/ 16383 h 16383"/>
                  <a:gd name="connsiteX2" fmla="*/ 678 w 14576"/>
                  <a:gd name="connsiteY2" fmla="*/ 12128 h 16383"/>
                  <a:gd name="connsiteX3" fmla="*/ 1808 w 14576"/>
                  <a:gd name="connsiteY3" fmla="*/ 8724 h 16383"/>
                  <a:gd name="connsiteX4" fmla="*/ 4633 w 14576"/>
                  <a:gd name="connsiteY4" fmla="*/ 5319 h 16383"/>
                  <a:gd name="connsiteX5" fmla="*/ 7684 w 14576"/>
                  <a:gd name="connsiteY5" fmla="*/ 3192 h 16383"/>
                  <a:gd name="connsiteX6" fmla="*/ 9379 w 14576"/>
                  <a:gd name="connsiteY6" fmla="*/ 0 h 16383"/>
                  <a:gd name="connsiteX7" fmla="*/ 6479 w 14576"/>
                  <a:gd name="connsiteY7" fmla="*/ 4866 h 16383"/>
                  <a:gd name="connsiteX8" fmla="*/ 6609 w 14576"/>
                  <a:gd name="connsiteY8" fmla="*/ 4865 h 16383"/>
                  <a:gd name="connsiteX9" fmla="*/ 8372 w 14576"/>
                  <a:gd name="connsiteY9" fmla="*/ 6014 h 16383"/>
                  <a:gd name="connsiteX10" fmla="*/ 6085 w 14576"/>
                  <a:gd name="connsiteY10" fmla="*/ 6766 h 16383"/>
                  <a:gd name="connsiteX11" fmla="*/ 14576 w 14576"/>
                  <a:gd name="connsiteY11" fmla="*/ 2128 h 16383"/>
                  <a:gd name="connsiteX12" fmla="*/ 7684 w 14576"/>
                  <a:gd name="connsiteY12" fmla="*/ 8724 h 16383"/>
                  <a:gd name="connsiteX13" fmla="*/ 4633 w 14576"/>
                  <a:gd name="connsiteY13" fmla="*/ 14256 h 16383"/>
                  <a:gd name="connsiteX14" fmla="*/ 3503 w 14576"/>
                  <a:gd name="connsiteY14" fmla="*/ 14256 h 16383"/>
                  <a:gd name="connsiteX15" fmla="*/ 2373 w 14576"/>
                  <a:gd name="connsiteY15" fmla="*/ 16383 h 16383"/>
                  <a:gd name="connsiteX0" fmla="*/ 2373 w 9379"/>
                  <a:gd name="connsiteY0" fmla="*/ 16383 h 16383"/>
                  <a:gd name="connsiteX1" fmla="*/ 0 w 9379"/>
                  <a:gd name="connsiteY1" fmla="*/ 16383 h 16383"/>
                  <a:gd name="connsiteX2" fmla="*/ 678 w 9379"/>
                  <a:gd name="connsiteY2" fmla="*/ 12128 h 16383"/>
                  <a:gd name="connsiteX3" fmla="*/ 1808 w 9379"/>
                  <a:gd name="connsiteY3" fmla="*/ 8724 h 16383"/>
                  <a:gd name="connsiteX4" fmla="*/ 4633 w 9379"/>
                  <a:gd name="connsiteY4" fmla="*/ 5319 h 16383"/>
                  <a:gd name="connsiteX5" fmla="*/ 7684 w 9379"/>
                  <a:gd name="connsiteY5" fmla="*/ 3192 h 16383"/>
                  <a:gd name="connsiteX6" fmla="*/ 9379 w 9379"/>
                  <a:gd name="connsiteY6" fmla="*/ 0 h 16383"/>
                  <a:gd name="connsiteX7" fmla="*/ 6479 w 9379"/>
                  <a:gd name="connsiteY7" fmla="*/ 4866 h 16383"/>
                  <a:gd name="connsiteX8" fmla="*/ 6609 w 9379"/>
                  <a:gd name="connsiteY8" fmla="*/ 4865 h 16383"/>
                  <a:gd name="connsiteX9" fmla="*/ 8372 w 9379"/>
                  <a:gd name="connsiteY9" fmla="*/ 6014 h 16383"/>
                  <a:gd name="connsiteX10" fmla="*/ 6085 w 9379"/>
                  <a:gd name="connsiteY10" fmla="*/ 6766 h 16383"/>
                  <a:gd name="connsiteX11" fmla="*/ 7736 w 9379"/>
                  <a:gd name="connsiteY11" fmla="*/ 6639 h 16383"/>
                  <a:gd name="connsiteX12" fmla="*/ 7684 w 9379"/>
                  <a:gd name="connsiteY12" fmla="*/ 8724 h 16383"/>
                  <a:gd name="connsiteX13" fmla="*/ 4633 w 9379"/>
                  <a:gd name="connsiteY13" fmla="*/ 14256 h 16383"/>
                  <a:gd name="connsiteX14" fmla="*/ 3503 w 9379"/>
                  <a:gd name="connsiteY14" fmla="*/ 14256 h 16383"/>
                  <a:gd name="connsiteX15" fmla="*/ 2373 w 9379"/>
                  <a:gd name="connsiteY15" fmla="*/ 16383 h 16383"/>
                  <a:gd name="connsiteX0" fmla="*/ 2530 w 8926"/>
                  <a:gd name="connsiteY0" fmla="*/ 8052 h 8052"/>
                  <a:gd name="connsiteX1" fmla="*/ 0 w 8926"/>
                  <a:gd name="connsiteY1" fmla="*/ 8052 h 8052"/>
                  <a:gd name="connsiteX2" fmla="*/ 723 w 8926"/>
                  <a:gd name="connsiteY2" fmla="*/ 5455 h 8052"/>
                  <a:gd name="connsiteX3" fmla="*/ 1928 w 8926"/>
                  <a:gd name="connsiteY3" fmla="*/ 3377 h 8052"/>
                  <a:gd name="connsiteX4" fmla="*/ 4940 w 8926"/>
                  <a:gd name="connsiteY4" fmla="*/ 1299 h 8052"/>
                  <a:gd name="connsiteX5" fmla="*/ 8193 w 8926"/>
                  <a:gd name="connsiteY5" fmla="*/ 0 h 8052"/>
                  <a:gd name="connsiteX6" fmla="*/ 7855 w 8926"/>
                  <a:gd name="connsiteY6" fmla="*/ 2182 h 8052"/>
                  <a:gd name="connsiteX7" fmla="*/ 6908 w 8926"/>
                  <a:gd name="connsiteY7" fmla="*/ 1022 h 8052"/>
                  <a:gd name="connsiteX8" fmla="*/ 7047 w 8926"/>
                  <a:gd name="connsiteY8" fmla="*/ 1022 h 8052"/>
                  <a:gd name="connsiteX9" fmla="*/ 8926 w 8926"/>
                  <a:gd name="connsiteY9" fmla="*/ 1723 h 8052"/>
                  <a:gd name="connsiteX10" fmla="*/ 6488 w 8926"/>
                  <a:gd name="connsiteY10" fmla="*/ 2182 h 8052"/>
                  <a:gd name="connsiteX11" fmla="*/ 8248 w 8926"/>
                  <a:gd name="connsiteY11" fmla="*/ 2104 h 8052"/>
                  <a:gd name="connsiteX12" fmla="*/ 8193 w 8926"/>
                  <a:gd name="connsiteY12" fmla="*/ 3377 h 8052"/>
                  <a:gd name="connsiteX13" fmla="*/ 4940 w 8926"/>
                  <a:gd name="connsiteY13" fmla="*/ 6754 h 8052"/>
                  <a:gd name="connsiteX14" fmla="*/ 3735 w 8926"/>
                  <a:gd name="connsiteY14" fmla="*/ 6754 h 8052"/>
                  <a:gd name="connsiteX15" fmla="*/ 2530 w 8926"/>
                  <a:gd name="connsiteY15" fmla="*/ 8052 h 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26" h="8052">
                    <a:moveTo>
                      <a:pt x="2530" y="8052"/>
                    </a:moveTo>
                    <a:lnTo>
                      <a:pt x="0" y="8052"/>
                    </a:lnTo>
                    <a:lnTo>
                      <a:pt x="723" y="5455"/>
                    </a:lnTo>
                    <a:lnTo>
                      <a:pt x="1928" y="3377"/>
                    </a:lnTo>
                    <a:lnTo>
                      <a:pt x="4940" y="1299"/>
                    </a:lnTo>
                    <a:lnTo>
                      <a:pt x="8193" y="0"/>
                    </a:lnTo>
                    <a:cubicBezTo>
                      <a:pt x="8080" y="727"/>
                      <a:pt x="7968" y="1455"/>
                      <a:pt x="7855" y="2182"/>
                    </a:cubicBezTo>
                    <a:lnTo>
                      <a:pt x="6908" y="1022"/>
                    </a:lnTo>
                    <a:lnTo>
                      <a:pt x="7047" y="1022"/>
                    </a:lnTo>
                    <a:lnTo>
                      <a:pt x="8926" y="1723"/>
                    </a:lnTo>
                    <a:lnTo>
                      <a:pt x="6488" y="2182"/>
                    </a:lnTo>
                    <a:lnTo>
                      <a:pt x="8248" y="2104"/>
                    </a:lnTo>
                    <a:cubicBezTo>
                      <a:pt x="8230" y="2529"/>
                      <a:pt x="8211" y="2953"/>
                      <a:pt x="8193" y="3377"/>
                    </a:cubicBezTo>
                    <a:lnTo>
                      <a:pt x="4940" y="6754"/>
                    </a:lnTo>
                    <a:lnTo>
                      <a:pt x="3735" y="6754"/>
                    </a:lnTo>
                    <a:lnTo>
                      <a:pt x="2530" y="8052"/>
                    </a:lnTo>
                    <a:close/>
                  </a:path>
                </a:pathLst>
              </a:custGeom>
              <a:solidFill>
                <a:srgbClr val="FF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36" name="Freeform 183">
                <a:extLst>
                  <a:ext uri="{FF2B5EF4-FFF2-40B4-BE49-F238E27FC236}">
                    <a16:creationId xmlns:a16="http://schemas.microsoft.com/office/drawing/2014/main" id="{FDD303ED-5E70-49A6-B922-78C27EE1436F}"/>
                  </a:ext>
                </a:extLst>
              </p:cNvPr>
              <p:cNvSpPr>
                <a:spLocks/>
              </p:cNvSpPr>
              <p:nvPr/>
            </p:nvSpPr>
            <p:spPr bwMode="auto">
              <a:xfrm rot="1272606">
                <a:off x="6774108" y="2904486"/>
                <a:ext cx="20098" cy="12790"/>
              </a:xfrm>
              <a:custGeom>
                <a:avLst/>
                <a:gdLst>
                  <a:gd name="T0" fmla="*/ 7407 w 20000"/>
                  <a:gd name="T1" fmla="*/ 18824 h 20000"/>
                  <a:gd name="T2" fmla="*/ 0 w 20000"/>
                  <a:gd name="T3" fmla="*/ 11765 h 20000"/>
                  <a:gd name="T4" fmla="*/ 19259 w 20000"/>
                  <a:gd name="T5" fmla="*/ 0 h 20000"/>
                  <a:gd name="T6" fmla="*/ 14815 w 20000"/>
                  <a:gd name="T7" fmla="*/ 11765 h 20000"/>
                  <a:gd name="T8" fmla="*/ 7407 w 20000"/>
                  <a:gd name="T9" fmla="*/ 18824 h 20000"/>
                </a:gdLst>
                <a:ahLst/>
                <a:cxnLst>
                  <a:cxn ang="0">
                    <a:pos x="T0" y="T1"/>
                  </a:cxn>
                  <a:cxn ang="0">
                    <a:pos x="T2" y="T3"/>
                  </a:cxn>
                  <a:cxn ang="0">
                    <a:pos x="T4" y="T5"/>
                  </a:cxn>
                  <a:cxn ang="0">
                    <a:pos x="T6" y="T7"/>
                  </a:cxn>
                  <a:cxn ang="0">
                    <a:pos x="T8" y="T9"/>
                  </a:cxn>
                </a:cxnLst>
                <a:rect l="0" t="0" r="r" b="b"/>
                <a:pathLst>
                  <a:path w="20000" h="20000">
                    <a:moveTo>
                      <a:pt x="7407" y="18824"/>
                    </a:moveTo>
                    <a:lnTo>
                      <a:pt x="0" y="11765"/>
                    </a:lnTo>
                    <a:lnTo>
                      <a:pt x="19259" y="0"/>
                    </a:lnTo>
                    <a:lnTo>
                      <a:pt x="14815" y="11765"/>
                    </a:lnTo>
                    <a:lnTo>
                      <a:pt x="7407" y="18824"/>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37" name="Elipse 4">
                <a:extLst>
                  <a:ext uri="{FF2B5EF4-FFF2-40B4-BE49-F238E27FC236}">
                    <a16:creationId xmlns:a16="http://schemas.microsoft.com/office/drawing/2014/main" id="{0298E92E-170D-41A8-8D12-6CE80E2851E5}"/>
                  </a:ext>
                </a:extLst>
              </p:cNvPr>
              <p:cNvSpPr/>
              <p:nvPr/>
            </p:nvSpPr>
            <p:spPr>
              <a:xfrm>
                <a:off x="6752174" y="2890203"/>
                <a:ext cx="49346" cy="49346"/>
              </a:xfrm>
              <a:prstGeom prst="ellipse">
                <a:avLst/>
              </a:prstGeom>
              <a:solidFill>
                <a:srgbClr val="E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ES" sz="1338">
                  <a:solidFill>
                    <a:srgbClr val="FFFFFF"/>
                  </a:solidFill>
                  <a:latin typeface="Arial"/>
                </a:endParaRPr>
              </a:p>
            </p:txBody>
          </p:sp>
          <p:sp>
            <p:nvSpPr>
              <p:cNvPr id="1038" name="Elipse 296">
                <a:extLst>
                  <a:ext uri="{FF2B5EF4-FFF2-40B4-BE49-F238E27FC236}">
                    <a16:creationId xmlns:a16="http://schemas.microsoft.com/office/drawing/2014/main" id="{D4BDD98F-DB3E-4E1E-A61F-F297120E9753}"/>
                  </a:ext>
                </a:extLst>
              </p:cNvPr>
              <p:cNvSpPr/>
              <p:nvPr/>
            </p:nvSpPr>
            <p:spPr>
              <a:xfrm>
                <a:off x="6795099" y="2864042"/>
                <a:ext cx="49346" cy="49346"/>
              </a:xfrm>
              <a:prstGeom prst="ellipse">
                <a:avLst/>
              </a:prstGeom>
              <a:solidFill>
                <a:srgbClr val="E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ES" sz="1338">
                  <a:solidFill>
                    <a:srgbClr val="FFFFFF"/>
                  </a:solidFill>
                  <a:latin typeface="Arial"/>
                </a:endParaRPr>
              </a:p>
            </p:txBody>
          </p:sp>
          <p:sp>
            <p:nvSpPr>
              <p:cNvPr id="1039" name="Elipse 297">
                <a:extLst>
                  <a:ext uri="{FF2B5EF4-FFF2-40B4-BE49-F238E27FC236}">
                    <a16:creationId xmlns:a16="http://schemas.microsoft.com/office/drawing/2014/main" id="{D2B1BED0-910D-469B-8544-45909982DCCD}"/>
                  </a:ext>
                </a:extLst>
              </p:cNvPr>
              <p:cNvSpPr/>
              <p:nvPr/>
            </p:nvSpPr>
            <p:spPr>
              <a:xfrm>
                <a:off x="6500162" y="3604739"/>
                <a:ext cx="49346" cy="49346"/>
              </a:xfrm>
              <a:prstGeom prst="ellipse">
                <a:avLst/>
              </a:prstGeom>
              <a:solidFill>
                <a:srgbClr val="E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ES" sz="1338">
                  <a:solidFill>
                    <a:srgbClr val="FFFFFF"/>
                  </a:solidFill>
                  <a:latin typeface="Arial"/>
                </a:endParaRPr>
              </a:p>
            </p:txBody>
          </p:sp>
          <p:grpSp>
            <p:nvGrpSpPr>
              <p:cNvPr id="1040" name="Group 1039">
                <a:extLst>
                  <a:ext uri="{FF2B5EF4-FFF2-40B4-BE49-F238E27FC236}">
                    <a16:creationId xmlns:a16="http://schemas.microsoft.com/office/drawing/2014/main" id="{5033819C-BFA9-4FE2-8808-7CDBD93FCE6F}"/>
                  </a:ext>
                </a:extLst>
              </p:cNvPr>
              <p:cNvGrpSpPr/>
              <p:nvPr/>
            </p:nvGrpSpPr>
            <p:grpSpPr>
              <a:xfrm>
                <a:off x="7532816" y="3225505"/>
                <a:ext cx="1959527" cy="1691100"/>
                <a:chOff x="6935850" y="277026"/>
                <a:chExt cx="3851076" cy="3323535"/>
              </a:xfrm>
            </p:grpSpPr>
            <p:sp>
              <p:nvSpPr>
                <p:cNvPr id="1041" name="Elipse 297">
                  <a:extLst>
                    <a:ext uri="{FF2B5EF4-FFF2-40B4-BE49-F238E27FC236}">
                      <a16:creationId xmlns:a16="http://schemas.microsoft.com/office/drawing/2014/main" id="{DE58D817-3FFF-4638-942F-EB812B606185}"/>
                    </a:ext>
                  </a:extLst>
                </p:cNvPr>
                <p:cNvSpPr/>
                <p:nvPr/>
              </p:nvSpPr>
              <p:spPr>
                <a:xfrm>
                  <a:off x="10689946" y="2607783"/>
                  <a:ext cx="96980" cy="96980"/>
                </a:xfrm>
                <a:prstGeom prst="ellipse">
                  <a:avLst/>
                </a:prstGeom>
                <a:solidFill>
                  <a:srgbClr val="E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ES" sz="1338">
                    <a:solidFill>
                      <a:srgbClr val="FFFFFF"/>
                    </a:solidFill>
                    <a:latin typeface="Arial"/>
                  </a:endParaRPr>
                </a:p>
              </p:txBody>
            </p:sp>
            <p:sp>
              <p:nvSpPr>
                <p:cNvPr id="1042" name="Elipse 297">
                  <a:extLst>
                    <a:ext uri="{FF2B5EF4-FFF2-40B4-BE49-F238E27FC236}">
                      <a16:creationId xmlns:a16="http://schemas.microsoft.com/office/drawing/2014/main" id="{E9FE76FC-9D3F-456E-B058-D5A3FB764E84}"/>
                    </a:ext>
                  </a:extLst>
                </p:cNvPr>
                <p:cNvSpPr/>
                <p:nvPr/>
              </p:nvSpPr>
              <p:spPr>
                <a:xfrm>
                  <a:off x="9227820" y="1048222"/>
                  <a:ext cx="96980" cy="96980"/>
                </a:xfrm>
                <a:prstGeom prst="ellipse">
                  <a:avLst/>
                </a:prstGeom>
                <a:solidFill>
                  <a:srgbClr val="E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ES" sz="1338">
                    <a:solidFill>
                      <a:srgbClr val="FFFFFF"/>
                    </a:solidFill>
                    <a:latin typeface="Arial"/>
                  </a:endParaRPr>
                </a:p>
              </p:txBody>
            </p:sp>
            <p:sp>
              <p:nvSpPr>
                <p:cNvPr id="1043" name="Elipse 297">
                  <a:extLst>
                    <a:ext uri="{FF2B5EF4-FFF2-40B4-BE49-F238E27FC236}">
                      <a16:creationId xmlns:a16="http://schemas.microsoft.com/office/drawing/2014/main" id="{4D1B9386-F5F5-4387-97AE-8ADF0D74D526}"/>
                    </a:ext>
                  </a:extLst>
                </p:cNvPr>
                <p:cNvSpPr/>
                <p:nvPr/>
              </p:nvSpPr>
              <p:spPr>
                <a:xfrm>
                  <a:off x="9653626" y="2519557"/>
                  <a:ext cx="96980" cy="96980"/>
                </a:xfrm>
                <a:prstGeom prst="ellipse">
                  <a:avLst/>
                </a:prstGeom>
                <a:solidFill>
                  <a:srgbClr val="E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ES" sz="1338">
                    <a:solidFill>
                      <a:srgbClr val="FFFFFF"/>
                    </a:solidFill>
                    <a:latin typeface="Arial"/>
                  </a:endParaRPr>
                </a:p>
              </p:txBody>
            </p:sp>
            <p:sp>
              <p:nvSpPr>
                <p:cNvPr id="1044" name="Elipse 297">
                  <a:extLst>
                    <a:ext uri="{FF2B5EF4-FFF2-40B4-BE49-F238E27FC236}">
                      <a16:creationId xmlns:a16="http://schemas.microsoft.com/office/drawing/2014/main" id="{FCF5704D-9D54-4457-B879-F2D9F8DC509F}"/>
                    </a:ext>
                  </a:extLst>
                </p:cNvPr>
                <p:cNvSpPr/>
                <p:nvPr/>
              </p:nvSpPr>
              <p:spPr>
                <a:xfrm>
                  <a:off x="6935850" y="555310"/>
                  <a:ext cx="96980" cy="96980"/>
                </a:xfrm>
                <a:prstGeom prst="ellipse">
                  <a:avLst/>
                </a:prstGeom>
                <a:solidFill>
                  <a:srgbClr val="E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ES" sz="1338">
                    <a:solidFill>
                      <a:srgbClr val="FFFFFF"/>
                    </a:solidFill>
                    <a:latin typeface="Arial"/>
                  </a:endParaRPr>
                </a:p>
              </p:txBody>
            </p:sp>
            <p:sp>
              <p:nvSpPr>
                <p:cNvPr id="1045" name="Elipse 297">
                  <a:extLst>
                    <a:ext uri="{FF2B5EF4-FFF2-40B4-BE49-F238E27FC236}">
                      <a16:creationId xmlns:a16="http://schemas.microsoft.com/office/drawing/2014/main" id="{648051D1-89AD-4CC6-BC69-003C07AF4F8F}"/>
                    </a:ext>
                  </a:extLst>
                </p:cNvPr>
                <p:cNvSpPr/>
                <p:nvPr/>
              </p:nvSpPr>
              <p:spPr>
                <a:xfrm rot="20968217">
                  <a:off x="9605136" y="2325667"/>
                  <a:ext cx="96980" cy="96980"/>
                </a:xfrm>
                <a:prstGeom prst="ellipse">
                  <a:avLst/>
                </a:prstGeom>
                <a:solidFill>
                  <a:srgbClr val="E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ES" sz="1338">
                    <a:solidFill>
                      <a:srgbClr val="FFFFFF"/>
                    </a:solidFill>
                    <a:latin typeface="Arial"/>
                  </a:endParaRPr>
                </a:p>
              </p:txBody>
            </p:sp>
            <p:sp>
              <p:nvSpPr>
                <p:cNvPr id="1046" name="Elipse 297">
                  <a:extLst>
                    <a:ext uri="{FF2B5EF4-FFF2-40B4-BE49-F238E27FC236}">
                      <a16:creationId xmlns:a16="http://schemas.microsoft.com/office/drawing/2014/main" id="{96597FFB-54C1-44BA-8C07-04056FE51645}"/>
                    </a:ext>
                  </a:extLst>
                </p:cNvPr>
                <p:cNvSpPr/>
                <p:nvPr/>
              </p:nvSpPr>
              <p:spPr>
                <a:xfrm rot="20098445">
                  <a:off x="9444570" y="2480801"/>
                  <a:ext cx="96980" cy="96980"/>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ES" sz="1338">
                    <a:solidFill>
                      <a:srgbClr val="FFFFFF"/>
                    </a:solidFill>
                    <a:latin typeface="Arial"/>
                  </a:endParaRPr>
                </a:p>
              </p:txBody>
            </p:sp>
            <p:sp>
              <p:nvSpPr>
                <p:cNvPr id="1047" name="Elipse 297">
                  <a:extLst>
                    <a:ext uri="{FF2B5EF4-FFF2-40B4-BE49-F238E27FC236}">
                      <a16:creationId xmlns:a16="http://schemas.microsoft.com/office/drawing/2014/main" id="{E6243106-F43D-46D0-ABA8-0BFA2CF0A1FD}"/>
                    </a:ext>
                  </a:extLst>
                </p:cNvPr>
                <p:cNvSpPr/>
                <p:nvPr/>
              </p:nvSpPr>
              <p:spPr>
                <a:xfrm rot="19622293">
                  <a:off x="9896230" y="2584166"/>
                  <a:ext cx="97200" cy="97200"/>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ES" sz="1338">
                    <a:solidFill>
                      <a:srgbClr val="FFFFFF"/>
                    </a:solidFill>
                    <a:latin typeface="Arial"/>
                  </a:endParaRPr>
                </a:p>
              </p:txBody>
            </p:sp>
            <p:sp>
              <p:nvSpPr>
                <p:cNvPr id="1048" name="Elipse 297">
                  <a:extLst>
                    <a:ext uri="{FF2B5EF4-FFF2-40B4-BE49-F238E27FC236}">
                      <a16:creationId xmlns:a16="http://schemas.microsoft.com/office/drawing/2014/main" id="{79B7EA03-7812-4B02-9ED9-264475C79D75}"/>
                    </a:ext>
                  </a:extLst>
                </p:cNvPr>
                <p:cNvSpPr/>
                <p:nvPr/>
              </p:nvSpPr>
              <p:spPr>
                <a:xfrm>
                  <a:off x="10478059" y="2461605"/>
                  <a:ext cx="96980" cy="96980"/>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ES" sz="1338">
                    <a:solidFill>
                      <a:srgbClr val="FFFFFF"/>
                    </a:solidFill>
                    <a:latin typeface="Arial"/>
                  </a:endParaRPr>
                </a:p>
              </p:txBody>
            </p:sp>
            <p:sp>
              <p:nvSpPr>
                <p:cNvPr id="1049" name="Elipse 297">
                  <a:extLst>
                    <a:ext uri="{FF2B5EF4-FFF2-40B4-BE49-F238E27FC236}">
                      <a16:creationId xmlns:a16="http://schemas.microsoft.com/office/drawing/2014/main" id="{F22BFFE6-EFB9-4175-82EC-7BE6442273E7}"/>
                    </a:ext>
                  </a:extLst>
                </p:cNvPr>
                <p:cNvSpPr/>
                <p:nvPr/>
              </p:nvSpPr>
              <p:spPr>
                <a:xfrm>
                  <a:off x="9276310" y="865944"/>
                  <a:ext cx="96980" cy="96980"/>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ES" sz="1338">
                    <a:solidFill>
                      <a:srgbClr val="FFFFFF"/>
                    </a:solidFill>
                    <a:latin typeface="Arial"/>
                  </a:endParaRPr>
                </a:p>
              </p:txBody>
            </p:sp>
            <p:sp>
              <p:nvSpPr>
                <p:cNvPr id="1050" name="Elipse 297">
                  <a:extLst>
                    <a:ext uri="{FF2B5EF4-FFF2-40B4-BE49-F238E27FC236}">
                      <a16:creationId xmlns:a16="http://schemas.microsoft.com/office/drawing/2014/main" id="{BDA7FF53-4964-4310-9D06-3BC445CD53B9}"/>
                    </a:ext>
                  </a:extLst>
                </p:cNvPr>
                <p:cNvSpPr/>
                <p:nvPr/>
              </p:nvSpPr>
              <p:spPr>
                <a:xfrm>
                  <a:off x="8513219" y="3503581"/>
                  <a:ext cx="96980" cy="96980"/>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ES" sz="1338">
                    <a:solidFill>
                      <a:srgbClr val="FFFFFF"/>
                    </a:solidFill>
                    <a:latin typeface="Arial"/>
                  </a:endParaRPr>
                </a:p>
              </p:txBody>
            </p:sp>
            <p:sp>
              <p:nvSpPr>
                <p:cNvPr id="1051" name="Elipse 297">
                  <a:extLst>
                    <a:ext uri="{FF2B5EF4-FFF2-40B4-BE49-F238E27FC236}">
                      <a16:creationId xmlns:a16="http://schemas.microsoft.com/office/drawing/2014/main" id="{3672E093-25DB-485F-AFD2-6245B9387E4F}"/>
                    </a:ext>
                  </a:extLst>
                </p:cNvPr>
                <p:cNvSpPr/>
                <p:nvPr/>
              </p:nvSpPr>
              <p:spPr>
                <a:xfrm rot="20098445">
                  <a:off x="9360860" y="1662031"/>
                  <a:ext cx="96980" cy="96980"/>
                </a:xfrm>
                <a:prstGeom prst="ellipse">
                  <a:avLst/>
                </a:prstGeom>
                <a:solidFill>
                  <a:srgbClr val="E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ES" sz="1338">
                    <a:solidFill>
                      <a:srgbClr val="FFFFFF"/>
                    </a:solidFill>
                    <a:latin typeface="Arial"/>
                  </a:endParaRPr>
                </a:p>
              </p:txBody>
            </p:sp>
            <p:sp>
              <p:nvSpPr>
                <p:cNvPr id="1052" name="Elipse 297">
                  <a:extLst>
                    <a:ext uri="{FF2B5EF4-FFF2-40B4-BE49-F238E27FC236}">
                      <a16:creationId xmlns:a16="http://schemas.microsoft.com/office/drawing/2014/main" id="{63B3EC3C-8A6D-4C69-96D8-5A381285B861}"/>
                    </a:ext>
                  </a:extLst>
                </p:cNvPr>
                <p:cNvSpPr/>
                <p:nvPr/>
              </p:nvSpPr>
              <p:spPr>
                <a:xfrm rot="20098445">
                  <a:off x="8747412" y="2212727"/>
                  <a:ext cx="96980" cy="96980"/>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ES" sz="1338">
                    <a:solidFill>
                      <a:srgbClr val="FFFFFF"/>
                    </a:solidFill>
                    <a:latin typeface="Arial"/>
                  </a:endParaRPr>
                </a:p>
              </p:txBody>
            </p:sp>
            <p:sp>
              <p:nvSpPr>
                <p:cNvPr id="1053" name="Elipse 297">
                  <a:extLst>
                    <a:ext uri="{FF2B5EF4-FFF2-40B4-BE49-F238E27FC236}">
                      <a16:creationId xmlns:a16="http://schemas.microsoft.com/office/drawing/2014/main" id="{63D1BE46-5BA7-41E7-B6E1-DBE7AE58D4B9}"/>
                    </a:ext>
                  </a:extLst>
                </p:cNvPr>
                <p:cNvSpPr/>
                <p:nvPr/>
              </p:nvSpPr>
              <p:spPr>
                <a:xfrm>
                  <a:off x="9702301" y="2363384"/>
                  <a:ext cx="96980" cy="96980"/>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ES" sz="1338">
                    <a:solidFill>
                      <a:srgbClr val="FFFFFF"/>
                    </a:solidFill>
                    <a:latin typeface="Arial"/>
                  </a:endParaRPr>
                </a:p>
              </p:txBody>
            </p:sp>
            <p:sp>
              <p:nvSpPr>
                <p:cNvPr id="1054" name="Elipse 297">
                  <a:extLst>
                    <a:ext uri="{FF2B5EF4-FFF2-40B4-BE49-F238E27FC236}">
                      <a16:creationId xmlns:a16="http://schemas.microsoft.com/office/drawing/2014/main" id="{4438AA02-EEE6-4A55-8A0A-753A1435D92A}"/>
                    </a:ext>
                  </a:extLst>
                </p:cNvPr>
                <p:cNvSpPr/>
                <p:nvPr/>
              </p:nvSpPr>
              <p:spPr>
                <a:xfrm>
                  <a:off x="7317623" y="409745"/>
                  <a:ext cx="96980" cy="96980"/>
                </a:xfrm>
                <a:prstGeom prst="ellipse">
                  <a:avLst/>
                </a:prstGeom>
                <a:solidFill>
                  <a:srgbClr val="86C3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ES" sz="1338">
                    <a:solidFill>
                      <a:srgbClr val="FFFFFF"/>
                    </a:solidFill>
                    <a:latin typeface="Arial"/>
                  </a:endParaRPr>
                </a:p>
              </p:txBody>
            </p:sp>
            <p:sp>
              <p:nvSpPr>
                <p:cNvPr id="1055" name="Elipse 297">
                  <a:extLst>
                    <a:ext uri="{FF2B5EF4-FFF2-40B4-BE49-F238E27FC236}">
                      <a16:creationId xmlns:a16="http://schemas.microsoft.com/office/drawing/2014/main" id="{E9593A5D-DFCC-4B06-97A1-5A4EE4EE520E}"/>
                    </a:ext>
                  </a:extLst>
                </p:cNvPr>
                <p:cNvSpPr/>
                <p:nvPr/>
              </p:nvSpPr>
              <p:spPr>
                <a:xfrm>
                  <a:off x="10197601" y="2153294"/>
                  <a:ext cx="96980" cy="96980"/>
                </a:xfrm>
                <a:prstGeom prst="ellipse">
                  <a:avLst/>
                </a:prstGeom>
                <a:solidFill>
                  <a:srgbClr val="E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ES" sz="1338">
                    <a:solidFill>
                      <a:srgbClr val="FFFFFF"/>
                    </a:solidFill>
                    <a:latin typeface="Arial"/>
                  </a:endParaRPr>
                </a:p>
              </p:txBody>
            </p:sp>
            <p:sp>
              <p:nvSpPr>
                <p:cNvPr id="1056" name="Elipse 297">
                  <a:extLst>
                    <a:ext uri="{FF2B5EF4-FFF2-40B4-BE49-F238E27FC236}">
                      <a16:creationId xmlns:a16="http://schemas.microsoft.com/office/drawing/2014/main" id="{85283D55-2D58-4188-BB7A-0515D7993440}"/>
                    </a:ext>
                  </a:extLst>
                </p:cNvPr>
                <p:cNvSpPr/>
                <p:nvPr/>
              </p:nvSpPr>
              <p:spPr>
                <a:xfrm>
                  <a:off x="7879412" y="848177"/>
                  <a:ext cx="96980" cy="96980"/>
                </a:xfrm>
                <a:prstGeom prst="ellipse">
                  <a:avLst/>
                </a:prstGeom>
                <a:solidFill>
                  <a:srgbClr val="E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ES" sz="1338">
                    <a:solidFill>
                      <a:srgbClr val="FFFFFF"/>
                    </a:solidFill>
                    <a:latin typeface="Arial"/>
                  </a:endParaRPr>
                </a:p>
              </p:txBody>
            </p:sp>
            <p:sp>
              <p:nvSpPr>
                <p:cNvPr id="1057" name="Elipse 297">
                  <a:extLst>
                    <a:ext uri="{FF2B5EF4-FFF2-40B4-BE49-F238E27FC236}">
                      <a16:creationId xmlns:a16="http://schemas.microsoft.com/office/drawing/2014/main" id="{310DE85B-5BFF-4DC9-9C2E-72B5CD3AE1F4}"/>
                    </a:ext>
                  </a:extLst>
                </p:cNvPr>
                <p:cNvSpPr/>
                <p:nvPr/>
              </p:nvSpPr>
              <p:spPr>
                <a:xfrm>
                  <a:off x="7414603" y="277026"/>
                  <a:ext cx="96980" cy="96980"/>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ES" sz="1338">
                    <a:solidFill>
                      <a:srgbClr val="FFFFFF"/>
                    </a:solidFill>
                    <a:latin typeface="Arial"/>
                  </a:endParaRPr>
                </a:p>
              </p:txBody>
            </p:sp>
            <p:sp>
              <p:nvSpPr>
                <p:cNvPr id="1058" name="Elipse 297">
                  <a:extLst>
                    <a:ext uri="{FF2B5EF4-FFF2-40B4-BE49-F238E27FC236}">
                      <a16:creationId xmlns:a16="http://schemas.microsoft.com/office/drawing/2014/main" id="{A3F1B48C-E5E7-4B51-80EA-C1FABB1BA025}"/>
                    </a:ext>
                  </a:extLst>
                </p:cNvPr>
                <p:cNvSpPr/>
                <p:nvPr/>
              </p:nvSpPr>
              <p:spPr>
                <a:xfrm>
                  <a:off x="9555308" y="2638307"/>
                  <a:ext cx="96980" cy="96980"/>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ES" sz="1338">
                    <a:solidFill>
                      <a:srgbClr val="FFFFFF"/>
                    </a:solidFill>
                    <a:latin typeface="Arial"/>
                  </a:endParaRPr>
                </a:p>
              </p:txBody>
            </p:sp>
            <p:sp>
              <p:nvSpPr>
                <p:cNvPr id="1059" name="Elipse 297">
                  <a:extLst>
                    <a:ext uri="{FF2B5EF4-FFF2-40B4-BE49-F238E27FC236}">
                      <a16:creationId xmlns:a16="http://schemas.microsoft.com/office/drawing/2014/main" id="{8C7ABC2C-E78E-434D-B635-4F129D1D6945}"/>
                    </a:ext>
                  </a:extLst>
                </p:cNvPr>
                <p:cNvSpPr/>
                <p:nvPr/>
              </p:nvSpPr>
              <p:spPr>
                <a:xfrm>
                  <a:off x="9487162" y="2343821"/>
                  <a:ext cx="96980" cy="96980"/>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ES" sz="1338">
                    <a:solidFill>
                      <a:srgbClr val="FFFFFF"/>
                    </a:solidFill>
                    <a:latin typeface="Arial"/>
                  </a:endParaRPr>
                </a:p>
              </p:txBody>
            </p:sp>
          </p:grpSp>
        </p:grpSp>
        <p:grpSp>
          <p:nvGrpSpPr>
            <p:cNvPr id="38" name="Groupe 68">
              <a:extLst>
                <a:ext uri="{FF2B5EF4-FFF2-40B4-BE49-F238E27FC236}">
                  <a16:creationId xmlns:a16="http://schemas.microsoft.com/office/drawing/2014/main" id="{D2727750-CB3B-4137-A05F-3772C255E289}"/>
                </a:ext>
              </a:extLst>
            </p:cNvPr>
            <p:cNvGrpSpPr>
              <a:grpSpLocks noChangeAspect="1"/>
            </p:cNvGrpSpPr>
            <p:nvPr/>
          </p:nvGrpSpPr>
          <p:grpSpPr>
            <a:xfrm>
              <a:off x="5125519" y="767812"/>
              <a:ext cx="2198455" cy="1776948"/>
              <a:chOff x="2943596" y="1504536"/>
              <a:chExt cx="2008285" cy="1623238"/>
            </a:xfrm>
            <a:solidFill>
              <a:schemeClr val="accent2"/>
            </a:solidFill>
            <a:effectLst/>
          </p:grpSpPr>
          <p:sp>
            <p:nvSpPr>
              <p:cNvPr id="110" name="Freeform 290">
                <a:extLst>
                  <a:ext uri="{FF2B5EF4-FFF2-40B4-BE49-F238E27FC236}">
                    <a16:creationId xmlns:a16="http://schemas.microsoft.com/office/drawing/2014/main" id="{0FCAAAC3-C174-4C3D-9E59-E3BF0369436D}"/>
                  </a:ext>
                </a:extLst>
              </p:cNvPr>
              <p:cNvSpPr>
                <a:spLocks/>
              </p:cNvSpPr>
              <p:nvPr/>
            </p:nvSpPr>
            <p:spPr bwMode="auto">
              <a:xfrm>
                <a:off x="4494355" y="2945066"/>
                <a:ext cx="16609" cy="10569"/>
              </a:xfrm>
              <a:custGeom>
                <a:avLst/>
                <a:gdLst>
                  <a:gd name="T0" fmla="*/ 11852 w 20000"/>
                  <a:gd name="T1" fmla="*/ 18824 h 20000"/>
                  <a:gd name="T2" fmla="*/ 0 w 20000"/>
                  <a:gd name="T3" fmla="*/ 18824 h 20000"/>
                  <a:gd name="T4" fmla="*/ 7407 w 20000"/>
                  <a:gd name="T5" fmla="*/ 0 h 20000"/>
                  <a:gd name="T6" fmla="*/ 11852 w 20000"/>
                  <a:gd name="T7" fmla="*/ 5882 h 20000"/>
                  <a:gd name="T8" fmla="*/ 19259 w 20000"/>
                  <a:gd name="T9" fmla="*/ 5882 h 20000"/>
                  <a:gd name="T10" fmla="*/ 19259 w 20000"/>
                  <a:gd name="T11" fmla="*/ 18824 h 20000"/>
                  <a:gd name="T12" fmla="*/ 11852 w 20000"/>
                  <a:gd name="T13" fmla="*/ 1882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1852" y="18824"/>
                    </a:moveTo>
                    <a:lnTo>
                      <a:pt x="0" y="18824"/>
                    </a:lnTo>
                    <a:lnTo>
                      <a:pt x="7407" y="0"/>
                    </a:lnTo>
                    <a:lnTo>
                      <a:pt x="11852" y="5882"/>
                    </a:lnTo>
                    <a:lnTo>
                      <a:pt x="19259" y="5882"/>
                    </a:lnTo>
                    <a:lnTo>
                      <a:pt x="19259" y="18824"/>
                    </a:lnTo>
                    <a:lnTo>
                      <a:pt x="11852" y="18824"/>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a:solidFill>
                    <a:prstClr val="black"/>
                  </a:solidFill>
                  <a:latin typeface="Arial"/>
                </a:endParaRPr>
              </a:p>
            </p:txBody>
          </p:sp>
          <p:grpSp>
            <p:nvGrpSpPr>
              <p:cNvPr id="111" name="Groupe 70">
                <a:extLst>
                  <a:ext uri="{FF2B5EF4-FFF2-40B4-BE49-F238E27FC236}">
                    <a16:creationId xmlns:a16="http://schemas.microsoft.com/office/drawing/2014/main" id="{362AB6D7-CAFC-45F8-AF1A-505BEF5E9368}"/>
                  </a:ext>
                </a:extLst>
              </p:cNvPr>
              <p:cNvGrpSpPr/>
              <p:nvPr/>
            </p:nvGrpSpPr>
            <p:grpSpPr>
              <a:xfrm>
                <a:off x="2943596" y="1504536"/>
                <a:ext cx="2008285" cy="1623238"/>
                <a:chOff x="2943596" y="1504536"/>
                <a:chExt cx="2008285" cy="1623238"/>
              </a:xfrm>
              <a:grpFill/>
            </p:grpSpPr>
            <p:sp>
              <p:nvSpPr>
                <p:cNvPr id="112" name="Freeform 284">
                  <a:extLst>
                    <a:ext uri="{FF2B5EF4-FFF2-40B4-BE49-F238E27FC236}">
                      <a16:creationId xmlns:a16="http://schemas.microsoft.com/office/drawing/2014/main" id="{DC6B124F-F9B6-46F6-A953-BD60B1DBA093}"/>
                    </a:ext>
                  </a:extLst>
                </p:cNvPr>
                <p:cNvSpPr>
                  <a:spLocks/>
                </p:cNvSpPr>
                <p:nvPr/>
              </p:nvSpPr>
              <p:spPr bwMode="auto">
                <a:xfrm>
                  <a:off x="4041359" y="2931475"/>
                  <a:ext cx="60400" cy="48320"/>
                </a:xfrm>
                <a:custGeom>
                  <a:avLst/>
                  <a:gdLst>
                    <a:gd name="T0" fmla="*/ 5253 w 20000"/>
                    <a:gd name="T1" fmla="*/ 5316 h 20000"/>
                    <a:gd name="T2" fmla="*/ 8283 w 20000"/>
                    <a:gd name="T3" fmla="*/ 2785 h 20000"/>
                    <a:gd name="T4" fmla="*/ 13535 w 20000"/>
                    <a:gd name="T5" fmla="*/ 0 h 20000"/>
                    <a:gd name="T6" fmla="*/ 14545 w 20000"/>
                    <a:gd name="T7" fmla="*/ 0 h 20000"/>
                    <a:gd name="T8" fmla="*/ 17778 w 20000"/>
                    <a:gd name="T9" fmla="*/ 6582 h 20000"/>
                    <a:gd name="T10" fmla="*/ 16566 w 20000"/>
                    <a:gd name="T11" fmla="*/ 9367 h 20000"/>
                    <a:gd name="T12" fmla="*/ 17778 w 20000"/>
                    <a:gd name="T13" fmla="*/ 9367 h 20000"/>
                    <a:gd name="T14" fmla="*/ 19798 w 20000"/>
                    <a:gd name="T15" fmla="*/ 15696 h 20000"/>
                    <a:gd name="T16" fmla="*/ 14545 w 20000"/>
                    <a:gd name="T17" fmla="*/ 19747 h 20000"/>
                    <a:gd name="T18" fmla="*/ 13535 w 20000"/>
                    <a:gd name="T19" fmla="*/ 17215 h 20000"/>
                    <a:gd name="T20" fmla="*/ 11515 w 20000"/>
                    <a:gd name="T21" fmla="*/ 17215 h 20000"/>
                    <a:gd name="T22" fmla="*/ 6263 w 20000"/>
                    <a:gd name="T23" fmla="*/ 10380 h 20000"/>
                    <a:gd name="T24" fmla="*/ 6263 w 20000"/>
                    <a:gd name="T25" fmla="*/ 13165 h 20000"/>
                    <a:gd name="T26" fmla="*/ 6263 w 20000"/>
                    <a:gd name="T27" fmla="*/ 15696 h 20000"/>
                    <a:gd name="T28" fmla="*/ 5253 w 20000"/>
                    <a:gd name="T29" fmla="*/ 17215 h 20000"/>
                    <a:gd name="T30" fmla="*/ 1212 w 20000"/>
                    <a:gd name="T31" fmla="*/ 15696 h 20000"/>
                    <a:gd name="T32" fmla="*/ 0 w 20000"/>
                    <a:gd name="T33" fmla="*/ 10380 h 20000"/>
                    <a:gd name="T34" fmla="*/ 1212 w 20000"/>
                    <a:gd name="T35" fmla="*/ 9367 h 20000"/>
                    <a:gd name="T36" fmla="*/ 1212 w 20000"/>
                    <a:gd name="T37" fmla="*/ 6582 h 20000"/>
                    <a:gd name="T38" fmla="*/ 5253 w 20000"/>
                    <a:gd name="T39" fmla="*/ 531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solidFill>
                  <a:srgbClr val="86C3A1"/>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grpSp>
              <p:nvGrpSpPr>
                <p:cNvPr id="113" name="Groupe 72">
                  <a:extLst>
                    <a:ext uri="{FF2B5EF4-FFF2-40B4-BE49-F238E27FC236}">
                      <a16:creationId xmlns:a16="http://schemas.microsoft.com/office/drawing/2014/main" id="{85202AC6-289F-4B27-AC58-751FA32F59D3}"/>
                    </a:ext>
                  </a:extLst>
                </p:cNvPr>
                <p:cNvGrpSpPr/>
                <p:nvPr/>
              </p:nvGrpSpPr>
              <p:grpSpPr>
                <a:xfrm>
                  <a:off x="2943596" y="1504536"/>
                  <a:ext cx="2008285" cy="1623238"/>
                  <a:chOff x="2943596" y="1504536"/>
                  <a:chExt cx="2008285" cy="1623238"/>
                </a:xfrm>
                <a:grpFill/>
              </p:grpSpPr>
              <p:sp>
                <p:nvSpPr>
                  <p:cNvPr id="114" name="Freeform 12">
                    <a:extLst>
                      <a:ext uri="{FF2B5EF4-FFF2-40B4-BE49-F238E27FC236}">
                        <a16:creationId xmlns:a16="http://schemas.microsoft.com/office/drawing/2014/main" id="{F8F0A2BB-4B9D-4083-A9F3-39906C545A5A}"/>
                      </a:ext>
                    </a:extLst>
                  </p:cNvPr>
                  <p:cNvSpPr>
                    <a:spLocks/>
                  </p:cNvSpPr>
                  <p:nvPr/>
                </p:nvSpPr>
                <p:spPr bwMode="auto">
                  <a:xfrm>
                    <a:off x="2943596" y="1504536"/>
                    <a:ext cx="1099272" cy="1214031"/>
                  </a:xfrm>
                  <a:custGeom>
                    <a:avLst/>
                    <a:gdLst>
                      <a:gd name="T0" fmla="*/ 3705 w 20000"/>
                      <a:gd name="T1" fmla="*/ 19214 h 20000"/>
                      <a:gd name="T2" fmla="*/ 2397 w 20000"/>
                      <a:gd name="T3" fmla="*/ 14425 h 20000"/>
                      <a:gd name="T4" fmla="*/ 4046 w 20000"/>
                      <a:gd name="T5" fmla="*/ 12424 h 20000"/>
                      <a:gd name="T6" fmla="*/ 3024 w 20000"/>
                      <a:gd name="T7" fmla="*/ 11180 h 20000"/>
                      <a:gd name="T8" fmla="*/ 3310 w 20000"/>
                      <a:gd name="T9" fmla="*/ 7417 h 20000"/>
                      <a:gd name="T10" fmla="*/ 1198 w 20000"/>
                      <a:gd name="T11" fmla="*/ 6650 h 20000"/>
                      <a:gd name="T12" fmla="*/ 121 w 20000"/>
                      <a:gd name="T13" fmla="*/ 6341 h 20000"/>
                      <a:gd name="T14" fmla="*/ 176 w 20000"/>
                      <a:gd name="T15" fmla="*/ 5973 h 20000"/>
                      <a:gd name="T16" fmla="*/ 121 w 20000"/>
                      <a:gd name="T17" fmla="*/ 5515 h 20000"/>
                      <a:gd name="T18" fmla="*/ 1539 w 20000"/>
                      <a:gd name="T19" fmla="*/ 5406 h 20000"/>
                      <a:gd name="T20" fmla="*/ 572 w 20000"/>
                      <a:gd name="T21" fmla="*/ 5097 h 20000"/>
                      <a:gd name="T22" fmla="*/ 748 w 20000"/>
                      <a:gd name="T23" fmla="*/ 4072 h 20000"/>
                      <a:gd name="T24" fmla="*/ 2276 w 20000"/>
                      <a:gd name="T25" fmla="*/ 3803 h 20000"/>
                      <a:gd name="T26" fmla="*/ 3595 w 20000"/>
                      <a:gd name="T27" fmla="*/ 3355 h 20000"/>
                      <a:gd name="T28" fmla="*/ 4167 w 20000"/>
                      <a:gd name="T29" fmla="*/ 2927 h 20000"/>
                      <a:gd name="T30" fmla="*/ 3024 w 20000"/>
                      <a:gd name="T31" fmla="*/ 2927 h 20000"/>
                      <a:gd name="T32" fmla="*/ 4453 w 20000"/>
                      <a:gd name="T33" fmla="*/ 2011 h 20000"/>
                      <a:gd name="T34" fmla="*/ 5069 w 20000"/>
                      <a:gd name="T35" fmla="*/ 1752 h 20000"/>
                      <a:gd name="T36" fmla="*/ 6267 w 20000"/>
                      <a:gd name="T37" fmla="*/ 1185 h 20000"/>
                      <a:gd name="T38" fmla="*/ 7180 w 20000"/>
                      <a:gd name="T39" fmla="*/ 2051 h 20000"/>
                      <a:gd name="T40" fmla="*/ 9291 w 20000"/>
                      <a:gd name="T41" fmla="*/ 1752 h 20000"/>
                      <a:gd name="T42" fmla="*/ 10192 w 20000"/>
                      <a:gd name="T43" fmla="*/ 1483 h 20000"/>
                      <a:gd name="T44" fmla="*/ 11226 w 20000"/>
                      <a:gd name="T45" fmla="*/ 1444 h 20000"/>
                      <a:gd name="T46" fmla="*/ 11963 w 20000"/>
                      <a:gd name="T47" fmla="*/ 976 h 20000"/>
                      <a:gd name="T48" fmla="*/ 11402 w 20000"/>
                      <a:gd name="T49" fmla="*/ 567 h 20000"/>
                      <a:gd name="T50" fmla="*/ 14458 w 20000"/>
                      <a:gd name="T51" fmla="*/ 0 h 20000"/>
                      <a:gd name="T52" fmla="*/ 15547 w 20000"/>
                      <a:gd name="T53" fmla="*/ 767 h 20000"/>
                      <a:gd name="T54" fmla="*/ 14524 w 20000"/>
                      <a:gd name="T55" fmla="*/ 976 h 20000"/>
                      <a:gd name="T56" fmla="*/ 17020 w 20000"/>
                      <a:gd name="T57" fmla="*/ 1444 h 20000"/>
                      <a:gd name="T58" fmla="*/ 16745 w 20000"/>
                      <a:gd name="T59" fmla="*/ 2011 h 20000"/>
                      <a:gd name="T60" fmla="*/ 13612 w 20000"/>
                      <a:gd name="T61" fmla="*/ 2519 h 20000"/>
                      <a:gd name="T62" fmla="*/ 16284 w 20000"/>
                      <a:gd name="T63" fmla="*/ 2578 h 20000"/>
                      <a:gd name="T64" fmla="*/ 16570 w 20000"/>
                      <a:gd name="T65" fmla="*/ 2419 h 20000"/>
                      <a:gd name="T66" fmla="*/ 16174 w 20000"/>
                      <a:gd name="T67" fmla="*/ 4072 h 20000"/>
                      <a:gd name="T68" fmla="*/ 17768 w 20000"/>
                      <a:gd name="T69" fmla="*/ 2827 h 20000"/>
                      <a:gd name="T70" fmla="*/ 19296 w 20000"/>
                      <a:gd name="T71" fmla="*/ 2678 h 20000"/>
                      <a:gd name="T72" fmla="*/ 19296 w 20000"/>
                      <a:gd name="T73" fmla="*/ 3803 h 20000"/>
                      <a:gd name="T74" fmla="*/ 18329 w 20000"/>
                      <a:gd name="T75" fmla="*/ 4171 h 20000"/>
                      <a:gd name="T76" fmla="*/ 17317 w 20000"/>
                      <a:gd name="T77" fmla="*/ 4898 h 20000"/>
                      <a:gd name="T78" fmla="*/ 17603 w 20000"/>
                      <a:gd name="T79" fmla="*/ 5515 h 20000"/>
                      <a:gd name="T80" fmla="*/ 17020 w 20000"/>
                      <a:gd name="T81" fmla="*/ 7257 h 20000"/>
                      <a:gd name="T82" fmla="*/ 16394 w 20000"/>
                      <a:gd name="T83" fmla="*/ 8094 h 20000"/>
                      <a:gd name="T84" fmla="*/ 16394 w 20000"/>
                      <a:gd name="T85" fmla="*/ 10662 h 20000"/>
                      <a:gd name="T86" fmla="*/ 14634 w 20000"/>
                      <a:gd name="T87" fmla="*/ 11180 h 20000"/>
                      <a:gd name="T88" fmla="*/ 14975 w 20000"/>
                      <a:gd name="T89" fmla="*/ 12932 h 20000"/>
                      <a:gd name="T90" fmla="*/ 14239 w 20000"/>
                      <a:gd name="T91" fmla="*/ 12265 h 20000"/>
                      <a:gd name="T92" fmla="*/ 13612 w 20000"/>
                      <a:gd name="T93" fmla="*/ 12056 h 20000"/>
                      <a:gd name="T94" fmla="*/ 12864 w 20000"/>
                      <a:gd name="T95" fmla="*/ 12832 h 20000"/>
                      <a:gd name="T96" fmla="*/ 15206 w 20000"/>
                      <a:gd name="T97" fmla="*/ 13141 h 20000"/>
                      <a:gd name="T98" fmla="*/ 11402 w 20000"/>
                      <a:gd name="T99" fmla="*/ 14316 h 20000"/>
                      <a:gd name="T100" fmla="*/ 10027 w 20000"/>
                      <a:gd name="T101" fmla="*/ 15152 h 20000"/>
                      <a:gd name="T102" fmla="*/ 8543 w 20000"/>
                      <a:gd name="T103" fmla="*/ 15301 h 20000"/>
                      <a:gd name="T104" fmla="*/ 7290 w 20000"/>
                      <a:gd name="T105" fmla="*/ 16595 h 20000"/>
                      <a:gd name="T106" fmla="*/ 5245 w 20000"/>
                      <a:gd name="T107" fmla="*/ 1999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00" h="20000">
                        <a:moveTo>
                          <a:pt x="5245" y="19990"/>
                        </a:moveTo>
                        <a:lnTo>
                          <a:pt x="4904" y="19890"/>
                        </a:lnTo>
                        <a:lnTo>
                          <a:pt x="4321" y="19214"/>
                        </a:lnTo>
                        <a:lnTo>
                          <a:pt x="3705" y="19214"/>
                        </a:lnTo>
                        <a:lnTo>
                          <a:pt x="3244" y="18646"/>
                        </a:lnTo>
                        <a:lnTo>
                          <a:pt x="2683" y="17262"/>
                        </a:lnTo>
                        <a:lnTo>
                          <a:pt x="2507" y="15660"/>
                        </a:lnTo>
                        <a:lnTo>
                          <a:pt x="2397" y="14425"/>
                        </a:lnTo>
                        <a:lnTo>
                          <a:pt x="2859" y="13499"/>
                        </a:lnTo>
                        <a:lnTo>
                          <a:pt x="3485" y="13400"/>
                        </a:lnTo>
                        <a:lnTo>
                          <a:pt x="3991" y="13141"/>
                        </a:lnTo>
                        <a:lnTo>
                          <a:pt x="4046" y="12424"/>
                        </a:lnTo>
                        <a:lnTo>
                          <a:pt x="3244" y="11747"/>
                        </a:lnTo>
                        <a:lnTo>
                          <a:pt x="4321" y="12155"/>
                        </a:lnTo>
                        <a:lnTo>
                          <a:pt x="3760" y="11329"/>
                        </a:lnTo>
                        <a:lnTo>
                          <a:pt x="3024" y="11180"/>
                        </a:lnTo>
                        <a:lnTo>
                          <a:pt x="3244" y="10662"/>
                        </a:lnTo>
                        <a:lnTo>
                          <a:pt x="3760" y="10304"/>
                        </a:lnTo>
                        <a:lnTo>
                          <a:pt x="3595" y="8133"/>
                        </a:lnTo>
                        <a:lnTo>
                          <a:pt x="3310" y="7417"/>
                        </a:lnTo>
                        <a:lnTo>
                          <a:pt x="2562" y="6999"/>
                        </a:lnTo>
                        <a:lnTo>
                          <a:pt x="1935" y="6750"/>
                        </a:lnTo>
                        <a:lnTo>
                          <a:pt x="1374" y="6899"/>
                        </a:lnTo>
                        <a:lnTo>
                          <a:pt x="1198" y="6650"/>
                        </a:lnTo>
                        <a:lnTo>
                          <a:pt x="858" y="6590"/>
                        </a:lnTo>
                        <a:lnTo>
                          <a:pt x="924" y="6999"/>
                        </a:lnTo>
                        <a:lnTo>
                          <a:pt x="341" y="6750"/>
                        </a:lnTo>
                        <a:lnTo>
                          <a:pt x="121" y="6341"/>
                        </a:lnTo>
                        <a:lnTo>
                          <a:pt x="462" y="6222"/>
                        </a:lnTo>
                        <a:lnTo>
                          <a:pt x="858" y="6083"/>
                        </a:lnTo>
                        <a:lnTo>
                          <a:pt x="572" y="6083"/>
                        </a:lnTo>
                        <a:lnTo>
                          <a:pt x="176" y="5973"/>
                        </a:lnTo>
                        <a:lnTo>
                          <a:pt x="572" y="5774"/>
                        </a:lnTo>
                        <a:lnTo>
                          <a:pt x="462" y="5665"/>
                        </a:lnTo>
                        <a:lnTo>
                          <a:pt x="0" y="5814"/>
                        </a:lnTo>
                        <a:lnTo>
                          <a:pt x="121" y="5515"/>
                        </a:lnTo>
                        <a:lnTo>
                          <a:pt x="858" y="5515"/>
                        </a:lnTo>
                        <a:lnTo>
                          <a:pt x="1649" y="5774"/>
                        </a:lnTo>
                        <a:lnTo>
                          <a:pt x="1935" y="5306"/>
                        </a:lnTo>
                        <a:lnTo>
                          <a:pt x="1539" y="5406"/>
                        </a:lnTo>
                        <a:lnTo>
                          <a:pt x="1089" y="5406"/>
                        </a:lnTo>
                        <a:lnTo>
                          <a:pt x="638" y="5246"/>
                        </a:lnTo>
                        <a:lnTo>
                          <a:pt x="924" y="5147"/>
                        </a:lnTo>
                        <a:lnTo>
                          <a:pt x="572" y="5097"/>
                        </a:lnTo>
                        <a:lnTo>
                          <a:pt x="176" y="4838"/>
                        </a:lnTo>
                        <a:lnTo>
                          <a:pt x="0" y="4579"/>
                        </a:lnTo>
                        <a:lnTo>
                          <a:pt x="176" y="4171"/>
                        </a:lnTo>
                        <a:lnTo>
                          <a:pt x="748" y="4072"/>
                        </a:lnTo>
                        <a:lnTo>
                          <a:pt x="1198" y="4072"/>
                        </a:lnTo>
                        <a:lnTo>
                          <a:pt x="1770" y="4022"/>
                        </a:lnTo>
                        <a:lnTo>
                          <a:pt x="1770" y="3922"/>
                        </a:lnTo>
                        <a:lnTo>
                          <a:pt x="2276" y="3803"/>
                        </a:lnTo>
                        <a:lnTo>
                          <a:pt x="2683" y="3803"/>
                        </a:lnTo>
                        <a:lnTo>
                          <a:pt x="2859" y="3922"/>
                        </a:lnTo>
                        <a:lnTo>
                          <a:pt x="3485" y="3604"/>
                        </a:lnTo>
                        <a:lnTo>
                          <a:pt x="3595" y="3355"/>
                        </a:lnTo>
                        <a:lnTo>
                          <a:pt x="3991" y="3245"/>
                        </a:lnTo>
                        <a:lnTo>
                          <a:pt x="3705" y="3086"/>
                        </a:lnTo>
                        <a:lnTo>
                          <a:pt x="4167" y="2987"/>
                        </a:lnTo>
                        <a:lnTo>
                          <a:pt x="4167" y="2927"/>
                        </a:lnTo>
                        <a:lnTo>
                          <a:pt x="3991" y="2987"/>
                        </a:lnTo>
                        <a:lnTo>
                          <a:pt x="3419" y="3086"/>
                        </a:lnTo>
                        <a:lnTo>
                          <a:pt x="3310" y="2927"/>
                        </a:lnTo>
                        <a:lnTo>
                          <a:pt x="3024" y="2927"/>
                        </a:lnTo>
                        <a:lnTo>
                          <a:pt x="3134" y="2728"/>
                        </a:lnTo>
                        <a:lnTo>
                          <a:pt x="3419" y="2578"/>
                        </a:lnTo>
                        <a:lnTo>
                          <a:pt x="4046" y="2260"/>
                        </a:lnTo>
                        <a:lnTo>
                          <a:pt x="4453" y="2011"/>
                        </a:lnTo>
                        <a:lnTo>
                          <a:pt x="4904" y="1911"/>
                        </a:lnTo>
                        <a:lnTo>
                          <a:pt x="4959" y="2260"/>
                        </a:lnTo>
                        <a:lnTo>
                          <a:pt x="5069" y="2260"/>
                        </a:lnTo>
                        <a:lnTo>
                          <a:pt x="5069" y="1752"/>
                        </a:lnTo>
                        <a:lnTo>
                          <a:pt x="5355" y="1752"/>
                        </a:lnTo>
                        <a:lnTo>
                          <a:pt x="5531" y="2011"/>
                        </a:lnTo>
                        <a:lnTo>
                          <a:pt x="5805" y="1911"/>
                        </a:lnTo>
                        <a:lnTo>
                          <a:pt x="6267" y="1185"/>
                        </a:lnTo>
                        <a:lnTo>
                          <a:pt x="6608" y="1234"/>
                        </a:lnTo>
                        <a:lnTo>
                          <a:pt x="6608" y="1603"/>
                        </a:lnTo>
                        <a:lnTo>
                          <a:pt x="7059" y="2051"/>
                        </a:lnTo>
                        <a:lnTo>
                          <a:pt x="7180" y="2051"/>
                        </a:lnTo>
                        <a:lnTo>
                          <a:pt x="6839" y="1075"/>
                        </a:lnTo>
                        <a:lnTo>
                          <a:pt x="8488" y="926"/>
                        </a:lnTo>
                        <a:lnTo>
                          <a:pt x="8543" y="1483"/>
                        </a:lnTo>
                        <a:lnTo>
                          <a:pt x="9291" y="1752"/>
                        </a:lnTo>
                        <a:lnTo>
                          <a:pt x="9401" y="1643"/>
                        </a:lnTo>
                        <a:lnTo>
                          <a:pt x="9291" y="1234"/>
                        </a:lnTo>
                        <a:lnTo>
                          <a:pt x="9456" y="926"/>
                        </a:lnTo>
                        <a:lnTo>
                          <a:pt x="10192" y="1483"/>
                        </a:lnTo>
                        <a:lnTo>
                          <a:pt x="10654" y="2160"/>
                        </a:lnTo>
                        <a:lnTo>
                          <a:pt x="10885" y="2011"/>
                        </a:lnTo>
                        <a:lnTo>
                          <a:pt x="10764" y="1643"/>
                        </a:lnTo>
                        <a:lnTo>
                          <a:pt x="11226" y="1444"/>
                        </a:lnTo>
                        <a:lnTo>
                          <a:pt x="11512" y="1603"/>
                        </a:lnTo>
                        <a:lnTo>
                          <a:pt x="11622" y="1603"/>
                        </a:lnTo>
                        <a:lnTo>
                          <a:pt x="11050" y="767"/>
                        </a:lnTo>
                        <a:lnTo>
                          <a:pt x="11963" y="976"/>
                        </a:lnTo>
                        <a:lnTo>
                          <a:pt x="12413" y="1444"/>
                        </a:lnTo>
                        <a:lnTo>
                          <a:pt x="12413" y="1075"/>
                        </a:lnTo>
                        <a:lnTo>
                          <a:pt x="12128" y="767"/>
                        </a:lnTo>
                        <a:lnTo>
                          <a:pt x="11402" y="567"/>
                        </a:lnTo>
                        <a:lnTo>
                          <a:pt x="11226" y="159"/>
                        </a:lnTo>
                        <a:lnTo>
                          <a:pt x="11512" y="159"/>
                        </a:lnTo>
                        <a:lnTo>
                          <a:pt x="13161" y="159"/>
                        </a:lnTo>
                        <a:lnTo>
                          <a:pt x="14458" y="0"/>
                        </a:lnTo>
                        <a:lnTo>
                          <a:pt x="15833" y="259"/>
                        </a:lnTo>
                        <a:lnTo>
                          <a:pt x="16570" y="567"/>
                        </a:lnTo>
                        <a:lnTo>
                          <a:pt x="16284" y="767"/>
                        </a:lnTo>
                        <a:lnTo>
                          <a:pt x="15547" y="767"/>
                        </a:lnTo>
                        <a:lnTo>
                          <a:pt x="14634" y="826"/>
                        </a:lnTo>
                        <a:lnTo>
                          <a:pt x="14008" y="926"/>
                        </a:lnTo>
                        <a:lnTo>
                          <a:pt x="13612" y="1185"/>
                        </a:lnTo>
                        <a:lnTo>
                          <a:pt x="14524" y="976"/>
                        </a:lnTo>
                        <a:lnTo>
                          <a:pt x="15723" y="976"/>
                        </a:lnTo>
                        <a:lnTo>
                          <a:pt x="16745" y="926"/>
                        </a:lnTo>
                        <a:lnTo>
                          <a:pt x="16745" y="1334"/>
                        </a:lnTo>
                        <a:lnTo>
                          <a:pt x="17020" y="1444"/>
                        </a:lnTo>
                        <a:lnTo>
                          <a:pt x="17768" y="1643"/>
                        </a:lnTo>
                        <a:lnTo>
                          <a:pt x="17317" y="1911"/>
                        </a:lnTo>
                        <a:lnTo>
                          <a:pt x="17141" y="2011"/>
                        </a:lnTo>
                        <a:lnTo>
                          <a:pt x="16745" y="2011"/>
                        </a:lnTo>
                        <a:lnTo>
                          <a:pt x="16460" y="2160"/>
                        </a:lnTo>
                        <a:lnTo>
                          <a:pt x="15943" y="2051"/>
                        </a:lnTo>
                        <a:lnTo>
                          <a:pt x="14975" y="2051"/>
                        </a:lnTo>
                        <a:lnTo>
                          <a:pt x="13612" y="2519"/>
                        </a:lnTo>
                        <a:lnTo>
                          <a:pt x="13722" y="2578"/>
                        </a:lnTo>
                        <a:lnTo>
                          <a:pt x="14975" y="2320"/>
                        </a:lnTo>
                        <a:lnTo>
                          <a:pt x="16174" y="2320"/>
                        </a:lnTo>
                        <a:lnTo>
                          <a:pt x="16284" y="2578"/>
                        </a:lnTo>
                        <a:lnTo>
                          <a:pt x="15547" y="2927"/>
                        </a:lnTo>
                        <a:lnTo>
                          <a:pt x="15723" y="3086"/>
                        </a:lnTo>
                        <a:lnTo>
                          <a:pt x="16460" y="2827"/>
                        </a:lnTo>
                        <a:lnTo>
                          <a:pt x="16570" y="2419"/>
                        </a:lnTo>
                        <a:lnTo>
                          <a:pt x="17196" y="2320"/>
                        </a:lnTo>
                        <a:lnTo>
                          <a:pt x="17196" y="2578"/>
                        </a:lnTo>
                        <a:lnTo>
                          <a:pt x="16910" y="3355"/>
                        </a:lnTo>
                        <a:lnTo>
                          <a:pt x="16174" y="4072"/>
                        </a:lnTo>
                        <a:lnTo>
                          <a:pt x="16690" y="3763"/>
                        </a:lnTo>
                        <a:lnTo>
                          <a:pt x="17317" y="3355"/>
                        </a:lnTo>
                        <a:lnTo>
                          <a:pt x="17603" y="2927"/>
                        </a:lnTo>
                        <a:lnTo>
                          <a:pt x="17768" y="2827"/>
                        </a:lnTo>
                        <a:lnTo>
                          <a:pt x="17768" y="3146"/>
                        </a:lnTo>
                        <a:lnTo>
                          <a:pt x="18329" y="3146"/>
                        </a:lnTo>
                        <a:lnTo>
                          <a:pt x="18571" y="2827"/>
                        </a:lnTo>
                        <a:lnTo>
                          <a:pt x="19296" y="2678"/>
                        </a:lnTo>
                        <a:lnTo>
                          <a:pt x="19989" y="2987"/>
                        </a:lnTo>
                        <a:lnTo>
                          <a:pt x="19879" y="3355"/>
                        </a:lnTo>
                        <a:lnTo>
                          <a:pt x="19252" y="3654"/>
                        </a:lnTo>
                        <a:lnTo>
                          <a:pt x="19296" y="3803"/>
                        </a:lnTo>
                        <a:lnTo>
                          <a:pt x="18802" y="4022"/>
                        </a:lnTo>
                        <a:lnTo>
                          <a:pt x="18109" y="4072"/>
                        </a:lnTo>
                        <a:lnTo>
                          <a:pt x="17603" y="4072"/>
                        </a:lnTo>
                        <a:lnTo>
                          <a:pt x="18329" y="4171"/>
                        </a:lnTo>
                        <a:lnTo>
                          <a:pt x="18802" y="4171"/>
                        </a:lnTo>
                        <a:lnTo>
                          <a:pt x="18505" y="4579"/>
                        </a:lnTo>
                        <a:lnTo>
                          <a:pt x="17603" y="4430"/>
                        </a:lnTo>
                        <a:lnTo>
                          <a:pt x="17317" y="4898"/>
                        </a:lnTo>
                        <a:lnTo>
                          <a:pt x="17317" y="4998"/>
                        </a:lnTo>
                        <a:lnTo>
                          <a:pt x="17658" y="4739"/>
                        </a:lnTo>
                        <a:lnTo>
                          <a:pt x="18329" y="4739"/>
                        </a:lnTo>
                        <a:lnTo>
                          <a:pt x="17603" y="5515"/>
                        </a:lnTo>
                        <a:lnTo>
                          <a:pt x="16910" y="6083"/>
                        </a:lnTo>
                        <a:lnTo>
                          <a:pt x="16866" y="6750"/>
                        </a:lnTo>
                        <a:lnTo>
                          <a:pt x="17317" y="7158"/>
                        </a:lnTo>
                        <a:lnTo>
                          <a:pt x="17020" y="7257"/>
                        </a:lnTo>
                        <a:lnTo>
                          <a:pt x="17361" y="7317"/>
                        </a:lnTo>
                        <a:lnTo>
                          <a:pt x="17493" y="7934"/>
                        </a:lnTo>
                        <a:lnTo>
                          <a:pt x="16690" y="7725"/>
                        </a:lnTo>
                        <a:lnTo>
                          <a:pt x="16394" y="8094"/>
                        </a:lnTo>
                        <a:lnTo>
                          <a:pt x="16866" y="8243"/>
                        </a:lnTo>
                        <a:lnTo>
                          <a:pt x="16910" y="9169"/>
                        </a:lnTo>
                        <a:lnTo>
                          <a:pt x="16866" y="9985"/>
                        </a:lnTo>
                        <a:lnTo>
                          <a:pt x="16394" y="10662"/>
                        </a:lnTo>
                        <a:lnTo>
                          <a:pt x="15657" y="10821"/>
                        </a:lnTo>
                        <a:lnTo>
                          <a:pt x="15096" y="10553"/>
                        </a:lnTo>
                        <a:lnTo>
                          <a:pt x="14458" y="10762"/>
                        </a:lnTo>
                        <a:lnTo>
                          <a:pt x="14634" y="11180"/>
                        </a:lnTo>
                        <a:lnTo>
                          <a:pt x="15206" y="11847"/>
                        </a:lnTo>
                        <a:lnTo>
                          <a:pt x="15492" y="12155"/>
                        </a:lnTo>
                        <a:lnTo>
                          <a:pt x="15492" y="12832"/>
                        </a:lnTo>
                        <a:lnTo>
                          <a:pt x="14975" y="12932"/>
                        </a:lnTo>
                        <a:lnTo>
                          <a:pt x="14931" y="12932"/>
                        </a:lnTo>
                        <a:lnTo>
                          <a:pt x="14524" y="12723"/>
                        </a:lnTo>
                        <a:lnTo>
                          <a:pt x="14524" y="12464"/>
                        </a:lnTo>
                        <a:lnTo>
                          <a:pt x="14239" y="12265"/>
                        </a:lnTo>
                        <a:lnTo>
                          <a:pt x="13788" y="11996"/>
                        </a:lnTo>
                        <a:lnTo>
                          <a:pt x="13161" y="11588"/>
                        </a:lnTo>
                        <a:lnTo>
                          <a:pt x="13040" y="11747"/>
                        </a:lnTo>
                        <a:lnTo>
                          <a:pt x="13612" y="12056"/>
                        </a:lnTo>
                        <a:lnTo>
                          <a:pt x="14074" y="12305"/>
                        </a:lnTo>
                        <a:lnTo>
                          <a:pt x="13271" y="12424"/>
                        </a:lnTo>
                        <a:lnTo>
                          <a:pt x="12985" y="12673"/>
                        </a:lnTo>
                        <a:lnTo>
                          <a:pt x="12864" y="12832"/>
                        </a:lnTo>
                        <a:lnTo>
                          <a:pt x="13612" y="12832"/>
                        </a:lnTo>
                        <a:lnTo>
                          <a:pt x="12699" y="12982"/>
                        </a:lnTo>
                        <a:lnTo>
                          <a:pt x="14008" y="12932"/>
                        </a:lnTo>
                        <a:lnTo>
                          <a:pt x="15206" y="13141"/>
                        </a:lnTo>
                        <a:lnTo>
                          <a:pt x="14755" y="13400"/>
                        </a:lnTo>
                        <a:lnTo>
                          <a:pt x="13557" y="14007"/>
                        </a:lnTo>
                        <a:lnTo>
                          <a:pt x="12413" y="14166"/>
                        </a:lnTo>
                        <a:lnTo>
                          <a:pt x="11402" y="14316"/>
                        </a:lnTo>
                        <a:lnTo>
                          <a:pt x="11050" y="14007"/>
                        </a:lnTo>
                        <a:lnTo>
                          <a:pt x="11160" y="14425"/>
                        </a:lnTo>
                        <a:lnTo>
                          <a:pt x="10764" y="14584"/>
                        </a:lnTo>
                        <a:lnTo>
                          <a:pt x="10027" y="15152"/>
                        </a:lnTo>
                        <a:lnTo>
                          <a:pt x="9115" y="15719"/>
                        </a:lnTo>
                        <a:lnTo>
                          <a:pt x="8664" y="15719"/>
                        </a:lnTo>
                        <a:lnTo>
                          <a:pt x="8840" y="15301"/>
                        </a:lnTo>
                        <a:lnTo>
                          <a:pt x="8543" y="15301"/>
                        </a:lnTo>
                        <a:lnTo>
                          <a:pt x="8488" y="15819"/>
                        </a:lnTo>
                        <a:lnTo>
                          <a:pt x="7916" y="15918"/>
                        </a:lnTo>
                        <a:lnTo>
                          <a:pt x="7631" y="16068"/>
                        </a:lnTo>
                        <a:lnTo>
                          <a:pt x="7290" y="16595"/>
                        </a:lnTo>
                        <a:lnTo>
                          <a:pt x="7059" y="17003"/>
                        </a:lnTo>
                        <a:lnTo>
                          <a:pt x="6608" y="17670"/>
                        </a:lnTo>
                        <a:lnTo>
                          <a:pt x="6267" y="18547"/>
                        </a:lnTo>
                        <a:lnTo>
                          <a:pt x="5245" y="19990"/>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a:solidFill>
                        <a:prstClr val="black"/>
                      </a:solidFill>
                      <a:latin typeface="Arial"/>
                    </a:endParaRPr>
                  </a:p>
                </p:txBody>
              </p:sp>
              <p:sp>
                <p:nvSpPr>
                  <p:cNvPr id="115" name="Freeform 283">
                    <a:extLst>
                      <a:ext uri="{FF2B5EF4-FFF2-40B4-BE49-F238E27FC236}">
                        <a16:creationId xmlns:a16="http://schemas.microsoft.com/office/drawing/2014/main" id="{AC9DB091-95BF-4A27-8458-445AD250A469}"/>
                      </a:ext>
                    </a:extLst>
                  </p:cNvPr>
                  <p:cNvSpPr>
                    <a:spLocks/>
                  </p:cNvSpPr>
                  <p:nvPr/>
                </p:nvSpPr>
                <p:spPr bwMode="auto">
                  <a:xfrm>
                    <a:off x="4065518" y="2807656"/>
                    <a:ext cx="16609" cy="25670"/>
                  </a:xfrm>
                  <a:custGeom>
                    <a:avLst/>
                    <a:gdLst>
                      <a:gd name="T0" fmla="*/ 0 w 20000"/>
                      <a:gd name="T1" fmla="*/ 19524 h 20000"/>
                      <a:gd name="T2" fmla="*/ 0 w 20000"/>
                      <a:gd name="T3" fmla="*/ 14286 h 20000"/>
                      <a:gd name="T4" fmla="*/ 0 w 20000"/>
                      <a:gd name="T5" fmla="*/ 11905 h 20000"/>
                      <a:gd name="T6" fmla="*/ 0 w 20000"/>
                      <a:gd name="T7" fmla="*/ 6667 h 20000"/>
                      <a:gd name="T8" fmla="*/ 4444 w 20000"/>
                      <a:gd name="T9" fmla="*/ 6667 h 20000"/>
                      <a:gd name="T10" fmla="*/ 4444 w 20000"/>
                      <a:gd name="T11" fmla="*/ 4762 h 20000"/>
                      <a:gd name="T12" fmla="*/ 19259 w 20000"/>
                      <a:gd name="T13" fmla="*/ 0 h 20000"/>
                      <a:gd name="T14" fmla="*/ 19259 w 20000"/>
                      <a:gd name="T15" fmla="*/ 4762 h 20000"/>
                      <a:gd name="T16" fmla="*/ 11852 w 20000"/>
                      <a:gd name="T17" fmla="*/ 11905 h 20000"/>
                      <a:gd name="T18" fmla="*/ 19259 w 20000"/>
                      <a:gd name="T19" fmla="*/ 11905 h 20000"/>
                      <a:gd name="T20" fmla="*/ 11852 w 20000"/>
                      <a:gd name="T21" fmla="*/ 14286 h 20000"/>
                      <a:gd name="T22" fmla="*/ 0 w 20000"/>
                      <a:gd name="T23"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solidFill>
                    <a:schemeClr val="accent4"/>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a:solidFill>
                        <a:prstClr val="black"/>
                      </a:solidFill>
                      <a:latin typeface="Arial"/>
                    </a:endParaRPr>
                  </a:p>
                </p:txBody>
              </p:sp>
              <p:sp>
                <p:nvSpPr>
                  <p:cNvPr id="116" name="Freeform 282">
                    <a:extLst>
                      <a:ext uri="{FF2B5EF4-FFF2-40B4-BE49-F238E27FC236}">
                        <a16:creationId xmlns:a16="http://schemas.microsoft.com/office/drawing/2014/main" id="{356EEC81-0003-4BF4-85AD-3E958604BBFB}"/>
                      </a:ext>
                    </a:extLst>
                  </p:cNvPr>
                  <p:cNvSpPr>
                    <a:spLocks/>
                  </p:cNvSpPr>
                  <p:nvPr/>
                </p:nvSpPr>
                <p:spPr bwMode="auto">
                  <a:xfrm>
                    <a:off x="4070048" y="2837856"/>
                    <a:ext cx="25670" cy="19630"/>
                  </a:xfrm>
                  <a:custGeom>
                    <a:avLst/>
                    <a:gdLst>
                      <a:gd name="T0" fmla="*/ 16667 w 20000"/>
                      <a:gd name="T1" fmla="*/ 19375 h 20000"/>
                      <a:gd name="T2" fmla="*/ 11905 w 20000"/>
                      <a:gd name="T3" fmla="*/ 19375 h 20000"/>
                      <a:gd name="T4" fmla="*/ 16667 w 20000"/>
                      <a:gd name="T5" fmla="*/ 19375 h 20000"/>
                      <a:gd name="T6" fmla="*/ 9524 w 20000"/>
                      <a:gd name="T7" fmla="*/ 19375 h 20000"/>
                      <a:gd name="T8" fmla="*/ 4762 w 20000"/>
                      <a:gd name="T9" fmla="*/ 9375 h 20000"/>
                      <a:gd name="T10" fmla="*/ 0 w 20000"/>
                      <a:gd name="T11" fmla="*/ 9375 h 20000"/>
                      <a:gd name="T12" fmla="*/ 4762 w 20000"/>
                      <a:gd name="T13" fmla="*/ 0 h 20000"/>
                      <a:gd name="T14" fmla="*/ 9524 w 20000"/>
                      <a:gd name="T15" fmla="*/ 3750 h 20000"/>
                      <a:gd name="T16" fmla="*/ 9524 w 20000"/>
                      <a:gd name="T17" fmla="*/ 0 h 20000"/>
                      <a:gd name="T18" fmla="*/ 11905 w 20000"/>
                      <a:gd name="T19" fmla="*/ 0 h 20000"/>
                      <a:gd name="T20" fmla="*/ 11905 w 20000"/>
                      <a:gd name="T21" fmla="*/ 13125 h 20000"/>
                      <a:gd name="T22" fmla="*/ 19524 w 20000"/>
                      <a:gd name="T23" fmla="*/ 13125 h 20000"/>
                      <a:gd name="T24" fmla="*/ 16667 w 20000"/>
                      <a:gd name="T25" fmla="*/ 193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solidFill>
                    <a:schemeClr val="accent4"/>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a:solidFill>
                        <a:prstClr val="black"/>
                      </a:solidFill>
                      <a:latin typeface="Arial"/>
                    </a:endParaRPr>
                  </a:p>
                </p:txBody>
              </p:sp>
              <p:sp>
                <p:nvSpPr>
                  <p:cNvPr id="117" name="Freeform 281">
                    <a:extLst>
                      <a:ext uri="{FF2B5EF4-FFF2-40B4-BE49-F238E27FC236}">
                        <a16:creationId xmlns:a16="http://schemas.microsoft.com/office/drawing/2014/main" id="{C699AE99-6BD5-44D3-A115-4B633F8045DC}"/>
                      </a:ext>
                    </a:extLst>
                  </p:cNvPr>
                  <p:cNvSpPr>
                    <a:spLocks/>
                  </p:cNvSpPr>
                  <p:nvPr/>
                </p:nvSpPr>
                <p:spPr bwMode="auto">
                  <a:xfrm>
                    <a:off x="4190847" y="2717057"/>
                    <a:ext cx="16610" cy="31710"/>
                  </a:xfrm>
                  <a:custGeom>
                    <a:avLst/>
                    <a:gdLst>
                      <a:gd name="T0" fmla="*/ 7407 w 20000"/>
                      <a:gd name="T1" fmla="*/ 19615 h 20000"/>
                      <a:gd name="T2" fmla="*/ 7407 w 20000"/>
                      <a:gd name="T3" fmla="*/ 11923 h 20000"/>
                      <a:gd name="T4" fmla="*/ 0 w 20000"/>
                      <a:gd name="T5" fmla="*/ 9615 h 20000"/>
                      <a:gd name="T6" fmla="*/ 7407 w 20000"/>
                      <a:gd name="T7" fmla="*/ 9615 h 20000"/>
                      <a:gd name="T8" fmla="*/ 0 w 20000"/>
                      <a:gd name="T9" fmla="*/ 2308 h 20000"/>
                      <a:gd name="T10" fmla="*/ 11852 w 20000"/>
                      <a:gd name="T11" fmla="*/ 0 h 20000"/>
                      <a:gd name="T12" fmla="*/ 11852 w 20000"/>
                      <a:gd name="T13" fmla="*/ 5769 h 20000"/>
                      <a:gd name="T14" fmla="*/ 19259 w 20000"/>
                      <a:gd name="T15" fmla="*/ 11923 h 20000"/>
                      <a:gd name="T16" fmla="*/ 7407 w 20000"/>
                      <a:gd name="T17" fmla="*/ 1961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7407" y="19615"/>
                        </a:moveTo>
                        <a:lnTo>
                          <a:pt x="7407" y="11923"/>
                        </a:lnTo>
                        <a:lnTo>
                          <a:pt x="0" y="9615"/>
                        </a:lnTo>
                        <a:lnTo>
                          <a:pt x="7407" y="9615"/>
                        </a:lnTo>
                        <a:lnTo>
                          <a:pt x="0" y="2308"/>
                        </a:lnTo>
                        <a:lnTo>
                          <a:pt x="11852" y="0"/>
                        </a:lnTo>
                        <a:lnTo>
                          <a:pt x="11852" y="5769"/>
                        </a:lnTo>
                        <a:lnTo>
                          <a:pt x="19259" y="11923"/>
                        </a:lnTo>
                        <a:lnTo>
                          <a:pt x="7407" y="19615"/>
                        </a:lnTo>
                        <a:close/>
                      </a:path>
                    </a:pathLst>
                  </a:custGeom>
                  <a:solidFill>
                    <a:schemeClr val="accent4"/>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a:solidFill>
                        <a:prstClr val="black"/>
                      </a:solidFill>
                      <a:latin typeface="Arial"/>
                    </a:endParaRPr>
                  </a:p>
                </p:txBody>
              </p:sp>
              <p:sp>
                <p:nvSpPr>
                  <p:cNvPr id="118" name="Freeform 280">
                    <a:extLst>
                      <a:ext uri="{FF2B5EF4-FFF2-40B4-BE49-F238E27FC236}">
                        <a16:creationId xmlns:a16="http://schemas.microsoft.com/office/drawing/2014/main" id="{F9E1A0B1-329D-419A-8547-6154C483285B}"/>
                      </a:ext>
                    </a:extLst>
                  </p:cNvPr>
                  <p:cNvSpPr>
                    <a:spLocks/>
                  </p:cNvSpPr>
                  <p:nvPr/>
                </p:nvSpPr>
                <p:spPr bwMode="auto">
                  <a:xfrm>
                    <a:off x="4065518" y="2644577"/>
                    <a:ext cx="16609" cy="16610"/>
                  </a:xfrm>
                  <a:custGeom>
                    <a:avLst/>
                    <a:gdLst>
                      <a:gd name="T0" fmla="*/ 11852 w 20000"/>
                      <a:gd name="T1" fmla="*/ 19259 h 20000"/>
                      <a:gd name="T2" fmla="*/ 0 w 20000"/>
                      <a:gd name="T3" fmla="*/ 7407 h 20000"/>
                      <a:gd name="T4" fmla="*/ 4444 w 20000"/>
                      <a:gd name="T5" fmla="*/ 0 h 20000"/>
                      <a:gd name="T6" fmla="*/ 19259 w 20000"/>
                      <a:gd name="T7" fmla="*/ 11852 h 20000"/>
                      <a:gd name="T8" fmla="*/ 11852 w 20000"/>
                      <a:gd name="T9" fmla="*/ 19259 h 20000"/>
                    </a:gdLst>
                    <a:ahLst/>
                    <a:cxnLst>
                      <a:cxn ang="0">
                        <a:pos x="T0" y="T1"/>
                      </a:cxn>
                      <a:cxn ang="0">
                        <a:pos x="T2" y="T3"/>
                      </a:cxn>
                      <a:cxn ang="0">
                        <a:pos x="T4" y="T5"/>
                      </a:cxn>
                      <a:cxn ang="0">
                        <a:pos x="T6" y="T7"/>
                      </a:cxn>
                      <a:cxn ang="0">
                        <a:pos x="T8" y="T9"/>
                      </a:cxn>
                    </a:cxnLst>
                    <a:rect l="0" t="0" r="r" b="b"/>
                    <a:pathLst>
                      <a:path w="20000" h="20000">
                        <a:moveTo>
                          <a:pt x="11852" y="19259"/>
                        </a:moveTo>
                        <a:lnTo>
                          <a:pt x="0" y="7407"/>
                        </a:lnTo>
                        <a:lnTo>
                          <a:pt x="4444" y="0"/>
                        </a:lnTo>
                        <a:lnTo>
                          <a:pt x="19259" y="11852"/>
                        </a:lnTo>
                        <a:lnTo>
                          <a:pt x="11852" y="19259"/>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a:solidFill>
                        <a:prstClr val="black"/>
                      </a:solidFill>
                      <a:latin typeface="Arial"/>
                    </a:endParaRPr>
                  </a:p>
                </p:txBody>
              </p:sp>
              <p:sp>
                <p:nvSpPr>
                  <p:cNvPr id="119" name="Freeform 279">
                    <a:extLst>
                      <a:ext uri="{FF2B5EF4-FFF2-40B4-BE49-F238E27FC236}">
                        <a16:creationId xmlns:a16="http://schemas.microsoft.com/office/drawing/2014/main" id="{6D69AD92-C52B-47F1-B9FA-A9C023ACABFB}"/>
                      </a:ext>
                    </a:extLst>
                  </p:cNvPr>
                  <p:cNvSpPr>
                    <a:spLocks/>
                  </p:cNvSpPr>
                  <p:nvPr/>
                </p:nvSpPr>
                <p:spPr bwMode="auto">
                  <a:xfrm>
                    <a:off x="4151587" y="2775947"/>
                    <a:ext cx="16610" cy="10569"/>
                  </a:xfrm>
                  <a:custGeom>
                    <a:avLst/>
                    <a:gdLst>
                      <a:gd name="T0" fmla="*/ 19259 w 20000"/>
                      <a:gd name="T1" fmla="*/ 18824 h 20000"/>
                      <a:gd name="T2" fmla="*/ 0 w 20000"/>
                      <a:gd name="T3" fmla="*/ 18824 h 20000"/>
                      <a:gd name="T4" fmla="*/ 0 w 20000"/>
                      <a:gd name="T5" fmla="*/ 0 h 20000"/>
                      <a:gd name="T6" fmla="*/ 7407 w 20000"/>
                      <a:gd name="T7" fmla="*/ 11765 h 20000"/>
                      <a:gd name="T8" fmla="*/ 19259 w 20000"/>
                      <a:gd name="T9" fmla="*/ 11765 h 20000"/>
                      <a:gd name="T10" fmla="*/ 19259 w 20000"/>
                      <a:gd name="T11" fmla="*/ 18824 h 20000"/>
                    </a:gdLst>
                    <a:ahLst/>
                    <a:cxnLst>
                      <a:cxn ang="0">
                        <a:pos x="T0" y="T1"/>
                      </a:cxn>
                      <a:cxn ang="0">
                        <a:pos x="T2" y="T3"/>
                      </a:cxn>
                      <a:cxn ang="0">
                        <a:pos x="T4" y="T5"/>
                      </a:cxn>
                      <a:cxn ang="0">
                        <a:pos x="T6" y="T7"/>
                      </a:cxn>
                      <a:cxn ang="0">
                        <a:pos x="T8" y="T9"/>
                      </a:cxn>
                      <a:cxn ang="0">
                        <a:pos x="T10" y="T11"/>
                      </a:cxn>
                    </a:cxnLst>
                    <a:rect l="0" t="0" r="r" b="b"/>
                    <a:pathLst>
                      <a:path w="20000" h="20000">
                        <a:moveTo>
                          <a:pt x="19259" y="18824"/>
                        </a:moveTo>
                        <a:lnTo>
                          <a:pt x="0" y="18824"/>
                        </a:lnTo>
                        <a:lnTo>
                          <a:pt x="0" y="0"/>
                        </a:lnTo>
                        <a:lnTo>
                          <a:pt x="7407" y="11765"/>
                        </a:lnTo>
                        <a:lnTo>
                          <a:pt x="19259" y="11765"/>
                        </a:lnTo>
                        <a:lnTo>
                          <a:pt x="19259" y="18824"/>
                        </a:lnTo>
                        <a:close/>
                      </a:path>
                    </a:pathLst>
                  </a:custGeom>
                  <a:solidFill>
                    <a:schemeClr val="accent4"/>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a:solidFill>
                        <a:prstClr val="black"/>
                      </a:solidFill>
                      <a:latin typeface="Arial"/>
                    </a:endParaRPr>
                  </a:p>
                </p:txBody>
              </p:sp>
              <p:sp>
                <p:nvSpPr>
                  <p:cNvPr id="120" name="Freeform 278">
                    <a:extLst>
                      <a:ext uri="{FF2B5EF4-FFF2-40B4-BE49-F238E27FC236}">
                        <a16:creationId xmlns:a16="http://schemas.microsoft.com/office/drawing/2014/main" id="{A0EC3F0C-2812-4B0E-8B01-6B9D6F9CCD37}"/>
                      </a:ext>
                    </a:extLst>
                  </p:cNvPr>
                  <p:cNvSpPr>
                    <a:spLocks/>
                  </p:cNvSpPr>
                  <p:nvPr/>
                </p:nvSpPr>
                <p:spPr bwMode="auto">
                  <a:xfrm>
                    <a:off x="4056458" y="2848426"/>
                    <a:ext cx="4529" cy="10569"/>
                  </a:xfrm>
                  <a:custGeom>
                    <a:avLst/>
                    <a:gdLst>
                      <a:gd name="T0" fmla="*/ 17143 w 20000"/>
                      <a:gd name="T1" fmla="*/ 18824 h 20000"/>
                      <a:gd name="T2" fmla="*/ 0 w 20000"/>
                      <a:gd name="T3" fmla="*/ 18824 h 20000"/>
                      <a:gd name="T4" fmla="*/ 0 w 20000"/>
                      <a:gd name="T5" fmla="*/ 0 h 20000"/>
                      <a:gd name="T6" fmla="*/ 17143 w 20000"/>
                      <a:gd name="T7" fmla="*/ 7059 h 20000"/>
                      <a:gd name="T8" fmla="*/ 17143 w 20000"/>
                      <a:gd name="T9" fmla="*/ 18824 h 20000"/>
                    </a:gdLst>
                    <a:ahLst/>
                    <a:cxnLst>
                      <a:cxn ang="0">
                        <a:pos x="T0" y="T1"/>
                      </a:cxn>
                      <a:cxn ang="0">
                        <a:pos x="T2" y="T3"/>
                      </a:cxn>
                      <a:cxn ang="0">
                        <a:pos x="T4" y="T5"/>
                      </a:cxn>
                      <a:cxn ang="0">
                        <a:pos x="T6" y="T7"/>
                      </a:cxn>
                      <a:cxn ang="0">
                        <a:pos x="T8" y="T9"/>
                      </a:cxn>
                    </a:cxnLst>
                    <a:rect l="0" t="0" r="r" b="b"/>
                    <a:pathLst>
                      <a:path w="20000" h="20000">
                        <a:moveTo>
                          <a:pt x="17143" y="18824"/>
                        </a:moveTo>
                        <a:lnTo>
                          <a:pt x="0" y="18824"/>
                        </a:lnTo>
                        <a:lnTo>
                          <a:pt x="0" y="0"/>
                        </a:lnTo>
                        <a:lnTo>
                          <a:pt x="17143" y="7059"/>
                        </a:lnTo>
                        <a:lnTo>
                          <a:pt x="17143" y="18824"/>
                        </a:lnTo>
                        <a:close/>
                      </a:path>
                    </a:pathLst>
                  </a:custGeom>
                  <a:solidFill>
                    <a:schemeClr val="accent4"/>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a:solidFill>
                        <a:prstClr val="black"/>
                      </a:solidFill>
                      <a:latin typeface="Arial"/>
                    </a:endParaRPr>
                  </a:p>
                </p:txBody>
              </p:sp>
              <p:sp>
                <p:nvSpPr>
                  <p:cNvPr id="121" name="Freeform 277">
                    <a:extLst>
                      <a:ext uri="{FF2B5EF4-FFF2-40B4-BE49-F238E27FC236}">
                        <a16:creationId xmlns:a16="http://schemas.microsoft.com/office/drawing/2014/main" id="{A9D91729-C6F9-4C69-8738-84E1FC05C053}"/>
                      </a:ext>
                    </a:extLst>
                  </p:cNvPr>
                  <p:cNvSpPr>
                    <a:spLocks/>
                  </p:cNvSpPr>
                  <p:nvPr/>
                </p:nvSpPr>
                <p:spPr bwMode="auto">
                  <a:xfrm>
                    <a:off x="4050418" y="2837856"/>
                    <a:ext cx="10569" cy="4530"/>
                  </a:xfrm>
                  <a:custGeom>
                    <a:avLst/>
                    <a:gdLst>
                      <a:gd name="T0" fmla="*/ 18824 w 20000"/>
                      <a:gd name="T1" fmla="*/ 17143 h 20000"/>
                      <a:gd name="T2" fmla="*/ 0 w 20000"/>
                      <a:gd name="T3" fmla="*/ 0 h 20000"/>
                      <a:gd name="T4" fmla="*/ 18824 w 20000"/>
                      <a:gd name="T5" fmla="*/ 0 h 20000"/>
                      <a:gd name="T6" fmla="*/ 18824 w 20000"/>
                      <a:gd name="T7" fmla="*/ 17143 h 20000"/>
                    </a:gdLst>
                    <a:ahLst/>
                    <a:cxnLst>
                      <a:cxn ang="0">
                        <a:pos x="T0" y="T1"/>
                      </a:cxn>
                      <a:cxn ang="0">
                        <a:pos x="T2" y="T3"/>
                      </a:cxn>
                      <a:cxn ang="0">
                        <a:pos x="T4" y="T5"/>
                      </a:cxn>
                      <a:cxn ang="0">
                        <a:pos x="T6" y="T7"/>
                      </a:cxn>
                    </a:cxnLst>
                    <a:rect l="0" t="0" r="r" b="b"/>
                    <a:pathLst>
                      <a:path w="20000" h="20000">
                        <a:moveTo>
                          <a:pt x="18824" y="17143"/>
                        </a:moveTo>
                        <a:lnTo>
                          <a:pt x="0" y="0"/>
                        </a:lnTo>
                        <a:lnTo>
                          <a:pt x="18824" y="0"/>
                        </a:lnTo>
                        <a:lnTo>
                          <a:pt x="18824" y="17143"/>
                        </a:lnTo>
                        <a:close/>
                      </a:path>
                    </a:pathLst>
                  </a:custGeom>
                  <a:solidFill>
                    <a:schemeClr val="accent4"/>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a:solidFill>
                        <a:prstClr val="black"/>
                      </a:solidFill>
                      <a:latin typeface="Arial"/>
                    </a:endParaRPr>
                  </a:p>
                </p:txBody>
              </p:sp>
              <p:sp>
                <p:nvSpPr>
                  <p:cNvPr id="122" name="Freeform 275">
                    <a:extLst>
                      <a:ext uri="{FF2B5EF4-FFF2-40B4-BE49-F238E27FC236}">
                        <a16:creationId xmlns:a16="http://schemas.microsoft.com/office/drawing/2014/main" id="{310E2AA6-D35B-4356-B138-480B39911385}"/>
                      </a:ext>
                    </a:extLst>
                  </p:cNvPr>
                  <p:cNvSpPr>
                    <a:spLocks/>
                  </p:cNvSpPr>
                  <p:nvPr/>
                </p:nvSpPr>
                <p:spPr bwMode="auto">
                  <a:xfrm>
                    <a:off x="3700101" y="2445259"/>
                    <a:ext cx="238578" cy="144959"/>
                  </a:xfrm>
                  <a:custGeom>
                    <a:avLst/>
                    <a:gdLst>
                      <a:gd name="T0" fmla="*/ 7342 w 20000"/>
                      <a:gd name="T1" fmla="*/ 18583 h 20000"/>
                      <a:gd name="T2" fmla="*/ 2582 w 20000"/>
                      <a:gd name="T3" fmla="*/ 17333 h 20000"/>
                      <a:gd name="T4" fmla="*/ 3089 w 20000"/>
                      <a:gd name="T5" fmla="*/ 16000 h 20000"/>
                      <a:gd name="T6" fmla="*/ 3392 w 20000"/>
                      <a:gd name="T7" fmla="*/ 12917 h 20000"/>
                      <a:gd name="T8" fmla="*/ 1013 w 20000"/>
                      <a:gd name="T9" fmla="*/ 10750 h 20000"/>
                      <a:gd name="T10" fmla="*/ 2582 w 20000"/>
                      <a:gd name="T11" fmla="*/ 9500 h 20000"/>
                      <a:gd name="T12" fmla="*/ 5266 w 20000"/>
                      <a:gd name="T13" fmla="*/ 9083 h 20000"/>
                      <a:gd name="T14" fmla="*/ 3899 w 20000"/>
                      <a:gd name="T15" fmla="*/ 8167 h 20000"/>
                      <a:gd name="T16" fmla="*/ 3089 w 20000"/>
                      <a:gd name="T17" fmla="*/ 5583 h 20000"/>
                      <a:gd name="T18" fmla="*/ 0 w 20000"/>
                      <a:gd name="T19" fmla="*/ 6083 h 20000"/>
                      <a:gd name="T20" fmla="*/ 1823 w 20000"/>
                      <a:gd name="T21" fmla="*/ 5583 h 20000"/>
                      <a:gd name="T22" fmla="*/ 1316 w 20000"/>
                      <a:gd name="T23" fmla="*/ 3917 h 20000"/>
                      <a:gd name="T24" fmla="*/ 2076 w 20000"/>
                      <a:gd name="T25" fmla="*/ 1750 h 20000"/>
                      <a:gd name="T26" fmla="*/ 3899 w 20000"/>
                      <a:gd name="T27" fmla="*/ 3417 h 20000"/>
                      <a:gd name="T28" fmla="*/ 4456 w 20000"/>
                      <a:gd name="T29" fmla="*/ 0 h 20000"/>
                      <a:gd name="T30" fmla="*/ 5468 w 20000"/>
                      <a:gd name="T31" fmla="*/ 5583 h 20000"/>
                      <a:gd name="T32" fmla="*/ 6785 w 20000"/>
                      <a:gd name="T33" fmla="*/ 5583 h 20000"/>
                      <a:gd name="T34" fmla="*/ 7848 w 20000"/>
                      <a:gd name="T35" fmla="*/ 6083 h 20000"/>
                      <a:gd name="T36" fmla="*/ 8152 w 20000"/>
                      <a:gd name="T37" fmla="*/ 2583 h 20000"/>
                      <a:gd name="T38" fmla="*/ 9418 w 20000"/>
                      <a:gd name="T39" fmla="*/ 4750 h 20000"/>
                      <a:gd name="T40" fmla="*/ 10228 w 20000"/>
                      <a:gd name="T41" fmla="*/ 2583 h 20000"/>
                      <a:gd name="T42" fmla="*/ 12051 w 20000"/>
                      <a:gd name="T43" fmla="*/ 4750 h 20000"/>
                      <a:gd name="T44" fmla="*/ 12810 w 20000"/>
                      <a:gd name="T45" fmla="*/ 3917 h 20000"/>
                      <a:gd name="T46" fmla="*/ 14430 w 20000"/>
                      <a:gd name="T47" fmla="*/ 3417 h 20000"/>
                      <a:gd name="T48" fmla="*/ 14937 w 20000"/>
                      <a:gd name="T49" fmla="*/ 1333 h 20000"/>
                      <a:gd name="T50" fmla="*/ 16253 w 20000"/>
                      <a:gd name="T51" fmla="*/ 2583 h 20000"/>
                      <a:gd name="T52" fmla="*/ 17570 w 20000"/>
                      <a:gd name="T53" fmla="*/ 3417 h 20000"/>
                      <a:gd name="T54" fmla="*/ 17873 w 20000"/>
                      <a:gd name="T55" fmla="*/ 5583 h 20000"/>
                      <a:gd name="T56" fmla="*/ 19949 w 20000"/>
                      <a:gd name="T57" fmla="*/ 8167 h 20000"/>
                      <a:gd name="T58" fmla="*/ 19646 w 20000"/>
                      <a:gd name="T59" fmla="*/ 10333 h 20000"/>
                      <a:gd name="T60" fmla="*/ 18380 w 20000"/>
                      <a:gd name="T61" fmla="*/ 12917 h 20000"/>
                      <a:gd name="T62" fmla="*/ 16253 w 20000"/>
                      <a:gd name="T63" fmla="*/ 15167 h 20000"/>
                      <a:gd name="T64" fmla="*/ 13367 w 20000"/>
                      <a:gd name="T65" fmla="*/ 18167 h 20000"/>
                      <a:gd name="T66" fmla="*/ 9924 w 20000"/>
                      <a:gd name="T67" fmla="*/ 1991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00" h="20000">
                        <a:moveTo>
                          <a:pt x="9924" y="19917"/>
                        </a:moveTo>
                        <a:lnTo>
                          <a:pt x="7342" y="18583"/>
                        </a:lnTo>
                        <a:lnTo>
                          <a:pt x="6025" y="17333"/>
                        </a:lnTo>
                        <a:lnTo>
                          <a:pt x="2582" y="17333"/>
                        </a:lnTo>
                        <a:lnTo>
                          <a:pt x="2582" y="16000"/>
                        </a:lnTo>
                        <a:lnTo>
                          <a:pt x="3089" y="16000"/>
                        </a:lnTo>
                        <a:lnTo>
                          <a:pt x="4456" y="14667"/>
                        </a:lnTo>
                        <a:lnTo>
                          <a:pt x="3392" y="12917"/>
                        </a:lnTo>
                        <a:lnTo>
                          <a:pt x="3392" y="10750"/>
                        </a:lnTo>
                        <a:lnTo>
                          <a:pt x="1013" y="10750"/>
                        </a:lnTo>
                        <a:lnTo>
                          <a:pt x="506" y="10333"/>
                        </a:lnTo>
                        <a:lnTo>
                          <a:pt x="2582" y="9500"/>
                        </a:lnTo>
                        <a:lnTo>
                          <a:pt x="4709" y="9500"/>
                        </a:lnTo>
                        <a:lnTo>
                          <a:pt x="5266" y="9083"/>
                        </a:lnTo>
                        <a:lnTo>
                          <a:pt x="4709" y="9083"/>
                        </a:lnTo>
                        <a:lnTo>
                          <a:pt x="3899" y="8167"/>
                        </a:lnTo>
                        <a:lnTo>
                          <a:pt x="4709" y="6917"/>
                        </a:lnTo>
                        <a:lnTo>
                          <a:pt x="3089" y="5583"/>
                        </a:lnTo>
                        <a:lnTo>
                          <a:pt x="1316" y="6917"/>
                        </a:lnTo>
                        <a:lnTo>
                          <a:pt x="0" y="6083"/>
                        </a:lnTo>
                        <a:lnTo>
                          <a:pt x="1013" y="4750"/>
                        </a:lnTo>
                        <a:lnTo>
                          <a:pt x="1823" y="5583"/>
                        </a:lnTo>
                        <a:lnTo>
                          <a:pt x="2076" y="4750"/>
                        </a:lnTo>
                        <a:lnTo>
                          <a:pt x="1316" y="3917"/>
                        </a:lnTo>
                        <a:lnTo>
                          <a:pt x="1823" y="3417"/>
                        </a:lnTo>
                        <a:lnTo>
                          <a:pt x="2076" y="1750"/>
                        </a:lnTo>
                        <a:lnTo>
                          <a:pt x="3089" y="3417"/>
                        </a:lnTo>
                        <a:lnTo>
                          <a:pt x="3899" y="3417"/>
                        </a:lnTo>
                        <a:lnTo>
                          <a:pt x="3089" y="1333"/>
                        </a:lnTo>
                        <a:lnTo>
                          <a:pt x="4456" y="0"/>
                        </a:lnTo>
                        <a:lnTo>
                          <a:pt x="6025" y="2583"/>
                        </a:lnTo>
                        <a:lnTo>
                          <a:pt x="5468" y="5583"/>
                        </a:lnTo>
                        <a:lnTo>
                          <a:pt x="6025" y="7333"/>
                        </a:lnTo>
                        <a:lnTo>
                          <a:pt x="6785" y="5583"/>
                        </a:lnTo>
                        <a:lnTo>
                          <a:pt x="7342" y="6083"/>
                        </a:lnTo>
                        <a:lnTo>
                          <a:pt x="7848" y="6083"/>
                        </a:lnTo>
                        <a:lnTo>
                          <a:pt x="7848" y="3417"/>
                        </a:lnTo>
                        <a:lnTo>
                          <a:pt x="8152" y="2583"/>
                        </a:lnTo>
                        <a:lnTo>
                          <a:pt x="8911" y="5583"/>
                        </a:lnTo>
                        <a:lnTo>
                          <a:pt x="9418" y="4750"/>
                        </a:lnTo>
                        <a:lnTo>
                          <a:pt x="9418" y="3417"/>
                        </a:lnTo>
                        <a:lnTo>
                          <a:pt x="10228" y="2583"/>
                        </a:lnTo>
                        <a:lnTo>
                          <a:pt x="11038" y="3917"/>
                        </a:lnTo>
                        <a:lnTo>
                          <a:pt x="12051" y="4750"/>
                        </a:lnTo>
                        <a:lnTo>
                          <a:pt x="11544" y="2583"/>
                        </a:lnTo>
                        <a:lnTo>
                          <a:pt x="12810" y="3917"/>
                        </a:lnTo>
                        <a:lnTo>
                          <a:pt x="13620" y="2583"/>
                        </a:lnTo>
                        <a:lnTo>
                          <a:pt x="14430" y="3417"/>
                        </a:lnTo>
                        <a:lnTo>
                          <a:pt x="14937" y="2583"/>
                        </a:lnTo>
                        <a:lnTo>
                          <a:pt x="14937" y="1333"/>
                        </a:lnTo>
                        <a:lnTo>
                          <a:pt x="15696" y="500"/>
                        </a:lnTo>
                        <a:lnTo>
                          <a:pt x="16253" y="2583"/>
                        </a:lnTo>
                        <a:lnTo>
                          <a:pt x="18380" y="1750"/>
                        </a:lnTo>
                        <a:lnTo>
                          <a:pt x="17570" y="3417"/>
                        </a:lnTo>
                        <a:lnTo>
                          <a:pt x="18380" y="3417"/>
                        </a:lnTo>
                        <a:lnTo>
                          <a:pt x="17873" y="5583"/>
                        </a:lnTo>
                        <a:lnTo>
                          <a:pt x="18380" y="5583"/>
                        </a:lnTo>
                        <a:lnTo>
                          <a:pt x="19949" y="8167"/>
                        </a:lnTo>
                        <a:lnTo>
                          <a:pt x="19949" y="9500"/>
                        </a:lnTo>
                        <a:lnTo>
                          <a:pt x="19646" y="10333"/>
                        </a:lnTo>
                        <a:lnTo>
                          <a:pt x="19139" y="12583"/>
                        </a:lnTo>
                        <a:lnTo>
                          <a:pt x="18380" y="12917"/>
                        </a:lnTo>
                        <a:lnTo>
                          <a:pt x="17873" y="14667"/>
                        </a:lnTo>
                        <a:lnTo>
                          <a:pt x="16253" y="15167"/>
                        </a:lnTo>
                        <a:lnTo>
                          <a:pt x="14430" y="16333"/>
                        </a:lnTo>
                        <a:lnTo>
                          <a:pt x="13367" y="18167"/>
                        </a:lnTo>
                        <a:lnTo>
                          <a:pt x="11544" y="19417"/>
                        </a:lnTo>
                        <a:lnTo>
                          <a:pt x="9924" y="19917"/>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23" name="Freeform 293">
                    <a:extLst>
                      <a:ext uri="{FF2B5EF4-FFF2-40B4-BE49-F238E27FC236}">
                        <a16:creationId xmlns:a16="http://schemas.microsoft.com/office/drawing/2014/main" id="{09B399EA-E0DF-4037-BD3F-F1AB7C485F1E}"/>
                      </a:ext>
                    </a:extLst>
                  </p:cNvPr>
                  <p:cNvSpPr>
                    <a:spLocks/>
                  </p:cNvSpPr>
                  <p:nvPr/>
                </p:nvSpPr>
                <p:spPr bwMode="auto">
                  <a:xfrm>
                    <a:off x="4426405" y="2866546"/>
                    <a:ext cx="66439" cy="81539"/>
                  </a:xfrm>
                  <a:custGeom>
                    <a:avLst/>
                    <a:gdLst>
                      <a:gd name="T0" fmla="*/ 2569 w 20000"/>
                      <a:gd name="T1" fmla="*/ 19111 h 20000"/>
                      <a:gd name="T2" fmla="*/ 2569 w 20000"/>
                      <a:gd name="T3" fmla="*/ 13778 h 20000"/>
                      <a:gd name="T4" fmla="*/ 734 w 20000"/>
                      <a:gd name="T5" fmla="*/ 12296 h 20000"/>
                      <a:gd name="T6" fmla="*/ 0 w 20000"/>
                      <a:gd name="T7" fmla="*/ 13778 h 20000"/>
                      <a:gd name="T8" fmla="*/ 0 w 20000"/>
                      <a:gd name="T9" fmla="*/ 7556 h 20000"/>
                      <a:gd name="T10" fmla="*/ 0 w 20000"/>
                      <a:gd name="T11" fmla="*/ 3852 h 20000"/>
                      <a:gd name="T12" fmla="*/ 2569 w 20000"/>
                      <a:gd name="T13" fmla="*/ 5333 h 20000"/>
                      <a:gd name="T14" fmla="*/ 3670 w 20000"/>
                      <a:gd name="T15" fmla="*/ 1481 h 20000"/>
                      <a:gd name="T16" fmla="*/ 7523 w 20000"/>
                      <a:gd name="T17" fmla="*/ 2963 h 20000"/>
                      <a:gd name="T18" fmla="*/ 7523 w 20000"/>
                      <a:gd name="T19" fmla="*/ 0 h 20000"/>
                      <a:gd name="T20" fmla="*/ 13211 w 20000"/>
                      <a:gd name="T21" fmla="*/ 0 h 20000"/>
                      <a:gd name="T22" fmla="*/ 15963 w 20000"/>
                      <a:gd name="T23" fmla="*/ 3852 h 20000"/>
                      <a:gd name="T24" fmla="*/ 19817 w 20000"/>
                      <a:gd name="T25" fmla="*/ 5333 h 20000"/>
                      <a:gd name="T26" fmla="*/ 17982 w 20000"/>
                      <a:gd name="T27" fmla="*/ 7556 h 20000"/>
                      <a:gd name="T28" fmla="*/ 15046 w 20000"/>
                      <a:gd name="T29" fmla="*/ 7556 h 20000"/>
                      <a:gd name="T30" fmla="*/ 15046 w 20000"/>
                      <a:gd name="T31" fmla="*/ 9037 h 20000"/>
                      <a:gd name="T32" fmla="*/ 15046 w 20000"/>
                      <a:gd name="T33" fmla="*/ 9926 h 20000"/>
                      <a:gd name="T34" fmla="*/ 13211 w 20000"/>
                      <a:gd name="T35" fmla="*/ 12296 h 20000"/>
                      <a:gd name="T36" fmla="*/ 10459 w 20000"/>
                      <a:gd name="T37" fmla="*/ 13778 h 20000"/>
                      <a:gd name="T38" fmla="*/ 10459 w 20000"/>
                      <a:gd name="T39" fmla="*/ 17630 h 20000"/>
                      <a:gd name="T40" fmla="*/ 10459 w 20000"/>
                      <a:gd name="T41" fmla="*/ 19852 h 20000"/>
                      <a:gd name="T42" fmla="*/ 7523 w 20000"/>
                      <a:gd name="T43" fmla="*/ 19852 h 20000"/>
                      <a:gd name="T44" fmla="*/ 2569 w 20000"/>
                      <a:gd name="T45" fmla="*/ 1911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a:solidFill>
                        <a:prstClr val="black"/>
                      </a:solidFill>
                      <a:latin typeface="Arial"/>
                    </a:endParaRPr>
                  </a:p>
                </p:txBody>
              </p:sp>
              <p:sp>
                <p:nvSpPr>
                  <p:cNvPr id="124" name="Freeform 292">
                    <a:extLst>
                      <a:ext uri="{FF2B5EF4-FFF2-40B4-BE49-F238E27FC236}">
                        <a16:creationId xmlns:a16="http://schemas.microsoft.com/office/drawing/2014/main" id="{8A889310-C00D-4334-9C42-4D7A8F16CAEB}"/>
                      </a:ext>
                    </a:extLst>
                  </p:cNvPr>
                  <p:cNvSpPr>
                    <a:spLocks/>
                  </p:cNvSpPr>
                  <p:nvPr/>
                </p:nvSpPr>
                <p:spPr bwMode="auto">
                  <a:xfrm>
                    <a:off x="4494355" y="2904295"/>
                    <a:ext cx="34729" cy="42280"/>
                  </a:xfrm>
                  <a:custGeom>
                    <a:avLst/>
                    <a:gdLst>
                      <a:gd name="T0" fmla="*/ 14138 w 20000"/>
                      <a:gd name="T1" fmla="*/ 19710 h 20000"/>
                      <a:gd name="T2" fmla="*/ 12414 w 20000"/>
                      <a:gd name="T3" fmla="*/ 19710 h 20000"/>
                      <a:gd name="T4" fmla="*/ 8966 w 20000"/>
                      <a:gd name="T5" fmla="*/ 13623 h 20000"/>
                      <a:gd name="T6" fmla="*/ 0 w 20000"/>
                      <a:gd name="T7" fmla="*/ 4638 h 20000"/>
                      <a:gd name="T8" fmla="*/ 3448 w 20000"/>
                      <a:gd name="T9" fmla="*/ 4638 h 20000"/>
                      <a:gd name="T10" fmla="*/ 5517 w 20000"/>
                      <a:gd name="T11" fmla="*/ 1739 h 20000"/>
                      <a:gd name="T12" fmla="*/ 8966 w 20000"/>
                      <a:gd name="T13" fmla="*/ 4638 h 20000"/>
                      <a:gd name="T14" fmla="*/ 12414 w 20000"/>
                      <a:gd name="T15" fmla="*/ 1739 h 20000"/>
                      <a:gd name="T16" fmla="*/ 14138 w 20000"/>
                      <a:gd name="T17" fmla="*/ 0 h 20000"/>
                      <a:gd name="T18" fmla="*/ 17586 w 20000"/>
                      <a:gd name="T19" fmla="*/ 0 h 20000"/>
                      <a:gd name="T20" fmla="*/ 19655 w 20000"/>
                      <a:gd name="T21" fmla="*/ 6087 h 20000"/>
                      <a:gd name="T22" fmla="*/ 14138 w 20000"/>
                      <a:gd name="T23" fmla="*/ 8986 h 20000"/>
                      <a:gd name="T24" fmla="*/ 17586 w 20000"/>
                      <a:gd name="T25" fmla="*/ 12174 h 20000"/>
                      <a:gd name="T26" fmla="*/ 14138 w 20000"/>
                      <a:gd name="T27" fmla="*/ 13623 h 20000"/>
                      <a:gd name="T28" fmla="*/ 14138 w 20000"/>
                      <a:gd name="T29" fmla="*/ 1971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a:solidFill>
                        <a:prstClr val="black"/>
                      </a:solidFill>
                      <a:latin typeface="Arial"/>
                    </a:endParaRPr>
                  </a:p>
                </p:txBody>
              </p:sp>
              <p:sp>
                <p:nvSpPr>
                  <p:cNvPr id="125" name="Freeform 291">
                    <a:extLst>
                      <a:ext uri="{FF2B5EF4-FFF2-40B4-BE49-F238E27FC236}">
                        <a16:creationId xmlns:a16="http://schemas.microsoft.com/office/drawing/2014/main" id="{9665D4BA-73FF-47C8-B8BA-9E4E51480020}"/>
                      </a:ext>
                    </a:extLst>
                  </p:cNvPr>
                  <p:cNvSpPr>
                    <a:spLocks/>
                  </p:cNvSpPr>
                  <p:nvPr/>
                </p:nvSpPr>
                <p:spPr bwMode="auto">
                  <a:xfrm>
                    <a:off x="4462645" y="2922415"/>
                    <a:ext cx="22650" cy="16610"/>
                  </a:xfrm>
                  <a:custGeom>
                    <a:avLst/>
                    <a:gdLst>
                      <a:gd name="T0" fmla="*/ 19474 w 20000"/>
                      <a:gd name="T1" fmla="*/ 19286 h 20000"/>
                      <a:gd name="T2" fmla="*/ 11053 w 20000"/>
                      <a:gd name="T3" fmla="*/ 19286 h 20000"/>
                      <a:gd name="T4" fmla="*/ 5789 w 20000"/>
                      <a:gd name="T5" fmla="*/ 11429 h 20000"/>
                      <a:gd name="T6" fmla="*/ 0 w 20000"/>
                      <a:gd name="T7" fmla="*/ 7857 h 20000"/>
                      <a:gd name="T8" fmla="*/ 13684 w 20000"/>
                      <a:gd name="T9" fmla="*/ 0 h 20000"/>
                      <a:gd name="T10" fmla="*/ 19474 w 20000"/>
                      <a:gd name="T11" fmla="*/ 19286 h 20000"/>
                    </a:gdLst>
                    <a:ahLst/>
                    <a:cxnLst>
                      <a:cxn ang="0">
                        <a:pos x="T0" y="T1"/>
                      </a:cxn>
                      <a:cxn ang="0">
                        <a:pos x="T2" y="T3"/>
                      </a:cxn>
                      <a:cxn ang="0">
                        <a:pos x="T4" y="T5"/>
                      </a:cxn>
                      <a:cxn ang="0">
                        <a:pos x="T6" y="T7"/>
                      </a:cxn>
                      <a:cxn ang="0">
                        <a:pos x="T8" y="T9"/>
                      </a:cxn>
                      <a:cxn ang="0">
                        <a:pos x="T10" y="T11"/>
                      </a:cxn>
                    </a:cxnLst>
                    <a:rect l="0" t="0" r="r" b="b"/>
                    <a:pathLst>
                      <a:path w="20000" h="20000">
                        <a:moveTo>
                          <a:pt x="19474" y="19286"/>
                        </a:moveTo>
                        <a:lnTo>
                          <a:pt x="11053" y="19286"/>
                        </a:lnTo>
                        <a:lnTo>
                          <a:pt x="5789" y="11429"/>
                        </a:lnTo>
                        <a:lnTo>
                          <a:pt x="0" y="7857"/>
                        </a:lnTo>
                        <a:lnTo>
                          <a:pt x="13684" y="0"/>
                        </a:lnTo>
                        <a:lnTo>
                          <a:pt x="19474" y="19286"/>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a:solidFill>
                        <a:prstClr val="black"/>
                      </a:solidFill>
                      <a:latin typeface="Arial"/>
                    </a:endParaRPr>
                  </a:p>
                </p:txBody>
              </p:sp>
              <p:sp>
                <p:nvSpPr>
                  <p:cNvPr id="126" name="Freeform 288">
                    <a:extLst>
                      <a:ext uri="{FF2B5EF4-FFF2-40B4-BE49-F238E27FC236}">
                        <a16:creationId xmlns:a16="http://schemas.microsoft.com/office/drawing/2014/main" id="{F391ED63-BCBC-4DB6-B05D-16800211A431}"/>
                      </a:ext>
                    </a:extLst>
                  </p:cNvPr>
                  <p:cNvSpPr>
                    <a:spLocks/>
                  </p:cNvSpPr>
                  <p:nvPr/>
                </p:nvSpPr>
                <p:spPr bwMode="auto">
                  <a:xfrm>
                    <a:off x="4674043" y="2301810"/>
                    <a:ext cx="277838" cy="446957"/>
                  </a:xfrm>
                  <a:custGeom>
                    <a:avLst/>
                    <a:gdLst>
                      <a:gd name="T0" fmla="*/ 12321 w 20000"/>
                      <a:gd name="T1" fmla="*/ 2514 h 20000"/>
                      <a:gd name="T2" fmla="*/ 13666 w 20000"/>
                      <a:gd name="T3" fmla="*/ 3622 h 20000"/>
                      <a:gd name="T4" fmla="*/ 13666 w 20000"/>
                      <a:gd name="T5" fmla="*/ 5297 h 20000"/>
                      <a:gd name="T6" fmla="*/ 15445 w 20000"/>
                      <a:gd name="T7" fmla="*/ 9054 h 20000"/>
                      <a:gd name="T8" fmla="*/ 15445 w 20000"/>
                      <a:gd name="T9" fmla="*/ 9757 h 20000"/>
                      <a:gd name="T10" fmla="*/ 16139 w 20000"/>
                      <a:gd name="T11" fmla="*/ 10189 h 20000"/>
                      <a:gd name="T12" fmla="*/ 17050 w 20000"/>
                      <a:gd name="T13" fmla="*/ 10892 h 20000"/>
                      <a:gd name="T14" fmla="*/ 18178 w 20000"/>
                      <a:gd name="T15" fmla="*/ 12703 h 20000"/>
                      <a:gd name="T16" fmla="*/ 19957 w 20000"/>
                      <a:gd name="T17" fmla="*/ 13405 h 20000"/>
                      <a:gd name="T18" fmla="*/ 14100 w 20000"/>
                      <a:gd name="T19" fmla="*/ 18324 h 20000"/>
                      <a:gd name="T20" fmla="*/ 11410 w 20000"/>
                      <a:gd name="T21" fmla="*/ 18595 h 20000"/>
                      <a:gd name="T22" fmla="*/ 8503 w 20000"/>
                      <a:gd name="T23" fmla="*/ 19270 h 20000"/>
                      <a:gd name="T24" fmla="*/ 5380 w 20000"/>
                      <a:gd name="T25" fmla="*/ 19432 h 20000"/>
                      <a:gd name="T26" fmla="*/ 6030 w 20000"/>
                      <a:gd name="T27" fmla="*/ 19270 h 20000"/>
                      <a:gd name="T28" fmla="*/ 5813 w 20000"/>
                      <a:gd name="T29" fmla="*/ 19270 h 20000"/>
                      <a:gd name="T30" fmla="*/ 5380 w 20000"/>
                      <a:gd name="T31" fmla="*/ 18730 h 20000"/>
                      <a:gd name="T32" fmla="*/ 3774 w 20000"/>
                      <a:gd name="T33" fmla="*/ 18595 h 20000"/>
                      <a:gd name="T34" fmla="*/ 3124 w 20000"/>
                      <a:gd name="T35" fmla="*/ 17595 h 20000"/>
                      <a:gd name="T36" fmla="*/ 3124 w 20000"/>
                      <a:gd name="T37" fmla="*/ 16784 h 20000"/>
                      <a:gd name="T38" fmla="*/ 2907 w 20000"/>
                      <a:gd name="T39" fmla="*/ 15784 h 20000"/>
                      <a:gd name="T40" fmla="*/ 2473 w 20000"/>
                      <a:gd name="T41" fmla="*/ 14243 h 20000"/>
                      <a:gd name="T42" fmla="*/ 3124 w 20000"/>
                      <a:gd name="T43" fmla="*/ 13405 h 20000"/>
                      <a:gd name="T44" fmla="*/ 4252 w 20000"/>
                      <a:gd name="T45" fmla="*/ 13135 h 20000"/>
                      <a:gd name="T46" fmla="*/ 4685 w 20000"/>
                      <a:gd name="T47" fmla="*/ 12703 h 20000"/>
                      <a:gd name="T48" fmla="*/ 5380 w 20000"/>
                      <a:gd name="T49" fmla="*/ 12297 h 20000"/>
                      <a:gd name="T50" fmla="*/ 6725 w 20000"/>
                      <a:gd name="T51" fmla="*/ 10595 h 20000"/>
                      <a:gd name="T52" fmla="*/ 7809 w 20000"/>
                      <a:gd name="T53" fmla="*/ 9757 h 20000"/>
                      <a:gd name="T54" fmla="*/ 8243 w 20000"/>
                      <a:gd name="T55" fmla="*/ 9378 h 20000"/>
                      <a:gd name="T56" fmla="*/ 7158 w 20000"/>
                      <a:gd name="T57" fmla="*/ 8216 h 20000"/>
                      <a:gd name="T58" fmla="*/ 6030 w 20000"/>
                      <a:gd name="T59" fmla="*/ 7946 h 20000"/>
                      <a:gd name="T60" fmla="*/ 5380 w 20000"/>
                      <a:gd name="T61" fmla="*/ 7000 h 20000"/>
                      <a:gd name="T62" fmla="*/ 4946 w 20000"/>
                      <a:gd name="T63" fmla="*/ 5459 h 20000"/>
                      <a:gd name="T64" fmla="*/ 5380 w 20000"/>
                      <a:gd name="T65" fmla="*/ 5027 h 20000"/>
                      <a:gd name="T66" fmla="*/ 4685 w 20000"/>
                      <a:gd name="T67" fmla="*/ 3919 h 20000"/>
                      <a:gd name="T68" fmla="*/ 2473 w 20000"/>
                      <a:gd name="T69" fmla="*/ 3189 h 20000"/>
                      <a:gd name="T70" fmla="*/ 0 w 20000"/>
                      <a:gd name="T71" fmla="*/ 2081 h 20000"/>
                      <a:gd name="T72" fmla="*/ 607 w 20000"/>
                      <a:gd name="T73" fmla="*/ 2081 h 20000"/>
                      <a:gd name="T74" fmla="*/ 607 w 20000"/>
                      <a:gd name="T75" fmla="*/ 1649 h 20000"/>
                      <a:gd name="T76" fmla="*/ 2907 w 20000"/>
                      <a:gd name="T77" fmla="*/ 2514 h 20000"/>
                      <a:gd name="T78" fmla="*/ 4685 w 20000"/>
                      <a:gd name="T79" fmla="*/ 2514 h 20000"/>
                      <a:gd name="T80" fmla="*/ 5813 w 20000"/>
                      <a:gd name="T81" fmla="*/ 2514 h 20000"/>
                      <a:gd name="T82" fmla="*/ 6725 w 20000"/>
                      <a:gd name="T83" fmla="*/ 2784 h 20000"/>
                      <a:gd name="T84" fmla="*/ 7592 w 20000"/>
                      <a:gd name="T85" fmla="*/ 2351 h 20000"/>
                      <a:gd name="T86" fmla="*/ 7592 w 20000"/>
                      <a:gd name="T87" fmla="*/ 973 h 20000"/>
                      <a:gd name="T88" fmla="*/ 8937 w 20000"/>
                      <a:gd name="T89" fmla="*/ 270 h 20000"/>
                      <a:gd name="T90" fmla="*/ 10542 w 20000"/>
                      <a:gd name="T91" fmla="*/ 0 h 20000"/>
                      <a:gd name="T92" fmla="*/ 11887 w 20000"/>
                      <a:gd name="T93" fmla="*/ 541 h 20000"/>
                      <a:gd name="T94" fmla="*/ 12321 w 20000"/>
                      <a:gd name="T95" fmla="*/ 137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11887" y="2081"/>
                        </a:moveTo>
                        <a:lnTo>
                          <a:pt x="12321" y="2514"/>
                        </a:lnTo>
                        <a:lnTo>
                          <a:pt x="12581" y="3189"/>
                        </a:lnTo>
                        <a:lnTo>
                          <a:pt x="13666" y="3622"/>
                        </a:lnTo>
                        <a:lnTo>
                          <a:pt x="14360" y="4027"/>
                        </a:lnTo>
                        <a:lnTo>
                          <a:pt x="13666" y="5297"/>
                        </a:lnTo>
                        <a:lnTo>
                          <a:pt x="15879" y="7676"/>
                        </a:lnTo>
                        <a:lnTo>
                          <a:pt x="15445" y="9054"/>
                        </a:lnTo>
                        <a:lnTo>
                          <a:pt x="15445" y="9378"/>
                        </a:lnTo>
                        <a:lnTo>
                          <a:pt x="15445" y="9757"/>
                        </a:lnTo>
                        <a:lnTo>
                          <a:pt x="16139" y="9757"/>
                        </a:lnTo>
                        <a:lnTo>
                          <a:pt x="16139" y="10189"/>
                        </a:lnTo>
                        <a:lnTo>
                          <a:pt x="16139" y="10595"/>
                        </a:lnTo>
                        <a:lnTo>
                          <a:pt x="17050" y="10892"/>
                        </a:lnTo>
                        <a:lnTo>
                          <a:pt x="16573" y="12027"/>
                        </a:lnTo>
                        <a:lnTo>
                          <a:pt x="18178" y="12703"/>
                        </a:lnTo>
                        <a:lnTo>
                          <a:pt x="18829" y="12865"/>
                        </a:lnTo>
                        <a:lnTo>
                          <a:pt x="19957" y="13405"/>
                        </a:lnTo>
                        <a:lnTo>
                          <a:pt x="17744" y="15622"/>
                        </a:lnTo>
                        <a:lnTo>
                          <a:pt x="14100" y="18324"/>
                        </a:lnTo>
                        <a:lnTo>
                          <a:pt x="13449" y="18595"/>
                        </a:lnTo>
                        <a:lnTo>
                          <a:pt x="11410" y="18595"/>
                        </a:lnTo>
                        <a:lnTo>
                          <a:pt x="10108" y="19000"/>
                        </a:lnTo>
                        <a:lnTo>
                          <a:pt x="8503" y="19270"/>
                        </a:lnTo>
                        <a:lnTo>
                          <a:pt x="6464" y="19973"/>
                        </a:lnTo>
                        <a:lnTo>
                          <a:pt x="5380" y="19432"/>
                        </a:lnTo>
                        <a:lnTo>
                          <a:pt x="5380" y="19270"/>
                        </a:lnTo>
                        <a:lnTo>
                          <a:pt x="6030" y="19270"/>
                        </a:lnTo>
                        <a:lnTo>
                          <a:pt x="6030" y="18730"/>
                        </a:lnTo>
                        <a:lnTo>
                          <a:pt x="5813" y="19270"/>
                        </a:lnTo>
                        <a:lnTo>
                          <a:pt x="5380" y="19000"/>
                        </a:lnTo>
                        <a:lnTo>
                          <a:pt x="5380" y="18730"/>
                        </a:lnTo>
                        <a:lnTo>
                          <a:pt x="4685" y="18595"/>
                        </a:lnTo>
                        <a:lnTo>
                          <a:pt x="3774" y="18595"/>
                        </a:lnTo>
                        <a:lnTo>
                          <a:pt x="3557" y="18324"/>
                        </a:lnTo>
                        <a:lnTo>
                          <a:pt x="3124" y="17595"/>
                        </a:lnTo>
                        <a:lnTo>
                          <a:pt x="3557" y="17459"/>
                        </a:lnTo>
                        <a:lnTo>
                          <a:pt x="3124" y="16784"/>
                        </a:lnTo>
                        <a:lnTo>
                          <a:pt x="3557" y="16784"/>
                        </a:lnTo>
                        <a:lnTo>
                          <a:pt x="2907" y="15784"/>
                        </a:lnTo>
                        <a:lnTo>
                          <a:pt x="2473" y="14514"/>
                        </a:lnTo>
                        <a:lnTo>
                          <a:pt x="2473" y="14243"/>
                        </a:lnTo>
                        <a:lnTo>
                          <a:pt x="3124" y="13838"/>
                        </a:lnTo>
                        <a:lnTo>
                          <a:pt x="3124" y="13405"/>
                        </a:lnTo>
                        <a:lnTo>
                          <a:pt x="3557" y="13405"/>
                        </a:lnTo>
                        <a:lnTo>
                          <a:pt x="4252" y="13135"/>
                        </a:lnTo>
                        <a:lnTo>
                          <a:pt x="3774" y="12865"/>
                        </a:lnTo>
                        <a:lnTo>
                          <a:pt x="4685" y="12703"/>
                        </a:lnTo>
                        <a:lnTo>
                          <a:pt x="4685" y="12432"/>
                        </a:lnTo>
                        <a:lnTo>
                          <a:pt x="5380" y="12297"/>
                        </a:lnTo>
                        <a:lnTo>
                          <a:pt x="5813" y="11595"/>
                        </a:lnTo>
                        <a:lnTo>
                          <a:pt x="6725" y="10595"/>
                        </a:lnTo>
                        <a:lnTo>
                          <a:pt x="7158" y="10189"/>
                        </a:lnTo>
                        <a:lnTo>
                          <a:pt x="7809" y="9757"/>
                        </a:lnTo>
                        <a:lnTo>
                          <a:pt x="8503" y="9757"/>
                        </a:lnTo>
                        <a:lnTo>
                          <a:pt x="8243" y="9378"/>
                        </a:lnTo>
                        <a:lnTo>
                          <a:pt x="8243" y="8649"/>
                        </a:lnTo>
                        <a:lnTo>
                          <a:pt x="7158" y="8216"/>
                        </a:lnTo>
                        <a:lnTo>
                          <a:pt x="6725" y="7946"/>
                        </a:lnTo>
                        <a:lnTo>
                          <a:pt x="6030" y="7946"/>
                        </a:lnTo>
                        <a:lnTo>
                          <a:pt x="5813" y="7541"/>
                        </a:lnTo>
                        <a:lnTo>
                          <a:pt x="5380" y="7000"/>
                        </a:lnTo>
                        <a:lnTo>
                          <a:pt x="5813" y="5865"/>
                        </a:lnTo>
                        <a:lnTo>
                          <a:pt x="4946" y="5459"/>
                        </a:lnTo>
                        <a:lnTo>
                          <a:pt x="4946" y="5297"/>
                        </a:lnTo>
                        <a:lnTo>
                          <a:pt x="5380" y="5027"/>
                        </a:lnTo>
                        <a:lnTo>
                          <a:pt x="4685" y="4730"/>
                        </a:lnTo>
                        <a:lnTo>
                          <a:pt x="4685" y="3919"/>
                        </a:lnTo>
                        <a:lnTo>
                          <a:pt x="3557" y="3189"/>
                        </a:lnTo>
                        <a:lnTo>
                          <a:pt x="2473" y="3189"/>
                        </a:lnTo>
                        <a:lnTo>
                          <a:pt x="1128" y="2784"/>
                        </a:lnTo>
                        <a:lnTo>
                          <a:pt x="0" y="2081"/>
                        </a:lnTo>
                        <a:lnTo>
                          <a:pt x="0" y="1811"/>
                        </a:lnTo>
                        <a:lnTo>
                          <a:pt x="607" y="2081"/>
                        </a:lnTo>
                        <a:lnTo>
                          <a:pt x="174" y="1649"/>
                        </a:lnTo>
                        <a:lnTo>
                          <a:pt x="607" y="1649"/>
                        </a:lnTo>
                        <a:lnTo>
                          <a:pt x="1779" y="1811"/>
                        </a:lnTo>
                        <a:lnTo>
                          <a:pt x="2907" y="2514"/>
                        </a:lnTo>
                        <a:lnTo>
                          <a:pt x="3774" y="2514"/>
                        </a:lnTo>
                        <a:lnTo>
                          <a:pt x="4685" y="2514"/>
                        </a:lnTo>
                        <a:lnTo>
                          <a:pt x="4946" y="2351"/>
                        </a:lnTo>
                        <a:lnTo>
                          <a:pt x="5813" y="2514"/>
                        </a:lnTo>
                        <a:lnTo>
                          <a:pt x="6464" y="2784"/>
                        </a:lnTo>
                        <a:lnTo>
                          <a:pt x="6725" y="2784"/>
                        </a:lnTo>
                        <a:lnTo>
                          <a:pt x="6725" y="2351"/>
                        </a:lnTo>
                        <a:lnTo>
                          <a:pt x="7592" y="2351"/>
                        </a:lnTo>
                        <a:lnTo>
                          <a:pt x="7592" y="1649"/>
                        </a:lnTo>
                        <a:lnTo>
                          <a:pt x="7592" y="973"/>
                        </a:lnTo>
                        <a:lnTo>
                          <a:pt x="8243" y="270"/>
                        </a:lnTo>
                        <a:lnTo>
                          <a:pt x="8937" y="270"/>
                        </a:lnTo>
                        <a:lnTo>
                          <a:pt x="9414" y="270"/>
                        </a:lnTo>
                        <a:lnTo>
                          <a:pt x="10542" y="0"/>
                        </a:lnTo>
                        <a:lnTo>
                          <a:pt x="10759" y="270"/>
                        </a:lnTo>
                        <a:lnTo>
                          <a:pt x="11887" y="541"/>
                        </a:lnTo>
                        <a:lnTo>
                          <a:pt x="12581" y="973"/>
                        </a:lnTo>
                        <a:lnTo>
                          <a:pt x="12321" y="1378"/>
                        </a:lnTo>
                        <a:lnTo>
                          <a:pt x="11887" y="2081"/>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a:solidFill>
                        <a:prstClr val="black"/>
                      </a:solidFill>
                      <a:latin typeface="Arial"/>
                    </a:endParaRPr>
                  </a:p>
                </p:txBody>
              </p:sp>
              <p:sp>
                <p:nvSpPr>
                  <p:cNvPr id="127" name="Freeform 285">
                    <a:extLst>
                      <a:ext uri="{FF2B5EF4-FFF2-40B4-BE49-F238E27FC236}">
                        <a16:creationId xmlns:a16="http://schemas.microsoft.com/office/drawing/2014/main" id="{B683A877-9F31-4F9C-967B-6EC579AE6A2E}"/>
                      </a:ext>
                    </a:extLst>
                  </p:cNvPr>
                  <p:cNvSpPr>
                    <a:spLocks/>
                  </p:cNvSpPr>
                  <p:nvPr/>
                </p:nvSpPr>
                <p:spPr bwMode="auto">
                  <a:xfrm>
                    <a:off x="4085148" y="2798596"/>
                    <a:ext cx="188749" cy="329178"/>
                  </a:xfrm>
                  <a:custGeom>
                    <a:avLst/>
                    <a:gdLst>
                      <a:gd name="T0" fmla="*/ 641 w 20000"/>
                      <a:gd name="T1" fmla="*/ 19596 h 20000"/>
                      <a:gd name="T2" fmla="*/ 3974 w 20000"/>
                      <a:gd name="T3" fmla="*/ 17647 h 20000"/>
                      <a:gd name="T4" fmla="*/ 6987 w 20000"/>
                      <a:gd name="T5" fmla="*/ 17500 h 20000"/>
                      <a:gd name="T6" fmla="*/ 6667 w 20000"/>
                      <a:gd name="T7" fmla="*/ 16912 h 20000"/>
                      <a:gd name="T8" fmla="*/ 3974 w 20000"/>
                      <a:gd name="T9" fmla="*/ 16140 h 20000"/>
                      <a:gd name="T10" fmla="*/ 2372 w 20000"/>
                      <a:gd name="T11" fmla="*/ 15993 h 20000"/>
                      <a:gd name="T12" fmla="*/ 5000 w 20000"/>
                      <a:gd name="T13" fmla="*/ 13676 h 20000"/>
                      <a:gd name="T14" fmla="*/ 3333 w 20000"/>
                      <a:gd name="T15" fmla="*/ 13676 h 20000"/>
                      <a:gd name="T16" fmla="*/ 6026 w 20000"/>
                      <a:gd name="T17" fmla="*/ 12904 h 20000"/>
                      <a:gd name="T18" fmla="*/ 7628 w 20000"/>
                      <a:gd name="T19" fmla="*/ 12169 h 20000"/>
                      <a:gd name="T20" fmla="*/ 7628 w 20000"/>
                      <a:gd name="T21" fmla="*/ 11029 h 20000"/>
                      <a:gd name="T22" fmla="*/ 6667 w 20000"/>
                      <a:gd name="T23" fmla="*/ 9669 h 20000"/>
                      <a:gd name="T24" fmla="*/ 7628 w 20000"/>
                      <a:gd name="T25" fmla="*/ 8934 h 20000"/>
                      <a:gd name="T26" fmla="*/ 5000 w 20000"/>
                      <a:gd name="T27" fmla="*/ 9081 h 20000"/>
                      <a:gd name="T28" fmla="*/ 2372 w 20000"/>
                      <a:gd name="T29" fmla="*/ 9081 h 20000"/>
                      <a:gd name="T30" fmla="*/ 3333 w 20000"/>
                      <a:gd name="T31" fmla="*/ 7206 h 20000"/>
                      <a:gd name="T32" fmla="*/ 1667 w 20000"/>
                      <a:gd name="T33" fmla="*/ 6654 h 20000"/>
                      <a:gd name="T34" fmla="*/ 1026 w 20000"/>
                      <a:gd name="T35" fmla="*/ 7022 h 20000"/>
                      <a:gd name="T36" fmla="*/ 2372 w 20000"/>
                      <a:gd name="T37" fmla="*/ 4926 h 20000"/>
                      <a:gd name="T38" fmla="*/ 0 w 20000"/>
                      <a:gd name="T39" fmla="*/ 4559 h 20000"/>
                      <a:gd name="T40" fmla="*/ 1667 w 20000"/>
                      <a:gd name="T41" fmla="*/ 3235 h 20000"/>
                      <a:gd name="T42" fmla="*/ 1026 w 20000"/>
                      <a:gd name="T43" fmla="*/ 2096 h 20000"/>
                      <a:gd name="T44" fmla="*/ 2372 w 20000"/>
                      <a:gd name="T45" fmla="*/ 1103 h 20000"/>
                      <a:gd name="T46" fmla="*/ 3333 w 20000"/>
                      <a:gd name="T47" fmla="*/ 0 h 20000"/>
                      <a:gd name="T48" fmla="*/ 7628 w 20000"/>
                      <a:gd name="T49" fmla="*/ 0 h 20000"/>
                      <a:gd name="T50" fmla="*/ 5256 w 20000"/>
                      <a:gd name="T51" fmla="*/ 1691 h 20000"/>
                      <a:gd name="T52" fmla="*/ 5000 w 20000"/>
                      <a:gd name="T53" fmla="*/ 2647 h 20000"/>
                      <a:gd name="T54" fmla="*/ 10256 w 20000"/>
                      <a:gd name="T55" fmla="*/ 2463 h 20000"/>
                      <a:gd name="T56" fmla="*/ 9615 w 20000"/>
                      <a:gd name="T57" fmla="*/ 3971 h 20000"/>
                      <a:gd name="T58" fmla="*/ 8654 w 20000"/>
                      <a:gd name="T59" fmla="*/ 5699 h 20000"/>
                      <a:gd name="T60" fmla="*/ 6667 w 20000"/>
                      <a:gd name="T61" fmla="*/ 6434 h 20000"/>
                      <a:gd name="T62" fmla="*/ 11282 w 20000"/>
                      <a:gd name="T63" fmla="*/ 7978 h 20000"/>
                      <a:gd name="T64" fmla="*/ 14936 w 20000"/>
                      <a:gd name="T65" fmla="*/ 10662 h 20000"/>
                      <a:gd name="T66" fmla="*/ 14936 w 20000"/>
                      <a:gd name="T67" fmla="*/ 11985 h 20000"/>
                      <a:gd name="T68" fmla="*/ 15577 w 20000"/>
                      <a:gd name="T69" fmla="*/ 13493 h 20000"/>
                      <a:gd name="T70" fmla="*/ 16603 w 20000"/>
                      <a:gd name="T71" fmla="*/ 13676 h 20000"/>
                      <a:gd name="T72" fmla="*/ 19936 w 20000"/>
                      <a:gd name="T73" fmla="*/ 14412 h 20000"/>
                      <a:gd name="T74" fmla="*/ 17949 w 20000"/>
                      <a:gd name="T75" fmla="*/ 16140 h 20000"/>
                      <a:gd name="T76" fmla="*/ 16603 w 20000"/>
                      <a:gd name="T77" fmla="*/ 16912 h 20000"/>
                      <a:gd name="T78" fmla="*/ 17949 w 20000"/>
                      <a:gd name="T79" fmla="*/ 18088 h 20000"/>
                      <a:gd name="T80" fmla="*/ 13910 w 20000"/>
                      <a:gd name="T81" fmla="*/ 18088 h 20000"/>
                      <a:gd name="T82" fmla="*/ 10256 w 20000"/>
                      <a:gd name="T83" fmla="*/ 18456 h 20000"/>
                      <a:gd name="T84" fmla="*/ 6667 w 20000"/>
                      <a:gd name="T85" fmla="*/ 18640 h 20000"/>
                      <a:gd name="T86" fmla="*/ 4359 w 20000"/>
                      <a:gd name="T87" fmla="*/ 193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solidFill>
                    <a:srgbClr val="86C3A1"/>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a:solidFill>
                        <a:prstClr val="black"/>
                      </a:solidFill>
                      <a:latin typeface="Arial"/>
                    </a:endParaRPr>
                  </a:p>
                </p:txBody>
              </p:sp>
              <p:sp>
                <p:nvSpPr>
                  <p:cNvPr id="128" name="Freeform 276">
                    <a:extLst>
                      <a:ext uri="{FF2B5EF4-FFF2-40B4-BE49-F238E27FC236}">
                        <a16:creationId xmlns:a16="http://schemas.microsoft.com/office/drawing/2014/main" id="{7E9D51FB-5D1E-4D29-8253-44ED73331B50}"/>
                      </a:ext>
                    </a:extLst>
                  </p:cNvPr>
                  <p:cNvSpPr>
                    <a:spLocks/>
                  </p:cNvSpPr>
                  <p:nvPr/>
                </p:nvSpPr>
                <p:spPr bwMode="auto">
                  <a:xfrm>
                    <a:off x="3976429" y="2929966"/>
                    <a:ext cx="110230" cy="141939"/>
                  </a:xfrm>
                  <a:custGeom>
                    <a:avLst/>
                    <a:gdLst>
                      <a:gd name="T0" fmla="*/ 12527 w 20000"/>
                      <a:gd name="T1" fmla="*/ 2564 h 20000"/>
                      <a:gd name="T2" fmla="*/ 11868 w 20000"/>
                      <a:gd name="T3" fmla="*/ 3932 h 20000"/>
                      <a:gd name="T4" fmla="*/ 14725 w 20000"/>
                      <a:gd name="T5" fmla="*/ 6154 h 20000"/>
                      <a:gd name="T6" fmla="*/ 15385 w 20000"/>
                      <a:gd name="T7" fmla="*/ 4872 h 20000"/>
                      <a:gd name="T8" fmla="*/ 18132 w 20000"/>
                      <a:gd name="T9" fmla="*/ 6154 h 20000"/>
                      <a:gd name="T10" fmla="*/ 19890 w 20000"/>
                      <a:gd name="T11" fmla="*/ 7009 h 20000"/>
                      <a:gd name="T12" fmla="*/ 18132 w 20000"/>
                      <a:gd name="T13" fmla="*/ 7009 h 20000"/>
                      <a:gd name="T14" fmla="*/ 19231 w 20000"/>
                      <a:gd name="T15" fmla="*/ 10598 h 20000"/>
                      <a:gd name="T16" fmla="*/ 19231 w 20000"/>
                      <a:gd name="T17" fmla="*/ 13248 h 20000"/>
                      <a:gd name="T18" fmla="*/ 18132 w 20000"/>
                      <a:gd name="T19" fmla="*/ 14957 h 20000"/>
                      <a:gd name="T20" fmla="*/ 15385 w 20000"/>
                      <a:gd name="T21" fmla="*/ 17265 h 20000"/>
                      <a:gd name="T22" fmla="*/ 9560 w 20000"/>
                      <a:gd name="T23" fmla="*/ 18974 h 20000"/>
                      <a:gd name="T24" fmla="*/ 8022 w 20000"/>
                      <a:gd name="T25" fmla="*/ 18974 h 20000"/>
                      <a:gd name="T26" fmla="*/ 3297 w 20000"/>
                      <a:gd name="T27" fmla="*/ 19915 h 20000"/>
                      <a:gd name="T28" fmla="*/ 3297 w 20000"/>
                      <a:gd name="T29" fmla="*/ 18547 h 20000"/>
                      <a:gd name="T30" fmla="*/ 440 w 20000"/>
                      <a:gd name="T31" fmla="*/ 17607 h 20000"/>
                      <a:gd name="T32" fmla="*/ 0 w 20000"/>
                      <a:gd name="T33" fmla="*/ 17265 h 20000"/>
                      <a:gd name="T34" fmla="*/ 2857 w 20000"/>
                      <a:gd name="T35" fmla="*/ 16325 h 20000"/>
                      <a:gd name="T36" fmla="*/ 3297 w 20000"/>
                      <a:gd name="T37" fmla="*/ 14957 h 20000"/>
                      <a:gd name="T38" fmla="*/ 7363 w 20000"/>
                      <a:gd name="T39" fmla="*/ 14103 h 20000"/>
                      <a:gd name="T40" fmla="*/ 5055 w 20000"/>
                      <a:gd name="T41" fmla="*/ 14103 h 20000"/>
                      <a:gd name="T42" fmla="*/ 4505 w 20000"/>
                      <a:gd name="T43" fmla="*/ 13248 h 20000"/>
                      <a:gd name="T44" fmla="*/ 6264 w 20000"/>
                      <a:gd name="T45" fmla="*/ 11453 h 20000"/>
                      <a:gd name="T46" fmla="*/ 1648 w 20000"/>
                      <a:gd name="T47" fmla="*/ 9231 h 20000"/>
                      <a:gd name="T48" fmla="*/ 4505 w 20000"/>
                      <a:gd name="T49" fmla="*/ 8376 h 20000"/>
                      <a:gd name="T50" fmla="*/ 2857 w 20000"/>
                      <a:gd name="T51" fmla="*/ 6154 h 20000"/>
                      <a:gd name="T52" fmla="*/ 2857 w 20000"/>
                      <a:gd name="T53" fmla="*/ 5726 h 20000"/>
                      <a:gd name="T54" fmla="*/ 6264 w 20000"/>
                      <a:gd name="T55" fmla="*/ 6154 h 20000"/>
                      <a:gd name="T56" fmla="*/ 9121 w 20000"/>
                      <a:gd name="T57" fmla="*/ 5726 h 20000"/>
                      <a:gd name="T58" fmla="*/ 10769 w 20000"/>
                      <a:gd name="T59" fmla="*/ 3932 h 20000"/>
                      <a:gd name="T60" fmla="*/ 8022 w 20000"/>
                      <a:gd name="T61" fmla="*/ 3504 h 20000"/>
                      <a:gd name="T62" fmla="*/ 9560 w 20000"/>
                      <a:gd name="T63" fmla="*/ 2222 h 20000"/>
                      <a:gd name="T64" fmla="*/ 14725 w 20000"/>
                      <a:gd name="T65" fmla="*/ 0 h 20000"/>
                      <a:gd name="T66" fmla="*/ 14725 w 20000"/>
                      <a:gd name="T67" fmla="*/ 222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solidFill>
                    <a:srgbClr val="86C3A1"/>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a:solidFill>
                        <a:prstClr val="black"/>
                      </a:solidFill>
                      <a:latin typeface="Arial"/>
                    </a:endParaRPr>
                  </a:p>
                </p:txBody>
              </p:sp>
              <p:sp>
                <p:nvSpPr>
                  <p:cNvPr id="129" name="Freeform 268">
                    <a:extLst>
                      <a:ext uri="{FF2B5EF4-FFF2-40B4-BE49-F238E27FC236}">
                        <a16:creationId xmlns:a16="http://schemas.microsoft.com/office/drawing/2014/main" id="{A5FC6F95-9EAE-41CD-B0AA-DB84446DA040}"/>
                      </a:ext>
                    </a:extLst>
                  </p:cNvPr>
                  <p:cNvSpPr>
                    <a:spLocks/>
                  </p:cNvSpPr>
                  <p:nvPr/>
                </p:nvSpPr>
                <p:spPr bwMode="auto">
                  <a:xfrm>
                    <a:off x="4344866" y="2258020"/>
                    <a:ext cx="540576" cy="569266"/>
                  </a:xfrm>
                  <a:custGeom>
                    <a:avLst/>
                    <a:gdLst>
                      <a:gd name="T0" fmla="*/ 18616 w 20000"/>
                      <a:gd name="T1" fmla="*/ 2293 h 20000"/>
                      <a:gd name="T2" fmla="*/ 16741 w 20000"/>
                      <a:gd name="T3" fmla="*/ 1741 h 20000"/>
                      <a:gd name="T4" fmla="*/ 15603 w 20000"/>
                      <a:gd name="T5" fmla="*/ 3376 h 20000"/>
                      <a:gd name="T6" fmla="*/ 14554 w 20000"/>
                      <a:gd name="T7" fmla="*/ 3503 h 20000"/>
                      <a:gd name="T8" fmla="*/ 12232 w 20000"/>
                      <a:gd name="T9" fmla="*/ 2845 h 20000"/>
                      <a:gd name="T10" fmla="*/ 11674 w 20000"/>
                      <a:gd name="T11" fmla="*/ 3503 h 20000"/>
                      <a:gd name="T12" fmla="*/ 10402 w 20000"/>
                      <a:gd name="T13" fmla="*/ 3843 h 20000"/>
                      <a:gd name="T14" fmla="*/ 9219 w 20000"/>
                      <a:gd name="T15" fmla="*/ 4713 h 20000"/>
                      <a:gd name="T16" fmla="*/ 8304 w 20000"/>
                      <a:gd name="T17" fmla="*/ 6921 h 20000"/>
                      <a:gd name="T18" fmla="*/ 7254 w 20000"/>
                      <a:gd name="T19" fmla="*/ 10106 h 20000"/>
                      <a:gd name="T20" fmla="*/ 6473 w 20000"/>
                      <a:gd name="T21" fmla="*/ 10977 h 20000"/>
                      <a:gd name="T22" fmla="*/ 6116 w 20000"/>
                      <a:gd name="T23" fmla="*/ 13524 h 20000"/>
                      <a:gd name="T24" fmla="*/ 6339 w 20000"/>
                      <a:gd name="T25" fmla="*/ 15605 h 20000"/>
                      <a:gd name="T26" fmla="*/ 6116 w 20000"/>
                      <a:gd name="T27" fmla="*/ 17346 h 20000"/>
                      <a:gd name="T28" fmla="*/ 4955 w 20000"/>
                      <a:gd name="T29" fmla="*/ 17346 h 20000"/>
                      <a:gd name="T30" fmla="*/ 4844 w 20000"/>
                      <a:gd name="T31" fmla="*/ 18132 h 20000"/>
                      <a:gd name="T32" fmla="*/ 3460 w 20000"/>
                      <a:gd name="T33" fmla="*/ 19342 h 20000"/>
                      <a:gd name="T34" fmla="*/ 580 w 20000"/>
                      <a:gd name="T35" fmla="*/ 18556 h 20000"/>
                      <a:gd name="T36" fmla="*/ 692 w 20000"/>
                      <a:gd name="T37" fmla="*/ 18132 h 20000"/>
                      <a:gd name="T38" fmla="*/ 915 w 20000"/>
                      <a:gd name="T39" fmla="*/ 17346 h 20000"/>
                      <a:gd name="T40" fmla="*/ 692 w 20000"/>
                      <a:gd name="T41" fmla="*/ 17028 h 20000"/>
                      <a:gd name="T42" fmla="*/ 89 w 20000"/>
                      <a:gd name="T43" fmla="*/ 15605 h 20000"/>
                      <a:gd name="T44" fmla="*/ 1964 w 20000"/>
                      <a:gd name="T45" fmla="*/ 15372 h 20000"/>
                      <a:gd name="T46" fmla="*/ 89 w 20000"/>
                      <a:gd name="T47" fmla="*/ 15053 h 20000"/>
                      <a:gd name="T48" fmla="*/ 1272 w 20000"/>
                      <a:gd name="T49" fmla="*/ 14480 h 20000"/>
                      <a:gd name="T50" fmla="*/ 915 w 20000"/>
                      <a:gd name="T51" fmla="*/ 13822 h 20000"/>
                      <a:gd name="T52" fmla="*/ 915 w 20000"/>
                      <a:gd name="T53" fmla="*/ 13524 h 20000"/>
                      <a:gd name="T54" fmla="*/ 1607 w 20000"/>
                      <a:gd name="T55" fmla="*/ 12951 h 20000"/>
                      <a:gd name="T56" fmla="*/ 2545 w 20000"/>
                      <a:gd name="T57" fmla="*/ 12611 h 20000"/>
                      <a:gd name="T58" fmla="*/ 3013 w 20000"/>
                      <a:gd name="T59" fmla="*/ 12081 h 20000"/>
                      <a:gd name="T60" fmla="*/ 5201 w 20000"/>
                      <a:gd name="T61" fmla="*/ 11189 h 20000"/>
                      <a:gd name="T62" fmla="*/ 4286 w 20000"/>
                      <a:gd name="T63" fmla="*/ 11189 h 20000"/>
                      <a:gd name="T64" fmla="*/ 5201 w 20000"/>
                      <a:gd name="T65" fmla="*/ 10106 h 20000"/>
                      <a:gd name="T66" fmla="*/ 5893 w 20000"/>
                      <a:gd name="T67" fmla="*/ 9002 h 20000"/>
                      <a:gd name="T68" fmla="*/ 5893 w 20000"/>
                      <a:gd name="T69" fmla="*/ 8450 h 20000"/>
                      <a:gd name="T70" fmla="*/ 7254 w 20000"/>
                      <a:gd name="T71" fmla="*/ 7240 h 20000"/>
                      <a:gd name="T72" fmla="*/ 8214 w 20000"/>
                      <a:gd name="T73" fmla="*/ 6030 h 20000"/>
                      <a:gd name="T74" fmla="*/ 8214 w 20000"/>
                      <a:gd name="T75" fmla="*/ 5711 h 20000"/>
                      <a:gd name="T76" fmla="*/ 7612 w 20000"/>
                      <a:gd name="T77" fmla="*/ 5159 h 20000"/>
                      <a:gd name="T78" fmla="*/ 8772 w 20000"/>
                      <a:gd name="T79" fmla="*/ 4926 h 20000"/>
                      <a:gd name="T80" fmla="*/ 9710 w 20000"/>
                      <a:gd name="T81" fmla="*/ 4289 h 20000"/>
                      <a:gd name="T82" fmla="*/ 9219 w 20000"/>
                      <a:gd name="T83" fmla="*/ 3843 h 20000"/>
                      <a:gd name="T84" fmla="*/ 9219 w 20000"/>
                      <a:gd name="T85" fmla="*/ 3376 h 20000"/>
                      <a:gd name="T86" fmla="*/ 10960 w 20000"/>
                      <a:gd name="T87" fmla="*/ 2951 h 20000"/>
                      <a:gd name="T88" fmla="*/ 11183 w 20000"/>
                      <a:gd name="T89" fmla="*/ 2633 h 20000"/>
                      <a:gd name="T90" fmla="*/ 11897 w 20000"/>
                      <a:gd name="T91" fmla="*/ 2633 h 20000"/>
                      <a:gd name="T92" fmla="*/ 12813 w 20000"/>
                      <a:gd name="T93" fmla="*/ 1741 h 20000"/>
                      <a:gd name="T94" fmla="*/ 13638 w 20000"/>
                      <a:gd name="T95" fmla="*/ 1529 h 20000"/>
                      <a:gd name="T96" fmla="*/ 14330 w 20000"/>
                      <a:gd name="T97" fmla="*/ 637 h 20000"/>
                      <a:gd name="T98" fmla="*/ 15134 w 20000"/>
                      <a:gd name="T99" fmla="*/ 1423 h 20000"/>
                      <a:gd name="T100" fmla="*/ 16161 w 20000"/>
                      <a:gd name="T101" fmla="*/ 1083 h 20000"/>
                      <a:gd name="T102" fmla="*/ 16518 w 20000"/>
                      <a:gd name="T103" fmla="*/ 0 h 20000"/>
                      <a:gd name="T104" fmla="*/ 17567 w 20000"/>
                      <a:gd name="T105" fmla="*/ 637 h 20000"/>
                      <a:gd name="T106" fmla="*/ 18259 w 20000"/>
                      <a:gd name="T107" fmla="*/ 552 h 20000"/>
                      <a:gd name="T108" fmla="*/ 19531 w 20000"/>
                      <a:gd name="T109" fmla="*/ 1083 h 20000"/>
                      <a:gd name="T110" fmla="*/ 19063 w 20000"/>
                      <a:gd name="T111" fmla="*/ 174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000" h="20000">
                        <a:moveTo>
                          <a:pt x="19531" y="2081"/>
                        </a:moveTo>
                        <a:lnTo>
                          <a:pt x="19174" y="2081"/>
                        </a:lnTo>
                        <a:lnTo>
                          <a:pt x="18259" y="3163"/>
                        </a:lnTo>
                        <a:lnTo>
                          <a:pt x="18482" y="2633"/>
                        </a:lnTo>
                        <a:lnTo>
                          <a:pt x="18616" y="2293"/>
                        </a:lnTo>
                        <a:lnTo>
                          <a:pt x="18259" y="1975"/>
                        </a:lnTo>
                        <a:lnTo>
                          <a:pt x="17679" y="1741"/>
                        </a:lnTo>
                        <a:lnTo>
                          <a:pt x="17567" y="1529"/>
                        </a:lnTo>
                        <a:lnTo>
                          <a:pt x="16987" y="1741"/>
                        </a:lnTo>
                        <a:lnTo>
                          <a:pt x="16741" y="1741"/>
                        </a:lnTo>
                        <a:lnTo>
                          <a:pt x="16384" y="1741"/>
                        </a:lnTo>
                        <a:lnTo>
                          <a:pt x="16049" y="2293"/>
                        </a:lnTo>
                        <a:lnTo>
                          <a:pt x="16049" y="2845"/>
                        </a:lnTo>
                        <a:lnTo>
                          <a:pt x="16049" y="3376"/>
                        </a:lnTo>
                        <a:lnTo>
                          <a:pt x="15603" y="3376"/>
                        </a:lnTo>
                        <a:lnTo>
                          <a:pt x="15603" y="3715"/>
                        </a:lnTo>
                        <a:lnTo>
                          <a:pt x="15469" y="3715"/>
                        </a:lnTo>
                        <a:lnTo>
                          <a:pt x="15134" y="3503"/>
                        </a:lnTo>
                        <a:lnTo>
                          <a:pt x="14688" y="3376"/>
                        </a:lnTo>
                        <a:lnTo>
                          <a:pt x="14554" y="3503"/>
                        </a:lnTo>
                        <a:lnTo>
                          <a:pt x="14085" y="3503"/>
                        </a:lnTo>
                        <a:lnTo>
                          <a:pt x="13638" y="3503"/>
                        </a:lnTo>
                        <a:lnTo>
                          <a:pt x="13058" y="2951"/>
                        </a:lnTo>
                        <a:lnTo>
                          <a:pt x="12455" y="2845"/>
                        </a:lnTo>
                        <a:lnTo>
                          <a:pt x="12232" y="2845"/>
                        </a:lnTo>
                        <a:lnTo>
                          <a:pt x="12455" y="3163"/>
                        </a:lnTo>
                        <a:lnTo>
                          <a:pt x="12143" y="2951"/>
                        </a:lnTo>
                        <a:lnTo>
                          <a:pt x="12143" y="3163"/>
                        </a:lnTo>
                        <a:lnTo>
                          <a:pt x="11674" y="3163"/>
                        </a:lnTo>
                        <a:lnTo>
                          <a:pt x="11674" y="3503"/>
                        </a:lnTo>
                        <a:lnTo>
                          <a:pt x="11674" y="3843"/>
                        </a:lnTo>
                        <a:lnTo>
                          <a:pt x="11897" y="4055"/>
                        </a:lnTo>
                        <a:lnTo>
                          <a:pt x="11674" y="4289"/>
                        </a:lnTo>
                        <a:lnTo>
                          <a:pt x="10960" y="4055"/>
                        </a:lnTo>
                        <a:lnTo>
                          <a:pt x="10402" y="3843"/>
                        </a:lnTo>
                        <a:lnTo>
                          <a:pt x="10268" y="4055"/>
                        </a:lnTo>
                        <a:lnTo>
                          <a:pt x="10268" y="4374"/>
                        </a:lnTo>
                        <a:lnTo>
                          <a:pt x="10268" y="4713"/>
                        </a:lnTo>
                        <a:lnTo>
                          <a:pt x="9710" y="4607"/>
                        </a:lnTo>
                        <a:lnTo>
                          <a:pt x="9219" y="4713"/>
                        </a:lnTo>
                        <a:lnTo>
                          <a:pt x="9219" y="5159"/>
                        </a:lnTo>
                        <a:lnTo>
                          <a:pt x="8884" y="5499"/>
                        </a:lnTo>
                        <a:lnTo>
                          <a:pt x="9129" y="6030"/>
                        </a:lnTo>
                        <a:lnTo>
                          <a:pt x="8884" y="6157"/>
                        </a:lnTo>
                        <a:lnTo>
                          <a:pt x="8304" y="6921"/>
                        </a:lnTo>
                        <a:lnTo>
                          <a:pt x="8304" y="7240"/>
                        </a:lnTo>
                        <a:lnTo>
                          <a:pt x="7857" y="7580"/>
                        </a:lnTo>
                        <a:lnTo>
                          <a:pt x="7857" y="8662"/>
                        </a:lnTo>
                        <a:lnTo>
                          <a:pt x="7612" y="9321"/>
                        </a:lnTo>
                        <a:lnTo>
                          <a:pt x="7254" y="10106"/>
                        </a:lnTo>
                        <a:lnTo>
                          <a:pt x="7612" y="10318"/>
                        </a:lnTo>
                        <a:lnTo>
                          <a:pt x="7612" y="10446"/>
                        </a:lnTo>
                        <a:lnTo>
                          <a:pt x="7612" y="10977"/>
                        </a:lnTo>
                        <a:lnTo>
                          <a:pt x="6808" y="10743"/>
                        </a:lnTo>
                        <a:lnTo>
                          <a:pt x="6473" y="10977"/>
                        </a:lnTo>
                        <a:lnTo>
                          <a:pt x="5893" y="11529"/>
                        </a:lnTo>
                        <a:lnTo>
                          <a:pt x="5893" y="12081"/>
                        </a:lnTo>
                        <a:lnTo>
                          <a:pt x="6116" y="12399"/>
                        </a:lnTo>
                        <a:lnTo>
                          <a:pt x="5893" y="12739"/>
                        </a:lnTo>
                        <a:lnTo>
                          <a:pt x="6116" y="13524"/>
                        </a:lnTo>
                        <a:lnTo>
                          <a:pt x="6339" y="14480"/>
                        </a:lnTo>
                        <a:lnTo>
                          <a:pt x="6473" y="14713"/>
                        </a:lnTo>
                        <a:lnTo>
                          <a:pt x="6808" y="15053"/>
                        </a:lnTo>
                        <a:lnTo>
                          <a:pt x="6696" y="15372"/>
                        </a:lnTo>
                        <a:lnTo>
                          <a:pt x="6339" y="15605"/>
                        </a:lnTo>
                        <a:lnTo>
                          <a:pt x="6696" y="16263"/>
                        </a:lnTo>
                        <a:lnTo>
                          <a:pt x="6696" y="16688"/>
                        </a:lnTo>
                        <a:lnTo>
                          <a:pt x="6473" y="17240"/>
                        </a:lnTo>
                        <a:lnTo>
                          <a:pt x="6116" y="17240"/>
                        </a:lnTo>
                        <a:lnTo>
                          <a:pt x="6116" y="17346"/>
                        </a:lnTo>
                        <a:lnTo>
                          <a:pt x="5893" y="17558"/>
                        </a:lnTo>
                        <a:lnTo>
                          <a:pt x="5893" y="18556"/>
                        </a:lnTo>
                        <a:lnTo>
                          <a:pt x="5424" y="18429"/>
                        </a:lnTo>
                        <a:lnTo>
                          <a:pt x="4955" y="18132"/>
                        </a:lnTo>
                        <a:lnTo>
                          <a:pt x="4955" y="17346"/>
                        </a:lnTo>
                        <a:lnTo>
                          <a:pt x="4955" y="17240"/>
                        </a:lnTo>
                        <a:lnTo>
                          <a:pt x="4844" y="17346"/>
                        </a:lnTo>
                        <a:lnTo>
                          <a:pt x="4844" y="17686"/>
                        </a:lnTo>
                        <a:lnTo>
                          <a:pt x="4621" y="17686"/>
                        </a:lnTo>
                        <a:lnTo>
                          <a:pt x="4844" y="18132"/>
                        </a:lnTo>
                        <a:lnTo>
                          <a:pt x="4375" y="18556"/>
                        </a:lnTo>
                        <a:lnTo>
                          <a:pt x="4040" y="18217"/>
                        </a:lnTo>
                        <a:lnTo>
                          <a:pt x="3929" y="18429"/>
                        </a:lnTo>
                        <a:lnTo>
                          <a:pt x="4040" y="18556"/>
                        </a:lnTo>
                        <a:lnTo>
                          <a:pt x="3460" y="19342"/>
                        </a:lnTo>
                        <a:lnTo>
                          <a:pt x="3013" y="19873"/>
                        </a:lnTo>
                        <a:lnTo>
                          <a:pt x="1964" y="19979"/>
                        </a:lnTo>
                        <a:lnTo>
                          <a:pt x="1272" y="19639"/>
                        </a:lnTo>
                        <a:lnTo>
                          <a:pt x="580" y="19002"/>
                        </a:lnTo>
                        <a:lnTo>
                          <a:pt x="580" y="18556"/>
                        </a:lnTo>
                        <a:lnTo>
                          <a:pt x="1049" y="18769"/>
                        </a:lnTo>
                        <a:lnTo>
                          <a:pt x="915" y="18429"/>
                        </a:lnTo>
                        <a:lnTo>
                          <a:pt x="1049" y="17898"/>
                        </a:lnTo>
                        <a:lnTo>
                          <a:pt x="915" y="17898"/>
                        </a:lnTo>
                        <a:lnTo>
                          <a:pt x="692" y="18132"/>
                        </a:lnTo>
                        <a:lnTo>
                          <a:pt x="357" y="18429"/>
                        </a:lnTo>
                        <a:lnTo>
                          <a:pt x="89" y="18132"/>
                        </a:lnTo>
                        <a:lnTo>
                          <a:pt x="580" y="17558"/>
                        </a:lnTo>
                        <a:lnTo>
                          <a:pt x="692" y="17558"/>
                        </a:lnTo>
                        <a:lnTo>
                          <a:pt x="915" y="17346"/>
                        </a:lnTo>
                        <a:lnTo>
                          <a:pt x="692" y="17346"/>
                        </a:lnTo>
                        <a:lnTo>
                          <a:pt x="1049" y="17028"/>
                        </a:lnTo>
                        <a:lnTo>
                          <a:pt x="1607" y="16476"/>
                        </a:lnTo>
                        <a:lnTo>
                          <a:pt x="915" y="16688"/>
                        </a:lnTo>
                        <a:lnTo>
                          <a:pt x="692" y="17028"/>
                        </a:lnTo>
                        <a:lnTo>
                          <a:pt x="580" y="16688"/>
                        </a:lnTo>
                        <a:lnTo>
                          <a:pt x="357" y="17028"/>
                        </a:lnTo>
                        <a:lnTo>
                          <a:pt x="357" y="16476"/>
                        </a:lnTo>
                        <a:lnTo>
                          <a:pt x="89" y="15924"/>
                        </a:lnTo>
                        <a:lnTo>
                          <a:pt x="89" y="15605"/>
                        </a:lnTo>
                        <a:lnTo>
                          <a:pt x="1272" y="15605"/>
                        </a:lnTo>
                        <a:lnTo>
                          <a:pt x="1964" y="15605"/>
                        </a:lnTo>
                        <a:lnTo>
                          <a:pt x="2188" y="15372"/>
                        </a:lnTo>
                        <a:lnTo>
                          <a:pt x="1964" y="15265"/>
                        </a:lnTo>
                        <a:lnTo>
                          <a:pt x="1964" y="15372"/>
                        </a:lnTo>
                        <a:lnTo>
                          <a:pt x="1607" y="15372"/>
                        </a:lnTo>
                        <a:lnTo>
                          <a:pt x="1272" y="15372"/>
                        </a:lnTo>
                        <a:lnTo>
                          <a:pt x="357" y="15372"/>
                        </a:lnTo>
                        <a:lnTo>
                          <a:pt x="89" y="15265"/>
                        </a:lnTo>
                        <a:lnTo>
                          <a:pt x="89" y="15053"/>
                        </a:lnTo>
                        <a:lnTo>
                          <a:pt x="357" y="14926"/>
                        </a:lnTo>
                        <a:lnTo>
                          <a:pt x="0" y="14713"/>
                        </a:lnTo>
                        <a:lnTo>
                          <a:pt x="357" y="14480"/>
                        </a:lnTo>
                        <a:lnTo>
                          <a:pt x="1049" y="14480"/>
                        </a:lnTo>
                        <a:lnTo>
                          <a:pt x="1272" y="14480"/>
                        </a:lnTo>
                        <a:lnTo>
                          <a:pt x="692" y="14161"/>
                        </a:lnTo>
                        <a:lnTo>
                          <a:pt x="89" y="14161"/>
                        </a:lnTo>
                        <a:lnTo>
                          <a:pt x="89" y="13949"/>
                        </a:lnTo>
                        <a:lnTo>
                          <a:pt x="580" y="13949"/>
                        </a:lnTo>
                        <a:lnTo>
                          <a:pt x="915" y="13822"/>
                        </a:lnTo>
                        <a:lnTo>
                          <a:pt x="1607" y="13609"/>
                        </a:lnTo>
                        <a:lnTo>
                          <a:pt x="1607" y="13822"/>
                        </a:lnTo>
                        <a:lnTo>
                          <a:pt x="1830" y="13822"/>
                        </a:lnTo>
                        <a:lnTo>
                          <a:pt x="1607" y="13524"/>
                        </a:lnTo>
                        <a:lnTo>
                          <a:pt x="915" y="13524"/>
                        </a:lnTo>
                        <a:lnTo>
                          <a:pt x="915" y="13270"/>
                        </a:lnTo>
                        <a:lnTo>
                          <a:pt x="1607" y="13057"/>
                        </a:lnTo>
                        <a:lnTo>
                          <a:pt x="1830" y="13270"/>
                        </a:lnTo>
                        <a:lnTo>
                          <a:pt x="2411" y="12951"/>
                        </a:lnTo>
                        <a:lnTo>
                          <a:pt x="1607" y="12951"/>
                        </a:lnTo>
                        <a:lnTo>
                          <a:pt x="1607" y="12739"/>
                        </a:lnTo>
                        <a:lnTo>
                          <a:pt x="2188" y="12951"/>
                        </a:lnTo>
                        <a:lnTo>
                          <a:pt x="2768" y="13057"/>
                        </a:lnTo>
                        <a:lnTo>
                          <a:pt x="2411" y="12739"/>
                        </a:lnTo>
                        <a:lnTo>
                          <a:pt x="2545" y="12611"/>
                        </a:lnTo>
                        <a:lnTo>
                          <a:pt x="3103" y="12951"/>
                        </a:lnTo>
                        <a:lnTo>
                          <a:pt x="3013" y="12611"/>
                        </a:lnTo>
                        <a:lnTo>
                          <a:pt x="2768" y="12399"/>
                        </a:lnTo>
                        <a:lnTo>
                          <a:pt x="3013" y="12399"/>
                        </a:lnTo>
                        <a:lnTo>
                          <a:pt x="3013" y="12081"/>
                        </a:lnTo>
                        <a:lnTo>
                          <a:pt x="3929" y="11635"/>
                        </a:lnTo>
                        <a:lnTo>
                          <a:pt x="4040" y="12081"/>
                        </a:lnTo>
                        <a:lnTo>
                          <a:pt x="4844" y="11868"/>
                        </a:lnTo>
                        <a:lnTo>
                          <a:pt x="5201" y="11316"/>
                        </a:lnTo>
                        <a:lnTo>
                          <a:pt x="5201" y="11189"/>
                        </a:lnTo>
                        <a:lnTo>
                          <a:pt x="5201" y="10977"/>
                        </a:lnTo>
                        <a:lnTo>
                          <a:pt x="4844" y="11316"/>
                        </a:lnTo>
                        <a:lnTo>
                          <a:pt x="4286" y="11868"/>
                        </a:lnTo>
                        <a:lnTo>
                          <a:pt x="3683" y="11529"/>
                        </a:lnTo>
                        <a:lnTo>
                          <a:pt x="4286" y="11189"/>
                        </a:lnTo>
                        <a:lnTo>
                          <a:pt x="4286" y="10977"/>
                        </a:lnTo>
                        <a:lnTo>
                          <a:pt x="4844" y="10318"/>
                        </a:lnTo>
                        <a:lnTo>
                          <a:pt x="5201" y="10446"/>
                        </a:lnTo>
                        <a:lnTo>
                          <a:pt x="5424" y="10106"/>
                        </a:lnTo>
                        <a:lnTo>
                          <a:pt x="5201" y="10106"/>
                        </a:lnTo>
                        <a:lnTo>
                          <a:pt x="5558" y="9533"/>
                        </a:lnTo>
                        <a:lnTo>
                          <a:pt x="5781" y="9214"/>
                        </a:lnTo>
                        <a:lnTo>
                          <a:pt x="6116" y="9321"/>
                        </a:lnTo>
                        <a:lnTo>
                          <a:pt x="6339" y="9002"/>
                        </a:lnTo>
                        <a:lnTo>
                          <a:pt x="5893" y="9002"/>
                        </a:lnTo>
                        <a:lnTo>
                          <a:pt x="5893" y="8896"/>
                        </a:lnTo>
                        <a:lnTo>
                          <a:pt x="5781" y="9002"/>
                        </a:lnTo>
                        <a:lnTo>
                          <a:pt x="5781" y="8450"/>
                        </a:lnTo>
                        <a:lnTo>
                          <a:pt x="6116" y="8662"/>
                        </a:lnTo>
                        <a:lnTo>
                          <a:pt x="5893" y="8450"/>
                        </a:lnTo>
                        <a:lnTo>
                          <a:pt x="6116" y="8004"/>
                        </a:lnTo>
                        <a:lnTo>
                          <a:pt x="6473" y="8004"/>
                        </a:lnTo>
                        <a:lnTo>
                          <a:pt x="6339" y="7580"/>
                        </a:lnTo>
                        <a:lnTo>
                          <a:pt x="7254" y="7452"/>
                        </a:lnTo>
                        <a:lnTo>
                          <a:pt x="7254" y="7240"/>
                        </a:lnTo>
                        <a:lnTo>
                          <a:pt x="6339" y="7452"/>
                        </a:lnTo>
                        <a:lnTo>
                          <a:pt x="6339" y="6921"/>
                        </a:lnTo>
                        <a:lnTo>
                          <a:pt x="6696" y="6369"/>
                        </a:lnTo>
                        <a:lnTo>
                          <a:pt x="7031" y="6030"/>
                        </a:lnTo>
                        <a:lnTo>
                          <a:pt x="8214" y="6030"/>
                        </a:lnTo>
                        <a:lnTo>
                          <a:pt x="8214" y="5817"/>
                        </a:lnTo>
                        <a:lnTo>
                          <a:pt x="7254" y="5817"/>
                        </a:lnTo>
                        <a:lnTo>
                          <a:pt x="7857" y="5499"/>
                        </a:lnTo>
                        <a:lnTo>
                          <a:pt x="7969" y="5499"/>
                        </a:lnTo>
                        <a:lnTo>
                          <a:pt x="8214" y="5711"/>
                        </a:lnTo>
                        <a:lnTo>
                          <a:pt x="8214" y="5499"/>
                        </a:lnTo>
                        <a:lnTo>
                          <a:pt x="7969" y="5244"/>
                        </a:lnTo>
                        <a:lnTo>
                          <a:pt x="8214" y="5159"/>
                        </a:lnTo>
                        <a:lnTo>
                          <a:pt x="7857" y="5244"/>
                        </a:lnTo>
                        <a:lnTo>
                          <a:pt x="7612" y="5159"/>
                        </a:lnTo>
                        <a:lnTo>
                          <a:pt x="8214" y="4926"/>
                        </a:lnTo>
                        <a:lnTo>
                          <a:pt x="8304" y="4926"/>
                        </a:lnTo>
                        <a:lnTo>
                          <a:pt x="8304" y="4713"/>
                        </a:lnTo>
                        <a:lnTo>
                          <a:pt x="8772" y="4713"/>
                        </a:lnTo>
                        <a:lnTo>
                          <a:pt x="8772" y="4926"/>
                        </a:lnTo>
                        <a:lnTo>
                          <a:pt x="8884" y="4713"/>
                        </a:lnTo>
                        <a:lnTo>
                          <a:pt x="8772" y="4713"/>
                        </a:lnTo>
                        <a:lnTo>
                          <a:pt x="8884" y="4289"/>
                        </a:lnTo>
                        <a:lnTo>
                          <a:pt x="9219" y="4289"/>
                        </a:lnTo>
                        <a:lnTo>
                          <a:pt x="9710" y="4289"/>
                        </a:lnTo>
                        <a:lnTo>
                          <a:pt x="9710" y="4055"/>
                        </a:lnTo>
                        <a:lnTo>
                          <a:pt x="9219" y="4289"/>
                        </a:lnTo>
                        <a:lnTo>
                          <a:pt x="8884" y="4289"/>
                        </a:lnTo>
                        <a:lnTo>
                          <a:pt x="9129" y="3843"/>
                        </a:lnTo>
                        <a:lnTo>
                          <a:pt x="9219" y="3843"/>
                        </a:lnTo>
                        <a:lnTo>
                          <a:pt x="9710" y="3503"/>
                        </a:lnTo>
                        <a:lnTo>
                          <a:pt x="9710" y="3376"/>
                        </a:lnTo>
                        <a:lnTo>
                          <a:pt x="9821" y="3163"/>
                        </a:lnTo>
                        <a:lnTo>
                          <a:pt x="9710" y="3163"/>
                        </a:lnTo>
                        <a:lnTo>
                          <a:pt x="9219" y="3376"/>
                        </a:lnTo>
                        <a:lnTo>
                          <a:pt x="9129" y="3163"/>
                        </a:lnTo>
                        <a:lnTo>
                          <a:pt x="9219" y="2845"/>
                        </a:lnTo>
                        <a:lnTo>
                          <a:pt x="10402" y="2633"/>
                        </a:lnTo>
                        <a:lnTo>
                          <a:pt x="10737" y="2951"/>
                        </a:lnTo>
                        <a:lnTo>
                          <a:pt x="10960" y="2951"/>
                        </a:lnTo>
                        <a:lnTo>
                          <a:pt x="10960" y="2845"/>
                        </a:lnTo>
                        <a:lnTo>
                          <a:pt x="10625" y="2845"/>
                        </a:lnTo>
                        <a:lnTo>
                          <a:pt x="10402" y="2420"/>
                        </a:lnTo>
                        <a:lnTo>
                          <a:pt x="10960" y="2081"/>
                        </a:lnTo>
                        <a:lnTo>
                          <a:pt x="11183" y="2633"/>
                        </a:lnTo>
                        <a:lnTo>
                          <a:pt x="11183" y="2293"/>
                        </a:lnTo>
                        <a:lnTo>
                          <a:pt x="11317" y="2081"/>
                        </a:lnTo>
                        <a:lnTo>
                          <a:pt x="11540" y="2845"/>
                        </a:lnTo>
                        <a:lnTo>
                          <a:pt x="11674" y="2845"/>
                        </a:lnTo>
                        <a:lnTo>
                          <a:pt x="11897" y="2633"/>
                        </a:lnTo>
                        <a:lnTo>
                          <a:pt x="11674" y="2293"/>
                        </a:lnTo>
                        <a:lnTo>
                          <a:pt x="12143" y="2081"/>
                        </a:lnTo>
                        <a:lnTo>
                          <a:pt x="12232" y="1975"/>
                        </a:lnTo>
                        <a:lnTo>
                          <a:pt x="12813" y="2293"/>
                        </a:lnTo>
                        <a:lnTo>
                          <a:pt x="12813" y="1741"/>
                        </a:lnTo>
                        <a:lnTo>
                          <a:pt x="12455" y="1741"/>
                        </a:lnTo>
                        <a:lnTo>
                          <a:pt x="12143" y="1423"/>
                        </a:lnTo>
                        <a:lnTo>
                          <a:pt x="12701" y="1423"/>
                        </a:lnTo>
                        <a:lnTo>
                          <a:pt x="13415" y="1423"/>
                        </a:lnTo>
                        <a:lnTo>
                          <a:pt x="13638" y="1529"/>
                        </a:lnTo>
                        <a:lnTo>
                          <a:pt x="13973" y="1210"/>
                        </a:lnTo>
                        <a:lnTo>
                          <a:pt x="13973" y="637"/>
                        </a:lnTo>
                        <a:lnTo>
                          <a:pt x="14330" y="1083"/>
                        </a:lnTo>
                        <a:lnTo>
                          <a:pt x="14554" y="870"/>
                        </a:lnTo>
                        <a:lnTo>
                          <a:pt x="14330" y="637"/>
                        </a:lnTo>
                        <a:lnTo>
                          <a:pt x="14554" y="297"/>
                        </a:lnTo>
                        <a:lnTo>
                          <a:pt x="15134" y="297"/>
                        </a:lnTo>
                        <a:lnTo>
                          <a:pt x="15469" y="297"/>
                        </a:lnTo>
                        <a:lnTo>
                          <a:pt x="15134" y="870"/>
                        </a:lnTo>
                        <a:lnTo>
                          <a:pt x="15134" y="1423"/>
                        </a:lnTo>
                        <a:lnTo>
                          <a:pt x="15246" y="1529"/>
                        </a:lnTo>
                        <a:lnTo>
                          <a:pt x="15246" y="1210"/>
                        </a:lnTo>
                        <a:lnTo>
                          <a:pt x="16049" y="297"/>
                        </a:lnTo>
                        <a:lnTo>
                          <a:pt x="16049" y="637"/>
                        </a:lnTo>
                        <a:lnTo>
                          <a:pt x="16161" y="1083"/>
                        </a:lnTo>
                        <a:lnTo>
                          <a:pt x="16384" y="870"/>
                        </a:lnTo>
                        <a:lnTo>
                          <a:pt x="16518" y="637"/>
                        </a:lnTo>
                        <a:lnTo>
                          <a:pt x="16741" y="552"/>
                        </a:lnTo>
                        <a:lnTo>
                          <a:pt x="16384" y="297"/>
                        </a:lnTo>
                        <a:lnTo>
                          <a:pt x="16518" y="0"/>
                        </a:lnTo>
                        <a:lnTo>
                          <a:pt x="17098" y="0"/>
                        </a:lnTo>
                        <a:lnTo>
                          <a:pt x="17567" y="85"/>
                        </a:lnTo>
                        <a:lnTo>
                          <a:pt x="17567" y="297"/>
                        </a:lnTo>
                        <a:lnTo>
                          <a:pt x="17098" y="552"/>
                        </a:lnTo>
                        <a:lnTo>
                          <a:pt x="17567" y="637"/>
                        </a:lnTo>
                        <a:lnTo>
                          <a:pt x="17098" y="870"/>
                        </a:lnTo>
                        <a:lnTo>
                          <a:pt x="17567" y="870"/>
                        </a:lnTo>
                        <a:lnTo>
                          <a:pt x="17902" y="297"/>
                        </a:lnTo>
                        <a:lnTo>
                          <a:pt x="18013" y="297"/>
                        </a:lnTo>
                        <a:lnTo>
                          <a:pt x="18259" y="552"/>
                        </a:lnTo>
                        <a:lnTo>
                          <a:pt x="18482" y="297"/>
                        </a:lnTo>
                        <a:lnTo>
                          <a:pt x="19063" y="637"/>
                        </a:lnTo>
                        <a:lnTo>
                          <a:pt x="18839" y="637"/>
                        </a:lnTo>
                        <a:lnTo>
                          <a:pt x="19174" y="637"/>
                        </a:lnTo>
                        <a:lnTo>
                          <a:pt x="19531" y="1083"/>
                        </a:lnTo>
                        <a:lnTo>
                          <a:pt x="19063" y="1423"/>
                        </a:lnTo>
                        <a:lnTo>
                          <a:pt x="17902" y="1423"/>
                        </a:lnTo>
                        <a:lnTo>
                          <a:pt x="18482" y="1529"/>
                        </a:lnTo>
                        <a:lnTo>
                          <a:pt x="18839" y="1975"/>
                        </a:lnTo>
                        <a:lnTo>
                          <a:pt x="19063" y="1741"/>
                        </a:lnTo>
                        <a:lnTo>
                          <a:pt x="19397" y="1741"/>
                        </a:lnTo>
                        <a:lnTo>
                          <a:pt x="19754" y="1975"/>
                        </a:lnTo>
                        <a:lnTo>
                          <a:pt x="19978" y="2081"/>
                        </a:lnTo>
                        <a:lnTo>
                          <a:pt x="19531" y="2081"/>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a:solidFill>
                        <a:prstClr val="black"/>
                      </a:solidFill>
                      <a:latin typeface="Arial"/>
                    </a:endParaRPr>
                  </a:p>
                </p:txBody>
              </p:sp>
              <p:sp>
                <p:nvSpPr>
                  <p:cNvPr id="130" name="Freeform 267">
                    <a:extLst>
                      <a:ext uri="{FF2B5EF4-FFF2-40B4-BE49-F238E27FC236}">
                        <a16:creationId xmlns:a16="http://schemas.microsoft.com/office/drawing/2014/main" id="{11DB0C7E-5CB4-4118-A0A9-DD91B6292BDF}"/>
                      </a:ext>
                    </a:extLst>
                  </p:cNvPr>
                  <p:cNvSpPr>
                    <a:spLocks/>
                  </p:cNvSpPr>
                  <p:nvPr/>
                </p:nvSpPr>
                <p:spPr bwMode="auto">
                  <a:xfrm>
                    <a:off x="4557775" y="2357679"/>
                    <a:ext cx="28689" cy="25670"/>
                  </a:xfrm>
                  <a:custGeom>
                    <a:avLst/>
                    <a:gdLst>
                      <a:gd name="T0" fmla="*/ 1702 w 20000"/>
                      <a:gd name="T1" fmla="*/ 19524 h 20000"/>
                      <a:gd name="T2" fmla="*/ 0 w 20000"/>
                      <a:gd name="T3" fmla="*/ 11905 h 20000"/>
                      <a:gd name="T4" fmla="*/ 8511 w 20000"/>
                      <a:gd name="T5" fmla="*/ 0 h 20000"/>
                      <a:gd name="T6" fmla="*/ 13191 w 20000"/>
                      <a:gd name="T7" fmla="*/ 7143 h 20000"/>
                      <a:gd name="T8" fmla="*/ 17447 w 20000"/>
                      <a:gd name="T9" fmla="*/ 0 h 20000"/>
                      <a:gd name="T10" fmla="*/ 19574 w 20000"/>
                      <a:gd name="T11" fmla="*/ 7143 h 20000"/>
                      <a:gd name="T12" fmla="*/ 8511 w 20000"/>
                      <a:gd name="T13" fmla="*/ 17143 h 20000"/>
                      <a:gd name="T14" fmla="*/ 6809 w 20000"/>
                      <a:gd name="T15" fmla="*/ 19524 h 20000"/>
                      <a:gd name="T16" fmla="*/ 1702 w 20000"/>
                      <a:gd name="T17"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702" y="19524"/>
                        </a:moveTo>
                        <a:lnTo>
                          <a:pt x="0" y="11905"/>
                        </a:lnTo>
                        <a:lnTo>
                          <a:pt x="8511" y="0"/>
                        </a:lnTo>
                        <a:lnTo>
                          <a:pt x="13191" y="7143"/>
                        </a:lnTo>
                        <a:lnTo>
                          <a:pt x="17447" y="0"/>
                        </a:lnTo>
                        <a:lnTo>
                          <a:pt x="19574" y="7143"/>
                        </a:lnTo>
                        <a:lnTo>
                          <a:pt x="8511" y="17143"/>
                        </a:lnTo>
                        <a:lnTo>
                          <a:pt x="6809" y="19524"/>
                        </a:lnTo>
                        <a:lnTo>
                          <a:pt x="1702" y="19524"/>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a:solidFill>
                        <a:prstClr val="black"/>
                      </a:solidFill>
                      <a:latin typeface="Arial"/>
                    </a:endParaRPr>
                  </a:p>
                </p:txBody>
              </p:sp>
              <p:sp>
                <p:nvSpPr>
                  <p:cNvPr id="131" name="Freeform 266">
                    <a:extLst>
                      <a:ext uri="{FF2B5EF4-FFF2-40B4-BE49-F238E27FC236}">
                        <a16:creationId xmlns:a16="http://schemas.microsoft.com/office/drawing/2014/main" id="{7955DDA0-1968-43BE-A085-D3834102B89C}"/>
                      </a:ext>
                    </a:extLst>
                  </p:cNvPr>
                  <p:cNvSpPr>
                    <a:spLocks/>
                  </p:cNvSpPr>
                  <p:nvPr/>
                </p:nvSpPr>
                <p:spPr bwMode="auto">
                  <a:xfrm>
                    <a:off x="4541164" y="2354660"/>
                    <a:ext cx="16610" cy="19630"/>
                  </a:xfrm>
                  <a:custGeom>
                    <a:avLst/>
                    <a:gdLst>
                      <a:gd name="T0" fmla="*/ 11429 w 20000"/>
                      <a:gd name="T1" fmla="*/ 19375 h 20000"/>
                      <a:gd name="T2" fmla="*/ 4286 w 20000"/>
                      <a:gd name="T3" fmla="*/ 19375 h 20000"/>
                      <a:gd name="T4" fmla="*/ 19286 w 20000"/>
                      <a:gd name="T5" fmla="*/ 13125 h 20000"/>
                      <a:gd name="T6" fmla="*/ 11429 w 20000"/>
                      <a:gd name="T7" fmla="*/ 13125 h 20000"/>
                      <a:gd name="T8" fmla="*/ 0 w 20000"/>
                      <a:gd name="T9" fmla="*/ 19375 h 20000"/>
                      <a:gd name="T10" fmla="*/ 0 w 20000"/>
                      <a:gd name="T11" fmla="*/ 9375 h 20000"/>
                      <a:gd name="T12" fmla="*/ 11429 w 20000"/>
                      <a:gd name="T13" fmla="*/ 9375 h 20000"/>
                      <a:gd name="T14" fmla="*/ 11429 w 20000"/>
                      <a:gd name="T15" fmla="*/ 0 h 20000"/>
                      <a:gd name="T16" fmla="*/ 19286 w 20000"/>
                      <a:gd name="T17" fmla="*/ 3750 h 20000"/>
                      <a:gd name="T18" fmla="*/ 19286 w 20000"/>
                      <a:gd name="T19" fmla="*/ 13125 h 20000"/>
                      <a:gd name="T20" fmla="*/ 11429 w 20000"/>
                      <a:gd name="T21" fmla="*/ 193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1429" y="19375"/>
                        </a:moveTo>
                        <a:lnTo>
                          <a:pt x="4286" y="19375"/>
                        </a:lnTo>
                        <a:lnTo>
                          <a:pt x="19286" y="13125"/>
                        </a:lnTo>
                        <a:lnTo>
                          <a:pt x="11429" y="13125"/>
                        </a:lnTo>
                        <a:lnTo>
                          <a:pt x="0" y="19375"/>
                        </a:lnTo>
                        <a:lnTo>
                          <a:pt x="0" y="9375"/>
                        </a:lnTo>
                        <a:lnTo>
                          <a:pt x="11429" y="9375"/>
                        </a:lnTo>
                        <a:lnTo>
                          <a:pt x="11429" y="0"/>
                        </a:lnTo>
                        <a:lnTo>
                          <a:pt x="19286" y="3750"/>
                        </a:lnTo>
                        <a:lnTo>
                          <a:pt x="19286" y="13125"/>
                        </a:lnTo>
                        <a:lnTo>
                          <a:pt x="11429" y="19375"/>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a:solidFill>
                        <a:prstClr val="black"/>
                      </a:solidFill>
                      <a:latin typeface="Arial"/>
                    </a:endParaRPr>
                  </a:p>
                </p:txBody>
              </p:sp>
              <p:sp>
                <p:nvSpPr>
                  <p:cNvPr id="132" name="Freeform 261">
                    <a:extLst>
                      <a:ext uri="{FF2B5EF4-FFF2-40B4-BE49-F238E27FC236}">
                        <a16:creationId xmlns:a16="http://schemas.microsoft.com/office/drawing/2014/main" id="{104016C2-5FAA-4BE7-BC35-7BCED71AC95B}"/>
                      </a:ext>
                    </a:extLst>
                  </p:cNvPr>
                  <p:cNvSpPr>
                    <a:spLocks/>
                  </p:cNvSpPr>
                  <p:nvPr/>
                </p:nvSpPr>
                <p:spPr bwMode="auto">
                  <a:xfrm>
                    <a:off x="4491335" y="2348620"/>
                    <a:ext cx="265758" cy="582856"/>
                  </a:xfrm>
                  <a:custGeom>
                    <a:avLst/>
                    <a:gdLst>
                      <a:gd name="T0" fmla="*/ 16190 w 20000"/>
                      <a:gd name="T1" fmla="*/ 851 h 20000"/>
                      <a:gd name="T2" fmla="*/ 18549 w 20000"/>
                      <a:gd name="T3" fmla="*/ 2033 h 20000"/>
                      <a:gd name="T4" fmla="*/ 18776 w 20000"/>
                      <a:gd name="T5" fmla="*/ 2593 h 20000"/>
                      <a:gd name="T6" fmla="*/ 19683 w 20000"/>
                      <a:gd name="T7" fmla="*/ 4191 h 20000"/>
                      <a:gd name="T8" fmla="*/ 18549 w 20000"/>
                      <a:gd name="T9" fmla="*/ 4710 h 20000"/>
                      <a:gd name="T10" fmla="*/ 15692 w 20000"/>
                      <a:gd name="T11" fmla="*/ 5373 h 20000"/>
                      <a:gd name="T12" fmla="*/ 15510 w 20000"/>
                      <a:gd name="T13" fmla="*/ 6452 h 20000"/>
                      <a:gd name="T14" fmla="*/ 15510 w 20000"/>
                      <a:gd name="T15" fmla="*/ 7303 h 20000"/>
                      <a:gd name="T16" fmla="*/ 13651 w 20000"/>
                      <a:gd name="T17" fmla="*/ 8278 h 20000"/>
                      <a:gd name="T18" fmla="*/ 12698 w 20000"/>
                      <a:gd name="T19" fmla="*/ 8485 h 20000"/>
                      <a:gd name="T20" fmla="*/ 11247 w 20000"/>
                      <a:gd name="T21" fmla="*/ 9232 h 20000"/>
                      <a:gd name="T22" fmla="*/ 10794 w 20000"/>
                      <a:gd name="T23" fmla="*/ 9336 h 20000"/>
                      <a:gd name="T24" fmla="*/ 10113 w 20000"/>
                      <a:gd name="T25" fmla="*/ 9876 h 20000"/>
                      <a:gd name="T26" fmla="*/ 10113 w 20000"/>
                      <a:gd name="T27" fmla="*/ 10954 h 20000"/>
                      <a:gd name="T28" fmla="*/ 9841 w 20000"/>
                      <a:gd name="T29" fmla="*/ 11494 h 20000"/>
                      <a:gd name="T30" fmla="*/ 10794 w 20000"/>
                      <a:gd name="T31" fmla="*/ 12780 h 20000"/>
                      <a:gd name="T32" fmla="*/ 12698 w 20000"/>
                      <a:gd name="T33" fmla="*/ 13320 h 20000"/>
                      <a:gd name="T34" fmla="*/ 12426 w 20000"/>
                      <a:gd name="T35" fmla="*/ 14710 h 20000"/>
                      <a:gd name="T36" fmla="*/ 11247 w 20000"/>
                      <a:gd name="T37" fmla="*/ 14917 h 20000"/>
                      <a:gd name="T38" fmla="*/ 8934 w 20000"/>
                      <a:gd name="T39" fmla="*/ 15477 h 20000"/>
                      <a:gd name="T40" fmla="*/ 9841 w 20000"/>
                      <a:gd name="T41" fmla="*/ 16411 h 20000"/>
                      <a:gd name="T42" fmla="*/ 9388 w 20000"/>
                      <a:gd name="T43" fmla="*/ 17822 h 20000"/>
                      <a:gd name="T44" fmla="*/ 6349 w 20000"/>
                      <a:gd name="T45" fmla="*/ 19108 h 20000"/>
                      <a:gd name="T46" fmla="*/ 5850 w 20000"/>
                      <a:gd name="T47" fmla="*/ 19544 h 20000"/>
                      <a:gd name="T48" fmla="*/ 3991 w 20000"/>
                      <a:gd name="T49" fmla="*/ 19979 h 20000"/>
                      <a:gd name="T50" fmla="*/ 2812 w 20000"/>
                      <a:gd name="T51" fmla="*/ 18900 h 20000"/>
                      <a:gd name="T52" fmla="*/ 3265 w 20000"/>
                      <a:gd name="T53" fmla="*/ 18568 h 20000"/>
                      <a:gd name="T54" fmla="*/ 1859 w 20000"/>
                      <a:gd name="T55" fmla="*/ 17178 h 20000"/>
                      <a:gd name="T56" fmla="*/ 952 w 20000"/>
                      <a:gd name="T57" fmla="*/ 15996 h 20000"/>
                      <a:gd name="T58" fmla="*/ 0 w 20000"/>
                      <a:gd name="T59" fmla="*/ 15021 h 20000"/>
                      <a:gd name="T60" fmla="*/ 952 w 20000"/>
                      <a:gd name="T61" fmla="*/ 14066 h 20000"/>
                      <a:gd name="T62" fmla="*/ 2132 w 20000"/>
                      <a:gd name="T63" fmla="*/ 13734 h 20000"/>
                      <a:gd name="T64" fmla="*/ 1859 w 20000"/>
                      <a:gd name="T65" fmla="*/ 12137 h 20000"/>
                      <a:gd name="T66" fmla="*/ 2132 w 20000"/>
                      <a:gd name="T67" fmla="*/ 11286 h 20000"/>
                      <a:gd name="T68" fmla="*/ 952 w 20000"/>
                      <a:gd name="T69" fmla="*/ 9336 h 20000"/>
                      <a:gd name="T70" fmla="*/ 952 w 20000"/>
                      <a:gd name="T71" fmla="*/ 8154 h 20000"/>
                      <a:gd name="T72" fmla="*/ 4444 w 20000"/>
                      <a:gd name="T73" fmla="*/ 7635 h 20000"/>
                      <a:gd name="T74" fmla="*/ 3719 w 20000"/>
                      <a:gd name="T75" fmla="*/ 6784 h 20000"/>
                      <a:gd name="T76" fmla="*/ 4943 w 20000"/>
                      <a:gd name="T77" fmla="*/ 4295 h 20000"/>
                      <a:gd name="T78" fmla="*/ 7029 w 20000"/>
                      <a:gd name="T79" fmla="*/ 2905 h 20000"/>
                      <a:gd name="T80" fmla="*/ 7710 w 20000"/>
                      <a:gd name="T81" fmla="*/ 1950 h 20000"/>
                      <a:gd name="T82" fmla="*/ 9841 w 20000"/>
                      <a:gd name="T83" fmla="*/ 1494 h 20000"/>
                      <a:gd name="T84" fmla="*/ 10113 w 20000"/>
                      <a:gd name="T85" fmla="*/ 643 h 20000"/>
                      <a:gd name="T86" fmla="*/ 13152 w 20000"/>
                      <a:gd name="T87" fmla="*/ 851 h 20000"/>
                      <a:gd name="T88" fmla="*/ 12698 w 20000"/>
                      <a:gd name="T8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00" h="20000">
                        <a:moveTo>
                          <a:pt x="13651" y="0"/>
                        </a:moveTo>
                        <a:lnTo>
                          <a:pt x="14785" y="539"/>
                        </a:lnTo>
                        <a:lnTo>
                          <a:pt x="16190" y="851"/>
                        </a:lnTo>
                        <a:lnTo>
                          <a:pt x="17370" y="851"/>
                        </a:lnTo>
                        <a:lnTo>
                          <a:pt x="18549" y="1411"/>
                        </a:lnTo>
                        <a:lnTo>
                          <a:pt x="18549" y="2033"/>
                        </a:lnTo>
                        <a:lnTo>
                          <a:pt x="19229" y="2261"/>
                        </a:lnTo>
                        <a:lnTo>
                          <a:pt x="18776" y="2469"/>
                        </a:lnTo>
                        <a:lnTo>
                          <a:pt x="18776" y="2593"/>
                        </a:lnTo>
                        <a:lnTo>
                          <a:pt x="19683" y="2905"/>
                        </a:lnTo>
                        <a:lnTo>
                          <a:pt x="19229" y="3776"/>
                        </a:lnTo>
                        <a:lnTo>
                          <a:pt x="19683" y="4191"/>
                        </a:lnTo>
                        <a:lnTo>
                          <a:pt x="19955" y="4502"/>
                        </a:lnTo>
                        <a:lnTo>
                          <a:pt x="18549" y="4502"/>
                        </a:lnTo>
                        <a:lnTo>
                          <a:pt x="18549" y="4710"/>
                        </a:lnTo>
                        <a:lnTo>
                          <a:pt x="16916" y="4502"/>
                        </a:lnTo>
                        <a:lnTo>
                          <a:pt x="16689" y="5166"/>
                        </a:lnTo>
                        <a:lnTo>
                          <a:pt x="15692" y="5373"/>
                        </a:lnTo>
                        <a:lnTo>
                          <a:pt x="16190" y="5602"/>
                        </a:lnTo>
                        <a:lnTo>
                          <a:pt x="15692" y="6017"/>
                        </a:lnTo>
                        <a:lnTo>
                          <a:pt x="15510" y="6452"/>
                        </a:lnTo>
                        <a:lnTo>
                          <a:pt x="15692" y="6535"/>
                        </a:lnTo>
                        <a:lnTo>
                          <a:pt x="16190" y="6784"/>
                        </a:lnTo>
                        <a:lnTo>
                          <a:pt x="15510" y="7303"/>
                        </a:lnTo>
                        <a:lnTo>
                          <a:pt x="15011" y="7842"/>
                        </a:lnTo>
                        <a:lnTo>
                          <a:pt x="14785" y="7946"/>
                        </a:lnTo>
                        <a:lnTo>
                          <a:pt x="13651" y="8278"/>
                        </a:lnTo>
                        <a:lnTo>
                          <a:pt x="13152" y="8154"/>
                        </a:lnTo>
                        <a:lnTo>
                          <a:pt x="13152" y="8278"/>
                        </a:lnTo>
                        <a:lnTo>
                          <a:pt x="12698" y="8485"/>
                        </a:lnTo>
                        <a:lnTo>
                          <a:pt x="12426" y="8817"/>
                        </a:lnTo>
                        <a:lnTo>
                          <a:pt x="11701" y="8817"/>
                        </a:lnTo>
                        <a:lnTo>
                          <a:pt x="11247" y="9232"/>
                        </a:lnTo>
                        <a:lnTo>
                          <a:pt x="11701" y="9336"/>
                        </a:lnTo>
                        <a:lnTo>
                          <a:pt x="11247" y="9336"/>
                        </a:lnTo>
                        <a:lnTo>
                          <a:pt x="10794" y="9336"/>
                        </a:lnTo>
                        <a:lnTo>
                          <a:pt x="10794" y="9876"/>
                        </a:lnTo>
                        <a:lnTo>
                          <a:pt x="10567" y="9876"/>
                        </a:lnTo>
                        <a:lnTo>
                          <a:pt x="10113" y="9876"/>
                        </a:lnTo>
                        <a:lnTo>
                          <a:pt x="10113" y="10104"/>
                        </a:lnTo>
                        <a:lnTo>
                          <a:pt x="10113" y="10415"/>
                        </a:lnTo>
                        <a:lnTo>
                          <a:pt x="10113" y="10954"/>
                        </a:lnTo>
                        <a:lnTo>
                          <a:pt x="10113" y="11058"/>
                        </a:lnTo>
                        <a:lnTo>
                          <a:pt x="9841" y="11058"/>
                        </a:lnTo>
                        <a:lnTo>
                          <a:pt x="9841" y="11494"/>
                        </a:lnTo>
                        <a:lnTo>
                          <a:pt x="9841" y="11909"/>
                        </a:lnTo>
                        <a:lnTo>
                          <a:pt x="10567" y="12676"/>
                        </a:lnTo>
                        <a:lnTo>
                          <a:pt x="10794" y="12780"/>
                        </a:lnTo>
                        <a:lnTo>
                          <a:pt x="11247" y="12676"/>
                        </a:lnTo>
                        <a:lnTo>
                          <a:pt x="11973" y="13195"/>
                        </a:lnTo>
                        <a:lnTo>
                          <a:pt x="12698" y="13320"/>
                        </a:lnTo>
                        <a:lnTo>
                          <a:pt x="13152" y="13859"/>
                        </a:lnTo>
                        <a:lnTo>
                          <a:pt x="11973" y="14378"/>
                        </a:lnTo>
                        <a:lnTo>
                          <a:pt x="12426" y="14710"/>
                        </a:lnTo>
                        <a:lnTo>
                          <a:pt x="11701" y="14917"/>
                        </a:lnTo>
                        <a:lnTo>
                          <a:pt x="11701" y="15021"/>
                        </a:lnTo>
                        <a:lnTo>
                          <a:pt x="11247" y="14917"/>
                        </a:lnTo>
                        <a:lnTo>
                          <a:pt x="10567" y="15228"/>
                        </a:lnTo>
                        <a:lnTo>
                          <a:pt x="9841" y="15477"/>
                        </a:lnTo>
                        <a:lnTo>
                          <a:pt x="8934" y="15477"/>
                        </a:lnTo>
                        <a:lnTo>
                          <a:pt x="9841" y="15560"/>
                        </a:lnTo>
                        <a:lnTo>
                          <a:pt x="9841" y="16100"/>
                        </a:lnTo>
                        <a:lnTo>
                          <a:pt x="9841" y="16411"/>
                        </a:lnTo>
                        <a:lnTo>
                          <a:pt x="9388" y="16639"/>
                        </a:lnTo>
                        <a:lnTo>
                          <a:pt x="9841" y="16846"/>
                        </a:lnTo>
                        <a:lnTo>
                          <a:pt x="9388" y="17822"/>
                        </a:lnTo>
                        <a:lnTo>
                          <a:pt x="8707" y="18900"/>
                        </a:lnTo>
                        <a:lnTo>
                          <a:pt x="6803" y="18900"/>
                        </a:lnTo>
                        <a:lnTo>
                          <a:pt x="6349" y="19108"/>
                        </a:lnTo>
                        <a:lnTo>
                          <a:pt x="5669" y="19212"/>
                        </a:lnTo>
                        <a:lnTo>
                          <a:pt x="5669" y="19419"/>
                        </a:lnTo>
                        <a:lnTo>
                          <a:pt x="5850" y="19544"/>
                        </a:lnTo>
                        <a:lnTo>
                          <a:pt x="5669" y="19979"/>
                        </a:lnTo>
                        <a:lnTo>
                          <a:pt x="4943" y="19979"/>
                        </a:lnTo>
                        <a:lnTo>
                          <a:pt x="3991" y="19979"/>
                        </a:lnTo>
                        <a:lnTo>
                          <a:pt x="3719" y="19979"/>
                        </a:lnTo>
                        <a:lnTo>
                          <a:pt x="3719" y="19419"/>
                        </a:lnTo>
                        <a:lnTo>
                          <a:pt x="2812" y="18900"/>
                        </a:lnTo>
                        <a:lnTo>
                          <a:pt x="3265" y="18672"/>
                        </a:lnTo>
                        <a:lnTo>
                          <a:pt x="2812" y="18568"/>
                        </a:lnTo>
                        <a:lnTo>
                          <a:pt x="3265" y="18568"/>
                        </a:lnTo>
                        <a:lnTo>
                          <a:pt x="3265" y="18237"/>
                        </a:lnTo>
                        <a:lnTo>
                          <a:pt x="2585" y="17822"/>
                        </a:lnTo>
                        <a:lnTo>
                          <a:pt x="1859" y="17178"/>
                        </a:lnTo>
                        <a:lnTo>
                          <a:pt x="952" y="16639"/>
                        </a:lnTo>
                        <a:lnTo>
                          <a:pt x="1406" y="16328"/>
                        </a:lnTo>
                        <a:lnTo>
                          <a:pt x="952" y="15996"/>
                        </a:lnTo>
                        <a:lnTo>
                          <a:pt x="726" y="16100"/>
                        </a:lnTo>
                        <a:lnTo>
                          <a:pt x="272" y="15788"/>
                        </a:lnTo>
                        <a:lnTo>
                          <a:pt x="0" y="15021"/>
                        </a:lnTo>
                        <a:lnTo>
                          <a:pt x="0" y="14917"/>
                        </a:lnTo>
                        <a:lnTo>
                          <a:pt x="952" y="15021"/>
                        </a:lnTo>
                        <a:lnTo>
                          <a:pt x="952" y="14066"/>
                        </a:lnTo>
                        <a:lnTo>
                          <a:pt x="1406" y="13859"/>
                        </a:lnTo>
                        <a:lnTo>
                          <a:pt x="1406" y="13734"/>
                        </a:lnTo>
                        <a:lnTo>
                          <a:pt x="2132" y="13734"/>
                        </a:lnTo>
                        <a:lnTo>
                          <a:pt x="2585" y="13195"/>
                        </a:lnTo>
                        <a:lnTo>
                          <a:pt x="2585" y="12780"/>
                        </a:lnTo>
                        <a:lnTo>
                          <a:pt x="1859" y="12137"/>
                        </a:lnTo>
                        <a:lnTo>
                          <a:pt x="2585" y="11909"/>
                        </a:lnTo>
                        <a:lnTo>
                          <a:pt x="2812" y="11598"/>
                        </a:lnTo>
                        <a:lnTo>
                          <a:pt x="2132" y="11286"/>
                        </a:lnTo>
                        <a:lnTo>
                          <a:pt x="1859" y="11058"/>
                        </a:lnTo>
                        <a:lnTo>
                          <a:pt x="1406" y="10104"/>
                        </a:lnTo>
                        <a:lnTo>
                          <a:pt x="952" y="9336"/>
                        </a:lnTo>
                        <a:lnTo>
                          <a:pt x="1406" y="9025"/>
                        </a:lnTo>
                        <a:lnTo>
                          <a:pt x="952" y="8693"/>
                        </a:lnTo>
                        <a:lnTo>
                          <a:pt x="952" y="8154"/>
                        </a:lnTo>
                        <a:lnTo>
                          <a:pt x="2132" y="7635"/>
                        </a:lnTo>
                        <a:lnTo>
                          <a:pt x="2812" y="7407"/>
                        </a:lnTo>
                        <a:lnTo>
                          <a:pt x="4444" y="7635"/>
                        </a:lnTo>
                        <a:lnTo>
                          <a:pt x="4444" y="7095"/>
                        </a:lnTo>
                        <a:lnTo>
                          <a:pt x="4444" y="6992"/>
                        </a:lnTo>
                        <a:lnTo>
                          <a:pt x="3719" y="6784"/>
                        </a:lnTo>
                        <a:lnTo>
                          <a:pt x="4444" y="6017"/>
                        </a:lnTo>
                        <a:lnTo>
                          <a:pt x="4943" y="5373"/>
                        </a:lnTo>
                        <a:lnTo>
                          <a:pt x="4943" y="4295"/>
                        </a:lnTo>
                        <a:lnTo>
                          <a:pt x="5850" y="3983"/>
                        </a:lnTo>
                        <a:lnTo>
                          <a:pt x="5850" y="3651"/>
                        </a:lnTo>
                        <a:lnTo>
                          <a:pt x="7029" y="2905"/>
                        </a:lnTo>
                        <a:lnTo>
                          <a:pt x="7528" y="2801"/>
                        </a:lnTo>
                        <a:lnTo>
                          <a:pt x="7029" y="2261"/>
                        </a:lnTo>
                        <a:lnTo>
                          <a:pt x="7710" y="1950"/>
                        </a:lnTo>
                        <a:lnTo>
                          <a:pt x="7710" y="1494"/>
                        </a:lnTo>
                        <a:lnTo>
                          <a:pt x="8707" y="1411"/>
                        </a:lnTo>
                        <a:lnTo>
                          <a:pt x="9841" y="1494"/>
                        </a:lnTo>
                        <a:lnTo>
                          <a:pt x="9841" y="1183"/>
                        </a:lnTo>
                        <a:lnTo>
                          <a:pt x="9841" y="851"/>
                        </a:lnTo>
                        <a:lnTo>
                          <a:pt x="10113" y="643"/>
                        </a:lnTo>
                        <a:lnTo>
                          <a:pt x="11247" y="851"/>
                        </a:lnTo>
                        <a:lnTo>
                          <a:pt x="12698" y="1079"/>
                        </a:lnTo>
                        <a:lnTo>
                          <a:pt x="13152" y="851"/>
                        </a:lnTo>
                        <a:lnTo>
                          <a:pt x="12698" y="643"/>
                        </a:lnTo>
                        <a:lnTo>
                          <a:pt x="12698" y="332"/>
                        </a:lnTo>
                        <a:lnTo>
                          <a:pt x="12698" y="0"/>
                        </a:lnTo>
                        <a:lnTo>
                          <a:pt x="13651" y="0"/>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a:solidFill>
                        <a:prstClr val="black"/>
                      </a:solidFill>
                      <a:latin typeface="Arial"/>
                    </a:endParaRPr>
                  </a:p>
                </p:txBody>
              </p:sp>
              <p:sp>
                <p:nvSpPr>
                  <p:cNvPr id="133" name="Freeform 260">
                    <a:extLst>
                      <a:ext uri="{FF2B5EF4-FFF2-40B4-BE49-F238E27FC236}">
                        <a16:creationId xmlns:a16="http://schemas.microsoft.com/office/drawing/2014/main" id="{A6FD6925-9995-48E2-882E-66A2DE129D75}"/>
                      </a:ext>
                    </a:extLst>
                  </p:cNvPr>
                  <p:cNvSpPr>
                    <a:spLocks/>
                  </p:cNvSpPr>
                  <p:nvPr/>
                </p:nvSpPr>
                <p:spPr bwMode="auto">
                  <a:xfrm>
                    <a:off x="4657434" y="2825776"/>
                    <a:ext cx="19629" cy="42280"/>
                  </a:xfrm>
                  <a:custGeom>
                    <a:avLst/>
                    <a:gdLst>
                      <a:gd name="T0" fmla="*/ 3750 w 20000"/>
                      <a:gd name="T1" fmla="*/ 19710 h 20000"/>
                      <a:gd name="T2" fmla="*/ 0 w 20000"/>
                      <a:gd name="T3" fmla="*/ 6087 h 20000"/>
                      <a:gd name="T4" fmla="*/ 9375 w 20000"/>
                      <a:gd name="T5" fmla="*/ 0 h 20000"/>
                      <a:gd name="T6" fmla="*/ 19375 w 20000"/>
                      <a:gd name="T7" fmla="*/ 0 h 20000"/>
                      <a:gd name="T8" fmla="*/ 16250 w 20000"/>
                      <a:gd name="T9" fmla="*/ 3188 h 20000"/>
                      <a:gd name="T10" fmla="*/ 16250 w 20000"/>
                      <a:gd name="T11" fmla="*/ 10725 h 20000"/>
                      <a:gd name="T12" fmla="*/ 16250 w 20000"/>
                      <a:gd name="T13" fmla="*/ 12174 h 20000"/>
                      <a:gd name="T14" fmla="*/ 3750 w 20000"/>
                      <a:gd name="T15" fmla="*/ 19710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34" name="Freeform 259">
                    <a:extLst>
                      <a:ext uri="{FF2B5EF4-FFF2-40B4-BE49-F238E27FC236}">
                        <a16:creationId xmlns:a16="http://schemas.microsoft.com/office/drawing/2014/main" id="{8E9F41B2-E969-49E2-AA63-B9C4E4360CF6}"/>
                      </a:ext>
                    </a:extLst>
                  </p:cNvPr>
                  <p:cNvSpPr>
                    <a:spLocks/>
                  </p:cNvSpPr>
                  <p:nvPr/>
                </p:nvSpPr>
                <p:spPr bwMode="auto">
                  <a:xfrm>
                    <a:off x="4622704" y="2848426"/>
                    <a:ext cx="10570" cy="45300"/>
                  </a:xfrm>
                  <a:custGeom>
                    <a:avLst/>
                    <a:gdLst>
                      <a:gd name="T0" fmla="*/ 0 w 20000"/>
                      <a:gd name="T1" fmla="*/ 19730 h 20000"/>
                      <a:gd name="T2" fmla="*/ 0 w 20000"/>
                      <a:gd name="T3" fmla="*/ 14054 h 20000"/>
                      <a:gd name="T4" fmla="*/ 7059 w 20000"/>
                      <a:gd name="T5" fmla="*/ 7027 h 20000"/>
                      <a:gd name="T6" fmla="*/ 7059 w 20000"/>
                      <a:gd name="T7" fmla="*/ 1622 h 20000"/>
                      <a:gd name="T8" fmla="*/ 18824 w 20000"/>
                      <a:gd name="T9" fmla="*/ 0 h 20000"/>
                      <a:gd name="T10" fmla="*/ 7059 w 20000"/>
                      <a:gd name="T11" fmla="*/ 8378 h 20000"/>
                      <a:gd name="T12" fmla="*/ 0 w 20000"/>
                      <a:gd name="T13" fmla="*/ 19730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0" y="19730"/>
                        </a:moveTo>
                        <a:lnTo>
                          <a:pt x="0" y="14054"/>
                        </a:lnTo>
                        <a:lnTo>
                          <a:pt x="7059" y="7027"/>
                        </a:lnTo>
                        <a:lnTo>
                          <a:pt x="7059" y="1622"/>
                        </a:lnTo>
                        <a:lnTo>
                          <a:pt x="18824" y="0"/>
                        </a:lnTo>
                        <a:lnTo>
                          <a:pt x="7059" y="8378"/>
                        </a:lnTo>
                        <a:lnTo>
                          <a:pt x="0" y="19730"/>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a:solidFill>
                        <a:prstClr val="black"/>
                      </a:solidFill>
                      <a:latin typeface="Arial"/>
                    </a:endParaRPr>
                  </a:p>
                </p:txBody>
              </p:sp>
              <p:sp>
                <p:nvSpPr>
                  <p:cNvPr id="135" name="Freeform 258">
                    <a:extLst>
                      <a:ext uri="{FF2B5EF4-FFF2-40B4-BE49-F238E27FC236}">
                        <a16:creationId xmlns:a16="http://schemas.microsoft.com/office/drawing/2014/main" id="{8D5B64F3-0FF5-4DD6-85D7-4D02C63F42A0}"/>
                      </a:ext>
                    </a:extLst>
                  </p:cNvPr>
                  <p:cNvSpPr>
                    <a:spLocks/>
                  </p:cNvSpPr>
                  <p:nvPr/>
                </p:nvSpPr>
                <p:spPr bwMode="auto">
                  <a:xfrm>
                    <a:off x="4581934" y="2931475"/>
                    <a:ext cx="10569" cy="13590"/>
                  </a:xfrm>
                  <a:custGeom>
                    <a:avLst/>
                    <a:gdLst>
                      <a:gd name="T0" fmla="*/ 5882 w 20000"/>
                      <a:gd name="T1" fmla="*/ 19091 h 20000"/>
                      <a:gd name="T2" fmla="*/ 0 w 20000"/>
                      <a:gd name="T3" fmla="*/ 10000 h 20000"/>
                      <a:gd name="T4" fmla="*/ 0 w 20000"/>
                      <a:gd name="T5" fmla="*/ 0 h 20000"/>
                      <a:gd name="T6" fmla="*/ 18824 w 20000"/>
                      <a:gd name="T7" fmla="*/ 10000 h 20000"/>
                      <a:gd name="T8" fmla="*/ 5882 w 20000"/>
                      <a:gd name="T9" fmla="*/ 19091 h 20000"/>
                    </a:gdLst>
                    <a:ahLst/>
                    <a:cxnLst>
                      <a:cxn ang="0">
                        <a:pos x="T0" y="T1"/>
                      </a:cxn>
                      <a:cxn ang="0">
                        <a:pos x="T2" y="T3"/>
                      </a:cxn>
                      <a:cxn ang="0">
                        <a:pos x="T4" y="T5"/>
                      </a:cxn>
                      <a:cxn ang="0">
                        <a:pos x="T6" y="T7"/>
                      </a:cxn>
                      <a:cxn ang="0">
                        <a:pos x="T8" y="T9"/>
                      </a:cxn>
                    </a:cxnLst>
                    <a:rect l="0" t="0" r="r" b="b"/>
                    <a:pathLst>
                      <a:path w="20000" h="20000">
                        <a:moveTo>
                          <a:pt x="5882" y="19091"/>
                        </a:moveTo>
                        <a:lnTo>
                          <a:pt x="0" y="10000"/>
                        </a:lnTo>
                        <a:lnTo>
                          <a:pt x="0" y="0"/>
                        </a:lnTo>
                        <a:lnTo>
                          <a:pt x="18824" y="10000"/>
                        </a:lnTo>
                        <a:lnTo>
                          <a:pt x="5882" y="19091"/>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a:solidFill>
                        <a:prstClr val="black"/>
                      </a:solidFill>
                      <a:latin typeface="Arial"/>
                    </a:endParaRPr>
                  </a:p>
                </p:txBody>
              </p:sp>
            </p:grpSp>
          </p:grpSp>
        </p:grpSp>
        <p:grpSp>
          <p:nvGrpSpPr>
            <p:cNvPr id="415" name="Group 414">
              <a:extLst>
                <a:ext uri="{FF2B5EF4-FFF2-40B4-BE49-F238E27FC236}">
                  <a16:creationId xmlns:a16="http://schemas.microsoft.com/office/drawing/2014/main" id="{6864AD88-CD80-41F6-A161-213A94CF31B8}"/>
                </a:ext>
              </a:extLst>
            </p:cNvPr>
            <p:cNvGrpSpPr/>
            <p:nvPr/>
          </p:nvGrpSpPr>
          <p:grpSpPr>
            <a:xfrm>
              <a:off x="2450083" y="721044"/>
              <a:ext cx="3127022" cy="4955486"/>
              <a:chOff x="4570828" y="83244"/>
              <a:chExt cx="3597643" cy="5701294"/>
            </a:xfrm>
          </p:grpSpPr>
          <p:grpSp>
            <p:nvGrpSpPr>
              <p:cNvPr id="416" name="Group 415">
                <a:extLst>
                  <a:ext uri="{FF2B5EF4-FFF2-40B4-BE49-F238E27FC236}">
                    <a16:creationId xmlns:a16="http://schemas.microsoft.com/office/drawing/2014/main" id="{361A35B3-88BA-403B-BDBF-09343598AC5B}"/>
                  </a:ext>
                </a:extLst>
              </p:cNvPr>
              <p:cNvGrpSpPr/>
              <p:nvPr/>
            </p:nvGrpSpPr>
            <p:grpSpPr>
              <a:xfrm>
                <a:off x="4570828" y="83244"/>
                <a:ext cx="3597643" cy="5701294"/>
                <a:chOff x="4755374" y="1054296"/>
                <a:chExt cx="2435479" cy="3859577"/>
              </a:xfrm>
              <a:solidFill>
                <a:schemeClr val="bg1">
                  <a:lumMod val="85000"/>
                </a:schemeClr>
              </a:solidFill>
            </p:grpSpPr>
            <p:grpSp>
              <p:nvGrpSpPr>
                <p:cNvPr id="419" name="Groupe 46">
                  <a:extLst>
                    <a:ext uri="{FF2B5EF4-FFF2-40B4-BE49-F238E27FC236}">
                      <a16:creationId xmlns:a16="http://schemas.microsoft.com/office/drawing/2014/main" id="{2E2F3277-9D4F-4535-A9B3-0C2EDBCD20B3}"/>
                    </a:ext>
                  </a:extLst>
                </p:cNvPr>
                <p:cNvGrpSpPr/>
                <p:nvPr userDrawn="1"/>
              </p:nvGrpSpPr>
              <p:grpSpPr>
                <a:xfrm>
                  <a:off x="6098656" y="3005524"/>
                  <a:ext cx="545053" cy="403241"/>
                  <a:chOff x="1974184" y="3816328"/>
                  <a:chExt cx="667414" cy="493767"/>
                </a:xfrm>
                <a:grpFill/>
                <a:effectLst/>
              </p:grpSpPr>
              <p:sp>
                <p:nvSpPr>
                  <p:cNvPr id="479" name="Freeform 90">
                    <a:extLst>
                      <a:ext uri="{FF2B5EF4-FFF2-40B4-BE49-F238E27FC236}">
                        <a16:creationId xmlns:a16="http://schemas.microsoft.com/office/drawing/2014/main" id="{372A68F1-8C39-4C36-A39D-2043D2C9325D}"/>
                      </a:ext>
                    </a:extLst>
                  </p:cNvPr>
                  <p:cNvSpPr>
                    <a:spLocks/>
                  </p:cNvSpPr>
                  <p:nvPr/>
                </p:nvSpPr>
                <p:spPr bwMode="auto">
                  <a:xfrm>
                    <a:off x="2179542" y="3816328"/>
                    <a:ext cx="19630" cy="40770"/>
                  </a:xfrm>
                  <a:custGeom>
                    <a:avLst/>
                    <a:gdLst>
                      <a:gd name="T0" fmla="*/ 15625 w 20000"/>
                      <a:gd name="T1" fmla="*/ 19706 h 20000"/>
                      <a:gd name="T2" fmla="*/ 9375 w 20000"/>
                      <a:gd name="T3" fmla="*/ 15000 h 20000"/>
                      <a:gd name="T4" fmla="*/ 9375 w 20000"/>
                      <a:gd name="T5" fmla="*/ 12059 h 20000"/>
                      <a:gd name="T6" fmla="*/ 9375 w 20000"/>
                      <a:gd name="T7" fmla="*/ 4706 h 20000"/>
                      <a:gd name="T8" fmla="*/ 0 w 20000"/>
                      <a:gd name="T9" fmla="*/ 2941 h 20000"/>
                      <a:gd name="T10" fmla="*/ 0 w 20000"/>
                      <a:gd name="T11" fmla="*/ 0 h 20000"/>
                      <a:gd name="T12" fmla="*/ 9375 w 20000"/>
                      <a:gd name="T13" fmla="*/ 2941 h 20000"/>
                      <a:gd name="T14" fmla="*/ 19375 w 20000"/>
                      <a:gd name="T15" fmla="*/ 12059 h 20000"/>
                      <a:gd name="T16" fmla="*/ 15625 w 20000"/>
                      <a:gd name="T17" fmla="*/ 197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5625" y="19706"/>
                        </a:moveTo>
                        <a:lnTo>
                          <a:pt x="9375" y="15000"/>
                        </a:lnTo>
                        <a:lnTo>
                          <a:pt x="9375" y="12059"/>
                        </a:lnTo>
                        <a:lnTo>
                          <a:pt x="9375" y="4706"/>
                        </a:lnTo>
                        <a:lnTo>
                          <a:pt x="0" y="2941"/>
                        </a:lnTo>
                        <a:lnTo>
                          <a:pt x="0" y="0"/>
                        </a:lnTo>
                        <a:lnTo>
                          <a:pt x="9375" y="2941"/>
                        </a:lnTo>
                        <a:lnTo>
                          <a:pt x="19375" y="12059"/>
                        </a:lnTo>
                        <a:lnTo>
                          <a:pt x="15625" y="19706"/>
                        </a:lnTo>
                        <a:close/>
                      </a:path>
                    </a:pathLst>
                  </a:custGeom>
                  <a:solidFill>
                    <a:srgbClr val="92D05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prstClr val="black"/>
                      </a:solidFill>
                      <a:latin typeface="Arial"/>
                    </a:endParaRPr>
                  </a:p>
                </p:txBody>
              </p:sp>
              <p:sp>
                <p:nvSpPr>
                  <p:cNvPr id="480" name="Freeform 89">
                    <a:extLst>
                      <a:ext uri="{FF2B5EF4-FFF2-40B4-BE49-F238E27FC236}">
                        <a16:creationId xmlns:a16="http://schemas.microsoft.com/office/drawing/2014/main" id="{EB17AE72-852D-4840-A0E4-033E14DC2914}"/>
                      </a:ext>
                    </a:extLst>
                  </p:cNvPr>
                  <p:cNvSpPr>
                    <a:spLocks/>
                  </p:cNvSpPr>
                  <p:nvPr/>
                </p:nvSpPr>
                <p:spPr bwMode="auto">
                  <a:xfrm>
                    <a:off x="2161422" y="3879748"/>
                    <a:ext cx="13590" cy="19630"/>
                  </a:xfrm>
                  <a:custGeom>
                    <a:avLst/>
                    <a:gdLst>
                      <a:gd name="T0" fmla="*/ 5455 w 20000"/>
                      <a:gd name="T1" fmla="*/ 19375 h 20000"/>
                      <a:gd name="T2" fmla="*/ 0 w 20000"/>
                      <a:gd name="T3" fmla="*/ 12500 h 20000"/>
                      <a:gd name="T4" fmla="*/ 5455 w 20000"/>
                      <a:gd name="T5" fmla="*/ 9375 h 20000"/>
                      <a:gd name="T6" fmla="*/ 5455 w 20000"/>
                      <a:gd name="T7" fmla="*/ 0 h 20000"/>
                      <a:gd name="T8" fmla="*/ 19091 w 20000"/>
                      <a:gd name="T9" fmla="*/ 0 h 20000"/>
                      <a:gd name="T10" fmla="*/ 19091 w 20000"/>
                      <a:gd name="T11" fmla="*/ 12500 h 20000"/>
                      <a:gd name="T12" fmla="*/ 5455 w 20000"/>
                      <a:gd name="T13" fmla="*/ 19375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5455" y="19375"/>
                        </a:moveTo>
                        <a:lnTo>
                          <a:pt x="0" y="12500"/>
                        </a:lnTo>
                        <a:lnTo>
                          <a:pt x="5455" y="9375"/>
                        </a:lnTo>
                        <a:lnTo>
                          <a:pt x="5455" y="0"/>
                        </a:lnTo>
                        <a:lnTo>
                          <a:pt x="19091" y="0"/>
                        </a:lnTo>
                        <a:lnTo>
                          <a:pt x="19091" y="12500"/>
                        </a:lnTo>
                        <a:lnTo>
                          <a:pt x="5455" y="19375"/>
                        </a:lnTo>
                        <a:close/>
                      </a:path>
                    </a:pathLst>
                  </a:custGeom>
                  <a:solidFill>
                    <a:srgbClr val="92D05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prstClr val="black"/>
                      </a:solidFill>
                      <a:latin typeface="Arial"/>
                    </a:endParaRPr>
                  </a:p>
                </p:txBody>
              </p:sp>
              <p:sp>
                <p:nvSpPr>
                  <p:cNvPr id="481" name="Freeform 88">
                    <a:extLst>
                      <a:ext uri="{FF2B5EF4-FFF2-40B4-BE49-F238E27FC236}">
                        <a16:creationId xmlns:a16="http://schemas.microsoft.com/office/drawing/2014/main" id="{A72063CD-63A3-42FA-92F3-795BAE613A67}"/>
                      </a:ext>
                    </a:extLst>
                  </p:cNvPr>
                  <p:cNvSpPr>
                    <a:spLocks/>
                  </p:cNvSpPr>
                  <p:nvPr/>
                </p:nvSpPr>
                <p:spPr bwMode="auto">
                  <a:xfrm>
                    <a:off x="2199172" y="3864648"/>
                    <a:ext cx="22649" cy="28690"/>
                  </a:xfrm>
                  <a:custGeom>
                    <a:avLst/>
                    <a:gdLst>
                      <a:gd name="T0" fmla="*/ 19459 w 20000"/>
                      <a:gd name="T1" fmla="*/ 19574 h 20000"/>
                      <a:gd name="T2" fmla="*/ 10811 w 20000"/>
                      <a:gd name="T3" fmla="*/ 17447 h 20000"/>
                      <a:gd name="T4" fmla="*/ 14054 w 20000"/>
                      <a:gd name="T5" fmla="*/ 11064 h 20000"/>
                      <a:gd name="T6" fmla="*/ 0 w 20000"/>
                      <a:gd name="T7" fmla="*/ 1702 h 20000"/>
                      <a:gd name="T8" fmla="*/ 5405 w 20000"/>
                      <a:gd name="T9" fmla="*/ 0 h 20000"/>
                      <a:gd name="T10" fmla="*/ 19459 w 20000"/>
                      <a:gd name="T11" fmla="*/ 11064 h 20000"/>
                      <a:gd name="T12" fmla="*/ 19459 w 20000"/>
                      <a:gd name="T13" fmla="*/ 1957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9459" y="19574"/>
                        </a:moveTo>
                        <a:lnTo>
                          <a:pt x="10811" y="17447"/>
                        </a:lnTo>
                        <a:lnTo>
                          <a:pt x="14054" y="11064"/>
                        </a:lnTo>
                        <a:lnTo>
                          <a:pt x="0" y="1702"/>
                        </a:lnTo>
                        <a:lnTo>
                          <a:pt x="5405" y="0"/>
                        </a:lnTo>
                        <a:lnTo>
                          <a:pt x="19459" y="11064"/>
                        </a:lnTo>
                        <a:lnTo>
                          <a:pt x="19459" y="19574"/>
                        </a:lnTo>
                        <a:close/>
                      </a:path>
                    </a:pathLst>
                  </a:custGeom>
                  <a:solidFill>
                    <a:srgbClr val="92D05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prstClr val="black"/>
                      </a:solidFill>
                      <a:latin typeface="Arial"/>
                    </a:endParaRPr>
                  </a:p>
                </p:txBody>
              </p:sp>
              <p:sp>
                <p:nvSpPr>
                  <p:cNvPr id="482" name="Freeform 87">
                    <a:extLst>
                      <a:ext uri="{FF2B5EF4-FFF2-40B4-BE49-F238E27FC236}">
                        <a16:creationId xmlns:a16="http://schemas.microsoft.com/office/drawing/2014/main" id="{C90DBBDC-AF22-463B-946B-CA0E088F0DB3}"/>
                      </a:ext>
                    </a:extLst>
                  </p:cNvPr>
                  <p:cNvSpPr>
                    <a:spLocks/>
                  </p:cNvSpPr>
                  <p:nvPr/>
                </p:nvSpPr>
                <p:spPr bwMode="auto">
                  <a:xfrm>
                    <a:off x="2147833" y="3825388"/>
                    <a:ext cx="33220" cy="12080"/>
                  </a:xfrm>
                  <a:custGeom>
                    <a:avLst/>
                    <a:gdLst>
                      <a:gd name="T0" fmla="*/ 4074 w 20000"/>
                      <a:gd name="T1" fmla="*/ 19048 h 20000"/>
                      <a:gd name="T2" fmla="*/ 0 w 20000"/>
                      <a:gd name="T3" fmla="*/ 0 h 20000"/>
                      <a:gd name="T4" fmla="*/ 7778 w 20000"/>
                      <a:gd name="T5" fmla="*/ 0 h 20000"/>
                      <a:gd name="T6" fmla="*/ 15926 w 20000"/>
                      <a:gd name="T7" fmla="*/ 0 h 20000"/>
                      <a:gd name="T8" fmla="*/ 19630 w 20000"/>
                      <a:gd name="T9" fmla="*/ 0 h 20000"/>
                      <a:gd name="T10" fmla="*/ 4074 w 20000"/>
                      <a:gd name="T11" fmla="*/ 19048 h 20000"/>
                    </a:gdLst>
                    <a:ahLst/>
                    <a:cxnLst>
                      <a:cxn ang="0">
                        <a:pos x="T0" y="T1"/>
                      </a:cxn>
                      <a:cxn ang="0">
                        <a:pos x="T2" y="T3"/>
                      </a:cxn>
                      <a:cxn ang="0">
                        <a:pos x="T4" y="T5"/>
                      </a:cxn>
                      <a:cxn ang="0">
                        <a:pos x="T6" y="T7"/>
                      </a:cxn>
                      <a:cxn ang="0">
                        <a:pos x="T8" y="T9"/>
                      </a:cxn>
                      <a:cxn ang="0">
                        <a:pos x="T10" y="T11"/>
                      </a:cxn>
                    </a:cxnLst>
                    <a:rect l="0" t="0" r="r" b="b"/>
                    <a:pathLst>
                      <a:path w="20000" h="20000">
                        <a:moveTo>
                          <a:pt x="4074" y="19048"/>
                        </a:moveTo>
                        <a:lnTo>
                          <a:pt x="0" y="0"/>
                        </a:lnTo>
                        <a:lnTo>
                          <a:pt x="7778" y="0"/>
                        </a:lnTo>
                        <a:lnTo>
                          <a:pt x="15926" y="0"/>
                        </a:lnTo>
                        <a:lnTo>
                          <a:pt x="19630" y="0"/>
                        </a:lnTo>
                        <a:lnTo>
                          <a:pt x="4074" y="19048"/>
                        </a:lnTo>
                        <a:close/>
                      </a:path>
                    </a:pathLst>
                  </a:custGeom>
                  <a:solidFill>
                    <a:srgbClr val="92D05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prstClr val="black"/>
                      </a:solidFill>
                      <a:latin typeface="Arial"/>
                    </a:endParaRPr>
                  </a:p>
                </p:txBody>
              </p:sp>
              <p:sp>
                <p:nvSpPr>
                  <p:cNvPr id="483" name="Freeform 86">
                    <a:extLst>
                      <a:ext uri="{FF2B5EF4-FFF2-40B4-BE49-F238E27FC236}">
                        <a16:creationId xmlns:a16="http://schemas.microsoft.com/office/drawing/2014/main" id="{85FF228D-56EB-4A03-91F4-4B38719B6868}"/>
                      </a:ext>
                    </a:extLst>
                  </p:cNvPr>
                  <p:cNvSpPr>
                    <a:spLocks/>
                  </p:cNvSpPr>
                  <p:nvPr/>
                </p:nvSpPr>
                <p:spPr bwMode="auto">
                  <a:xfrm>
                    <a:off x="2270141" y="3994507"/>
                    <a:ext cx="22650" cy="10570"/>
                  </a:xfrm>
                  <a:custGeom>
                    <a:avLst/>
                    <a:gdLst>
                      <a:gd name="T0" fmla="*/ 5405 w 20000"/>
                      <a:gd name="T1" fmla="*/ 18824 h 20000"/>
                      <a:gd name="T2" fmla="*/ 0 w 20000"/>
                      <a:gd name="T3" fmla="*/ 5882 h 20000"/>
                      <a:gd name="T4" fmla="*/ 8649 w 20000"/>
                      <a:gd name="T5" fmla="*/ 0 h 20000"/>
                      <a:gd name="T6" fmla="*/ 19459 w 20000"/>
                      <a:gd name="T7" fmla="*/ 0 h 20000"/>
                      <a:gd name="T8" fmla="*/ 14054 w 20000"/>
                      <a:gd name="T9" fmla="*/ 18824 h 20000"/>
                      <a:gd name="T10" fmla="*/ 5405 w 20000"/>
                      <a:gd name="T11" fmla="*/ 18824 h 20000"/>
                    </a:gdLst>
                    <a:ahLst/>
                    <a:cxnLst>
                      <a:cxn ang="0">
                        <a:pos x="T0" y="T1"/>
                      </a:cxn>
                      <a:cxn ang="0">
                        <a:pos x="T2" y="T3"/>
                      </a:cxn>
                      <a:cxn ang="0">
                        <a:pos x="T4" y="T5"/>
                      </a:cxn>
                      <a:cxn ang="0">
                        <a:pos x="T6" y="T7"/>
                      </a:cxn>
                      <a:cxn ang="0">
                        <a:pos x="T8" y="T9"/>
                      </a:cxn>
                      <a:cxn ang="0">
                        <a:pos x="T10" y="T11"/>
                      </a:cxn>
                    </a:cxnLst>
                    <a:rect l="0" t="0" r="r" b="b"/>
                    <a:pathLst>
                      <a:path w="20000" h="20000">
                        <a:moveTo>
                          <a:pt x="5405" y="18824"/>
                        </a:moveTo>
                        <a:lnTo>
                          <a:pt x="0" y="5882"/>
                        </a:lnTo>
                        <a:lnTo>
                          <a:pt x="8649" y="0"/>
                        </a:lnTo>
                        <a:lnTo>
                          <a:pt x="19459" y="0"/>
                        </a:lnTo>
                        <a:lnTo>
                          <a:pt x="14054" y="18824"/>
                        </a:lnTo>
                        <a:lnTo>
                          <a:pt x="5405" y="18824"/>
                        </a:lnTo>
                        <a:close/>
                      </a:path>
                    </a:pathLst>
                  </a:custGeom>
                  <a:solidFill>
                    <a:schemeClr val="tx1"/>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prstClr val="black"/>
                      </a:solidFill>
                      <a:latin typeface="Arial"/>
                    </a:endParaRPr>
                  </a:p>
                </p:txBody>
              </p:sp>
              <p:sp>
                <p:nvSpPr>
                  <p:cNvPr id="484" name="Freeform 85">
                    <a:extLst>
                      <a:ext uri="{FF2B5EF4-FFF2-40B4-BE49-F238E27FC236}">
                        <a16:creationId xmlns:a16="http://schemas.microsoft.com/office/drawing/2014/main" id="{C03CF957-800E-4876-8CDD-AD331498D418}"/>
                      </a:ext>
                    </a:extLst>
                  </p:cNvPr>
                  <p:cNvSpPr>
                    <a:spLocks/>
                  </p:cNvSpPr>
                  <p:nvPr/>
                </p:nvSpPr>
                <p:spPr bwMode="auto">
                  <a:xfrm>
                    <a:off x="2227862" y="3888808"/>
                    <a:ext cx="12080" cy="19630"/>
                  </a:xfrm>
                  <a:custGeom>
                    <a:avLst/>
                    <a:gdLst>
                      <a:gd name="T0" fmla="*/ 3810 w 20000"/>
                      <a:gd name="T1" fmla="*/ 19375 h 20000"/>
                      <a:gd name="T2" fmla="*/ 3810 w 20000"/>
                      <a:gd name="T3" fmla="*/ 15625 h 20000"/>
                      <a:gd name="T4" fmla="*/ 0 w 20000"/>
                      <a:gd name="T5" fmla="*/ 2500 h 20000"/>
                      <a:gd name="T6" fmla="*/ 3810 w 20000"/>
                      <a:gd name="T7" fmla="*/ 0 h 20000"/>
                      <a:gd name="T8" fmla="*/ 19048 w 20000"/>
                      <a:gd name="T9" fmla="*/ 19375 h 20000"/>
                      <a:gd name="T10" fmla="*/ 3810 w 20000"/>
                      <a:gd name="T11" fmla="*/ 19375 h 20000"/>
                    </a:gdLst>
                    <a:ahLst/>
                    <a:cxnLst>
                      <a:cxn ang="0">
                        <a:pos x="T0" y="T1"/>
                      </a:cxn>
                      <a:cxn ang="0">
                        <a:pos x="T2" y="T3"/>
                      </a:cxn>
                      <a:cxn ang="0">
                        <a:pos x="T4" y="T5"/>
                      </a:cxn>
                      <a:cxn ang="0">
                        <a:pos x="T6" y="T7"/>
                      </a:cxn>
                      <a:cxn ang="0">
                        <a:pos x="T8" y="T9"/>
                      </a:cxn>
                      <a:cxn ang="0">
                        <a:pos x="T10" y="T11"/>
                      </a:cxn>
                    </a:cxnLst>
                    <a:rect l="0" t="0" r="r" b="b"/>
                    <a:pathLst>
                      <a:path w="20000" h="20000">
                        <a:moveTo>
                          <a:pt x="3810" y="19375"/>
                        </a:moveTo>
                        <a:lnTo>
                          <a:pt x="3810" y="15625"/>
                        </a:lnTo>
                        <a:lnTo>
                          <a:pt x="0" y="2500"/>
                        </a:lnTo>
                        <a:lnTo>
                          <a:pt x="3810" y="0"/>
                        </a:lnTo>
                        <a:lnTo>
                          <a:pt x="19048" y="19375"/>
                        </a:lnTo>
                        <a:lnTo>
                          <a:pt x="3810" y="19375"/>
                        </a:lnTo>
                        <a:close/>
                      </a:path>
                    </a:pathLst>
                  </a:custGeom>
                  <a:solidFill>
                    <a:srgbClr val="92D05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prstClr val="black"/>
                      </a:solidFill>
                      <a:latin typeface="Arial"/>
                    </a:endParaRPr>
                  </a:p>
                </p:txBody>
              </p:sp>
              <p:sp>
                <p:nvSpPr>
                  <p:cNvPr id="485" name="Freeform 84">
                    <a:extLst>
                      <a:ext uri="{FF2B5EF4-FFF2-40B4-BE49-F238E27FC236}">
                        <a16:creationId xmlns:a16="http://schemas.microsoft.com/office/drawing/2014/main" id="{911695EA-6697-441A-AF12-ACBD34B5B250}"/>
                      </a:ext>
                    </a:extLst>
                  </p:cNvPr>
                  <p:cNvSpPr>
                    <a:spLocks/>
                  </p:cNvSpPr>
                  <p:nvPr/>
                </p:nvSpPr>
                <p:spPr bwMode="auto">
                  <a:xfrm>
                    <a:off x="2235412" y="3923538"/>
                    <a:ext cx="10569" cy="25669"/>
                  </a:xfrm>
                  <a:custGeom>
                    <a:avLst/>
                    <a:gdLst>
                      <a:gd name="T0" fmla="*/ 18824 w 20000"/>
                      <a:gd name="T1" fmla="*/ 19524 h 20000"/>
                      <a:gd name="T2" fmla="*/ 0 w 20000"/>
                      <a:gd name="T3" fmla="*/ 0 h 20000"/>
                      <a:gd name="T4" fmla="*/ 18824 w 20000"/>
                      <a:gd name="T5" fmla="*/ 16667 h 20000"/>
                      <a:gd name="T6" fmla="*/ 18824 w 20000"/>
                      <a:gd name="T7" fmla="*/ 19524 h 20000"/>
                    </a:gdLst>
                    <a:ahLst/>
                    <a:cxnLst>
                      <a:cxn ang="0">
                        <a:pos x="T0" y="T1"/>
                      </a:cxn>
                      <a:cxn ang="0">
                        <a:pos x="T2" y="T3"/>
                      </a:cxn>
                      <a:cxn ang="0">
                        <a:pos x="T4" y="T5"/>
                      </a:cxn>
                      <a:cxn ang="0">
                        <a:pos x="T6" y="T7"/>
                      </a:cxn>
                    </a:cxnLst>
                    <a:rect l="0" t="0" r="r" b="b"/>
                    <a:pathLst>
                      <a:path w="20000" h="20000">
                        <a:moveTo>
                          <a:pt x="18824" y="19524"/>
                        </a:moveTo>
                        <a:lnTo>
                          <a:pt x="0" y="0"/>
                        </a:lnTo>
                        <a:lnTo>
                          <a:pt x="18824" y="16667"/>
                        </a:lnTo>
                        <a:lnTo>
                          <a:pt x="18824" y="19524"/>
                        </a:lnTo>
                        <a:close/>
                      </a:path>
                    </a:pathLst>
                  </a:custGeom>
                  <a:grp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prstClr val="black"/>
                      </a:solidFill>
                      <a:latin typeface="Arial"/>
                    </a:endParaRPr>
                  </a:p>
                </p:txBody>
              </p:sp>
              <p:sp>
                <p:nvSpPr>
                  <p:cNvPr id="486" name="Freeform 83">
                    <a:extLst>
                      <a:ext uri="{FF2B5EF4-FFF2-40B4-BE49-F238E27FC236}">
                        <a16:creationId xmlns:a16="http://schemas.microsoft.com/office/drawing/2014/main" id="{03F3DCAD-F182-46C6-9432-64785D86BB5E}"/>
                      </a:ext>
                    </a:extLst>
                  </p:cNvPr>
                  <p:cNvSpPr>
                    <a:spLocks/>
                  </p:cNvSpPr>
                  <p:nvPr/>
                </p:nvSpPr>
                <p:spPr bwMode="auto">
                  <a:xfrm>
                    <a:off x="2173502" y="3906928"/>
                    <a:ext cx="6040" cy="10570"/>
                  </a:xfrm>
                  <a:custGeom>
                    <a:avLst/>
                    <a:gdLst>
                      <a:gd name="T0" fmla="*/ 0 w 20000"/>
                      <a:gd name="T1" fmla="*/ 18824 h 20000"/>
                      <a:gd name="T2" fmla="*/ 0 w 20000"/>
                      <a:gd name="T3" fmla="*/ 11765 h 20000"/>
                      <a:gd name="T4" fmla="*/ 18182 w 20000"/>
                      <a:gd name="T5" fmla="*/ 0 h 20000"/>
                      <a:gd name="T6" fmla="*/ 18182 w 20000"/>
                      <a:gd name="T7" fmla="*/ 18824 h 20000"/>
                      <a:gd name="T8" fmla="*/ 0 w 20000"/>
                      <a:gd name="T9" fmla="*/ 18824 h 20000"/>
                    </a:gdLst>
                    <a:ahLst/>
                    <a:cxnLst>
                      <a:cxn ang="0">
                        <a:pos x="T0" y="T1"/>
                      </a:cxn>
                      <a:cxn ang="0">
                        <a:pos x="T2" y="T3"/>
                      </a:cxn>
                      <a:cxn ang="0">
                        <a:pos x="T4" y="T5"/>
                      </a:cxn>
                      <a:cxn ang="0">
                        <a:pos x="T6" y="T7"/>
                      </a:cxn>
                      <a:cxn ang="0">
                        <a:pos x="T8" y="T9"/>
                      </a:cxn>
                    </a:cxnLst>
                    <a:rect l="0" t="0" r="r" b="b"/>
                    <a:pathLst>
                      <a:path w="20000" h="20000">
                        <a:moveTo>
                          <a:pt x="0" y="18824"/>
                        </a:moveTo>
                        <a:lnTo>
                          <a:pt x="0" y="11765"/>
                        </a:lnTo>
                        <a:lnTo>
                          <a:pt x="18182" y="0"/>
                        </a:lnTo>
                        <a:lnTo>
                          <a:pt x="18182" y="18824"/>
                        </a:lnTo>
                        <a:lnTo>
                          <a:pt x="0" y="18824"/>
                        </a:lnTo>
                        <a:close/>
                      </a:path>
                    </a:pathLst>
                  </a:custGeom>
                  <a:solidFill>
                    <a:schemeClr val="tx1"/>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prstClr val="black"/>
                      </a:solidFill>
                      <a:latin typeface="Arial"/>
                    </a:endParaRPr>
                  </a:p>
                </p:txBody>
              </p:sp>
              <p:sp>
                <p:nvSpPr>
                  <p:cNvPr id="487" name="Freeform 82">
                    <a:extLst>
                      <a:ext uri="{FF2B5EF4-FFF2-40B4-BE49-F238E27FC236}">
                        <a16:creationId xmlns:a16="http://schemas.microsoft.com/office/drawing/2014/main" id="{2AA0C9EB-00F8-4642-8FF0-BABBA666B43B}"/>
                      </a:ext>
                    </a:extLst>
                  </p:cNvPr>
                  <p:cNvSpPr>
                    <a:spLocks/>
                  </p:cNvSpPr>
                  <p:nvPr/>
                </p:nvSpPr>
                <p:spPr bwMode="auto">
                  <a:xfrm>
                    <a:off x="2292792" y="3958267"/>
                    <a:ext cx="10569" cy="6040"/>
                  </a:xfrm>
                  <a:custGeom>
                    <a:avLst/>
                    <a:gdLst>
                      <a:gd name="T0" fmla="*/ 18824 w 20000"/>
                      <a:gd name="T1" fmla="*/ 18182 h 20000"/>
                      <a:gd name="T2" fmla="*/ 0 w 20000"/>
                      <a:gd name="T3" fmla="*/ 18182 h 20000"/>
                      <a:gd name="T4" fmla="*/ 0 w 20000"/>
                      <a:gd name="T5" fmla="*/ 0 h 20000"/>
                      <a:gd name="T6" fmla="*/ 18824 w 20000"/>
                      <a:gd name="T7" fmla="*/ 18182 h 20000"/>
                    </a:gdLst>
                    <a:ahLst/>
                    <a:cxnLst>
                      <a:cxn ang="0">
                        <a:pos x="T0" y="T1"/>
                      </a:cxn>
                      <a:cxn ang="0">
                        <a:pos x="T2" y="T3"/>
                      </a:cxn>
                      <a:cxn ang="0">
                        <a:pos x="T4" y="T5"/>
                      </a:cxn>
                      <a:cxn ang="0">
                        <a:pos x="T6" y="T7"/>
                      </a:cxn>
                    </a:cxnLst>
                    <a:rect l="0" t="0" r="r" b="b"/>
                    <a:pathLst>
                      <a:path w="20000" h="20000">
                        <a:moveTo>
                          <a:pt x="18824" y="18182"/>
                        </a:moveTo>
                        <a:lnTo>
                          <a:pt x="0" y="18182"/>
                        </a:lnTo>
                        <a:lnTo>
                          <a:pt x="0" y="0"/>
                        </a:lnTo>
                        <a:lnTo>
                          <a:pt x="18824" y="18182"/>
                        </a:lnTo>
                        <a:close/>
                      </a:path>
                    </a:pathLst>
                  </a:custGeom>
                  <a:solidFill>
                    <a:schemeClr val="tx1"/>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prstClr val="black"/>
                      </a:solidFill>
                      <a:latin typeface="Arial"/>
                    </a:endParaRPr>
                  </a:p>
                </p:txBody>
              </p:sp>
              <p:sp>
                <p:nvSpPr>
                  <p:cNvPr id="488" name="Freeform 81">
                    <a:extLst>
                      <a:ext uri="{FF2B5EF4-FFF2-40B4-BE49-F238E27FC236}">
                        <a16:creationId xmlns:a16="http://schemas.microsoft.com/office/drawing/2014/main" id="{8F1E4B53-D414-4C34-B8F8-4125F5B8D988}"/>
                      </a:ext>
                    </a:extLst>
                  </p:cNvPr>
                  <p:cNvSpPr>
                    <a:spLocks/>
                  </p:cNvSpPr>
                  <p:nvPr/>
                </p:nvSpPr>
                <p:spPr bwMode="auto">
                  <a:xfrm>
                    <a:off x="2631029" y="4225536"/>
                    <a:ext cx="10569" cy="16609"/>
                  </a:xfrm>
                  <a:custGeom>
                    <a:avLst/>
                    <a:gdLst>
                      <a:gd name="T0" fmla="*/ 5882 w 20000"/>
                      <a:gd name="T1" fmla="*/ 19259 h 20000"/>
                      <a:gd name="T2" fmla="*/ 0 w 20000"/>
                      <a:gd name="T3" fmla="*/ 0 h 20000"/>
                      <a:gd name="T4" fmla="*/ 5882 w 20000"/>
                      <a:gd name="T5" fmla="*/ 0 h 20000"/>
                      <a:gd name="T6" fmla="*/ 18824 w 20000"/>
                      <a:gd name="T7" fmla="*/ 11852 h 20000"/>
                      <a:gd name="T8" fmla="*/ 5882 w 20000"/>
                      <a:gd name="T9" fmla="*/ 19259 h 20000"/>
                    </a:gdLst>
                    <a:ahLst/>
                    <a:cxnLst>
                      <a:cxn ang="0">
                        <a:pos x="T0" y="T1"/>
                      </a:cxn>
                      <a:cxn ang="0">
                        <a:pos x="T2" y="T3"/>
                      </a:cxn>
                      <a:cxn ang="0">
                        <a:pos x="T4" y="T5"/>
                      </a:cxn>
                      <a:cxn ang="0">
                        <a:pos x="T6" y="T7"/>
                      </a:cxn>
                      <a:cxn ang="0">
                        <a:pos x="T8" y="T9"/>
                      </a:cxn>
                    </a:cxnLst>
                    <a:rect l="0" t="0" r="r" b="b"/>
                    <a:pathLst>
                      <a:path w="20000" h="20000">
                        <a:moveTo>
                          <a:pt x="5882" y="19259"/>
                        </a:moveTo>
                        <a:lnTo>
                          <a:pt x="0" y="0"/>
                        </a:lnTo>
                        <a:lnTo>
                          <a:pt x="5882" y="0"/>
                        </a:lnTo>
                        <a:lnTo>
                          <a:pt x="18824" y="11852"/>
                        </a:lnTo>
                        <a:lnTo>
                          <a:pt x="5882" y="19259"/>
                        </a:lnTo>
                        <a:close/>
                      </a:path>
                    </a:pathLst>
                  </a:custGeom>
                  <a:grp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prstClr val="black"/>
                      </a:solidFill>
                      <a:latin typeface="Arial"/>
                    </a:endParaRPr>
                  </a:p>
                </p:txBody>
              </p:sp>
              <p:sp>
                <p:nvSpPr>
                  <p:cNvPr id="489" name="Freeform 74">
                    <a:extLst>
                      <a:ext uri="{FF2B5EF4-FFF2-40B4-BE49-F238E27FC236}">
                        <a16:creationId xmlns:a16="http://schemas.microsoft.com/office/drawing/2014/main" id="{B5424159-0DE7-4F18-A922-92A30DF500C8}"/>
                      </a:ext>
                    </a:extLst>
                  </p:cNvPr>
                  <p:cNvSpPr>
                    <a:spLocks/>
                  </p:cNvSpPr>
                  <p:nvPr/>
                </p:nvSpPr>
                <p:spPr bwMode="auto">
                  <a:xfrm>
                    <a:off x="2316952" y="4039807"/>
                    <a:ext cx="95129" cy="63420"/>
                  </a:xfrm>
                  <a:custGeom>
                    <a:avLst/>
                    <a:gdLst>
                      <a:gd name="T0" fmla="*/ 0 w 20000"/>
                      <a:gd name="T1" fmla="*/ 14808 h 20000"/>
                      <a:gd name="T2" fmla="*/ 0 w 20000"/>
                      <a:gd name="T3" fmla="*/ 7885 h 20000"/>
                      <a:gd name="T4" fmla="*/ 0 w 20000"/>
                      <a:gd name="T5" fmla="*/ 0 h 20000"/>
                      <a:gd name="T6" fmla="*/ 764 w 20000"/>
                      <a:gd name="T7" fmla="*/ 0 h 20000"/>
                      <a:gd name="T8" fmla="*/ 5223 w 20000"/>
                      <a:gd name="T9" fmla="*/ 0 h 20000"/>
                      <a:gd name="T10" fmla="*/ 10701 w 20000"/>
                      <a:gd name="T11" fmla="*/ 1923 h 20000"/>
                      <a:gd name="T12" fmla="*/ 12611 w 20000"/>
                      <a:gd name="T13" fmla="*/ 5000 h 20000"/>
                      <a:gd name="T14" fmla="*/ 19873 w 20000"/>
                      <a:gd name="T15" fmla="*/ 7885 h 20000"/>
                      <a:gd name="T16" fmla="*/ 17834 w 20000"/>
                      <a:gd name="T17" fmla="*/ 12885 h 20000"/>
                      <a:gd name="T18" fmla="*/ 9172 w 20000"/>
                      <a:gd name="T19" fmla="*/ 12885 h 20000"/>
                      <a:gd name="T20" fmla="*/ 5987 w 20000"/>
                      <a:gd name="T21" fmla="*/ 12885 h 20000"/>
                      <a:gd name="T22" fmla="*/ 2038 w 20000"/>
                      <a:gd name="T23" fmla="*/ 19808 h 20000"/>
                      <a:gd name="T24" fmla="*/ 0 w 20000"/>
                      <a:gd name="T25" fmla="*/ 1480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0" y="14808"/>
                        </a:moveTo>
                        <a:lnTo>
                          <a:pt x="0" y="7885"/>
                        </a:lnTo>
                        <a:lnTo>
                          <a:pt x="0" y="0"/>
                        </a:lnTo>
                        <a:lnTo>
                          <a:pt x="764" y="0"/>
                        </a:lnTo>
                        <a:lnTo>
                          <a:pt x="5223" y="0"/>
                        </a:lnTo>
                        <a:lnTo>
                          <a:pt x="10701" y="1923"/>
                        </a:lnTo>
                        <a:lnTo>
                          <a:pt x="12611" y="5000"/>
                        </a:lnTo>
                        <a:lnTo>
                          <a:pt x="19873" y="7885"/>
                        </a:lnTo>
                        <a:lnTo>
                          <a:pt x="17834" y="12885"/>
                        </a:lnTo>
                        <a:lnTo>
                          <a:pt x="9172" y="12885"/>
                        </a:lnTo>
                        <a:lnTo>
                          <a:pt x="5987" y="12885"/>
                        </a:lnTo>
                        <a:lnTo>
                          <a:pt x="2038" y="19808"/>
                        </a:lnTo>
                        <a:lnTo>
                          <a:pt x="0" y="14808"/>
                        </a:lnTo>
                        <a:close/>
                      </a:path>
                    </a:pathLst>
                  </a:custGeom>
                  <a:solidFill>
                    <a:srgbClr val="0C8742"/>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prstClr val="black"/>
                      </a:solidFill>
                      <a:latin typeface="Arial"/>
                    </a:endParaRPr>
                  </a:p>
                </p:txBody>
              </p:sp>
              <p:sp>
                <p:nvSpPr>
                  <p:cNvPr id="490" name="Freeform 70">
                    <a:extLst>
                      <a:ext uri="{FF2B5EF4-FFF2-40B4-BE49-F238E27FC236}">
                        <a16:creationId xmlns:a16="http://schemas.microsoft.com/office/drawing/2014/main" id="{5386A04F-9F5B-40A7-BC24-FD4F316FAC49}"/>
                      </a:ext>
                    </a:extLst>
                  </p:cNvPr>
                  <p:cNvSpPr>
                    <a:spLocks/>
                  </p:cNvSpPr>
                  <p:nvPr/>
                </p:nvSpPr>
                <p:spPr bwMode="auto">
                  <a:xfrm>
                    <a:off x="2245982" y="4035277"/>
                    <a:ext cx="72479" cy="51340"/>
                  </a:xfrm>
                  <a:custGeom>
                    <a:avLst/>
                    <a:gdLst>
                      <a:gd name="T0" fmla="*/ 19833 w 20000"/>
                      <a:gd name="T1" fmla="*/ 1429 h 20000"/>
                      <a:gd name="T2" fmla="*/ 19833 w 20000"/>
                      <a:gd name="T3" fmla="*/ 11190 h 20000"/>
                      <a:gd name="T4" fmla="*/ 19833 w 20000"/>
                      <a:gd name="T5" fmla="*/ 19762 h 20000"/>
                      <a:gd name="T6" fmla="*/ 4500 w 20000"/>
                      <a:gd name="T7" fmla="*/ 19762 h 20000"/>
                      <a:gd name="T8" fmla="*/ 0 w 20000"/>
                      <a:gd name="T9" fmla="*/ 17381 h 20000"/>
                      <a:gd name="T10" fmla="*/ 1833 w 20000"/>
                      <a:gd name="T11" fmla="*/ 11190 h 20000"/>
                      <a:gd name="T12" fmla="*/ 16500 w 20000"/>
                      <a:gd name="T13" fmla="*/ 13571 h 20000"/>
                      <a:gd name="T14" fmla="*/ 13000 w 20000"/>
                      <a:gd name="T15" fmla="*/ 9762 h 20000"/>
                      <a:gd name="T16" fmla="*/ 11333 w 20000"/>
                      <a:gd name="T17" fmla="*/ 4762 h 20000"/>
                      <a:gd name="T18" fmla="*/ 8667 w 20000"/>
                      <a:gd name="T19" fmla="*/ 0 h 20000"/>
                      <a:gd name="T20" fmla="*/ 15500 w 20000"/>
                      <a:gd name="T21" fmla="*/ 0 h 20000"/>
                      <a:gd name="T22" fmla="*/ 19833 w 20000"/>
                      <a:gd name="T23" fmla="*/ 142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19833" y="1429"/>
                        </a:moveTo>
                        <a:lnTo>
                          <a:pt x="19833" y="11190"/>
                        </a:lnTo>
                        <a:lnTo>
                          <a:pt x="19833" y="19762"/>
                        </a:lnTo>
                        <a:lnTo>
                          <a:pt x="4500" y="19762"/>
                        </a:lnTo>
                        <a:lnTo>
                          <a:pt x="0" y="17381"/>
                        </a:lnTo>
                        <a:lnTo>
                          <a:pt x="1833" y="11190"/>
                        </a:lnTo>
                        <a:lnTo>
                          <a:pt x="16500" y="13571"/>
                        </a:lnTo>
                        <a:lnTo>
                          <a:pt x="13000" y="9762"/>
                        </a:lnTo>
                        <a:lnTo>
                          <a:pt x="11333" y="4762"/>
                        </a:lnTo>
                        <a:lnTo>
                          <a:pt x="8667" y="0"/>
                        </a:lnTo>
                        <a:lnTo>
                          <a:pt x="15500" y="0"/>
                        </a:lnTo>
                        <a:lnTo>
                          <a:pt x="19833" y="1429"/>
                        </a:lnTo>
                        <a:close/>
                      </a:path>
                    </a:pathLst>
                  </a:custGeom>
                  <a:solidFill>
                    <a:srgbClr val="0C8742"/>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prstClr val="black"/>
                      </a:solidFill>
                      <a:latin typeface="Arial"/>
                    </a:endParaRPr>
                  </a:p>
                </p:txBody>
              </p:sp>
              <p:sp>
                <p:nvSpPr>
                  <p:cNvPr id="491" name="Freeform 68">
                    <a:extLst>
                      <a:ext uri="{FF2B5EF4-FFF2-40B4-BE49-F238E27FC236}">
                        <a16:creationId xmlns:a16="http://schemas.microsoft.com/office/drawing/2014/main" id="{0563AF36-DE8A-4717-B9A1-BEDCE2FDF7F5}"/>
                      </a:ext>
                    </a:extLst>
                  </p:cNvPr>
                  <p:cNvSpPr>
                    <a:spLocks/>
                  </p:cNvSpPr>
                  <p:nvPr/>
                </p:nvSpPr>
                <p:spPr bwMode="auto">
                  <a:xfrm>
                    <a:off x="2146322" y="4070007"/>
                    <a:ext cx="51340" cy="19630"/>
                  </a:xfrm>
                  <a:custGeom>
                    <a:avLst/>
                    <a:gdLst>
                      <a:gd name="T0" fmla="*/ 11190 w 20000"/>
                      <a:gd name="T1" fmla="*/ 19375 h 20000"/>
                      <a:gd name="T2" fmla="*/ 3810 w 20000"/>
                      <a:gd name="T3" fmla="*/ 19375 h 20000"/>
                      <a:gd name="T4" fmla="*/ 0 w 20000"/>
                      <a:gd name="T5" fmla="*/ 9375 h 20000"/>
                      <a:gd name="T6" fmla="*/ 3810 w 20000"/>
                      <a:gd name="T7" fmla="*/ 0 h 20000"/>
                      <a:gd name="T8" fmla="*/ 15952 w 20000"/>
                      <a:gd name="T9" fmla="*/ 6250 h 20000"/>
                      <a:gd name="T10" fmla="*/ 19762 w 20000"/>
                      <a:gd name="T11" fmla="*/ 19375 h 20000"/>
                      <a:gd name="T12" fmla="*/ 11190 w 20000"/>
                      <a:gd name="T13" fmla="*/ 19375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1190" y="19375"/>
                        </a:moveTo>
                        <a:lnTo>
                          <a:pt x="3810" y="19375"/>
                        </a:lnTo>
                        <a:lnTo>
                          <a:pt x="0" y="9375"/>
                        </a:lnTo>
                        <a:lnTo>
                          <a:pt x="3810" y="0"/>
                        </a:lnTo>
                        <a:lnTo>
                          <a:pt x="15952" y="6250"/>
                        </a:lnTo>
                        <a:lnTo>
                          <a:pt x="19762" y="19375"/>
                        </a:lnTo>
                        <a:lnTo>
                          <a:pt x="11190" y="19375"/>
                        </a:lnTo>
                        <a:close/>
                      </a:path>
                    </a:pathLst>
                  </a:custGeom>
                  <a:solidFill>
                    <a:srgbClr val="86C3A1"/>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prstClr val="black"/>
                      </a:solidFill>
                      <a:latin typeface="Arial"/>
                    </a:endParaRPr>
                  </a:p>
                </p:txBody>
              </p:sp>
              <p:sp>
                <p:nvSpPr>
                  <p:cNvPr id="492" name="Freeform 39">
                    <a:extLst>
                      <a:ext uri="{FF2B5EF4-FFF2-40B4-BE49-F238E27FC236}">
                        <a16:creationId xmlns:a16="http://schemas.microsoft.com/office/drawing/2014/main" id="{C08CAF78-3DF9-4627-927C-3B2524ADDEA7}"/>
                      </a:ext>
                    </a:extLst>
                  </p:cNvPr>
                  <p:cNvSpPr>
                    <a:spLocks/>
                  </p:cNvSpPr>
                  <p:nvPr/>
                </p:nvSpPr>
                <p:spPr bwMode="auto">
                  <a:xfrm>
                    <a:off x="1974184" y="3932598"/>
                    <a:ext cx="288408" cy="104189"/>
                  </a:xfrm>
                  <a:custGeom>
                    <a:avLst/>
                    <a:gdLst>
                      <a:gd name="T0" fmla="*/ 13222 w 20000"/>
                      <a:gd name="T1" fmla="*/ 19884 h 20000"/>
                      <a:gd name="T2" fmla="*/ 14310 w 20000"/>
                      <a:gd name="T3" fmla="*/ 15581 h 20000"/>
                      <a:gd name="T4" fmla="*/ 12134 w 20000"/>
                      <a:gd name="T5" fmla="*/ 13953 h 20000"/>
                      <a:gd name="T6" fmla="*/ 11464 w 20000"/>
                      <a:gd name="T7" fmla="*/ 8953 h 20000"/>
                      <a:gd name="T8" fmla="*/ 9079 w 20000"/>
                      <a:gd name="T9" fmla="*/ 8953 h 20000"/>
                      <a:gd name="T10" fmla="*/ 5649 w 20000"/>
                      <a:gd name="T11" fmla="*/ 4767 h 20000"/>
                      <a:gd name="T12" fmla="*/ 6276 w 20000"/>
                      <a:gd name="T13" fmla="*/ 4186 h 20000"/>
                      <a:gd name="T14" fmla="*/ 4100 w 20000"/>
                      <a:gd name="T15" fmla="*/ 3023 h 20000"/>
                      <a:gd name="T16" fmla="*/ 2385 w 20000"/>
                      <a:gd name="T17" fmla="*/ 7093 h 20000"/>
                      <a:gd name="T18" fmla="*/ 0 w 20000"/>
                      <a:gd name="T19" fmla="*/ 7093 h 20000"/>
                      <a:gd name="T20" fmla="*/ 1297 w 20000"/>
                      <a:gd name="T21" fmla="*/ 4767 h 20000"/>
                      <a:gd name="T22" fmla="*/ 2845 w 20000"/>
                      <a:gd name="T23" fmla="*/ 2326 h 20000"/>
                      <a:gd name="T24" fmla="*/ 5230 w 20000"/>
                      <a:gd name="T25" fmla="*/ 0 h 20000"/>
                      <a:gd name="T26" fmla="*/ 7364 w 20000"/>
                      <a:gd name="T27" fmla="*/ 0 h 20000"/>
                      <a:gd name="T28" fmla="*/ 9749 w 20000"/>
                      <a:gd name="T29" fmla="*/ 2326 h 20000"/>
                      <a:gd name="T30" fmla="*/ 12134 w 20000"/>
                      <a:gd name="T31" fmla="*/ 5930 h 20000"/>
                      <a:gd name="T32" fmla="*/ 14310 w 20000"/>
                      <a:gd name="T33" fmla="*/ 8953 h 20000"/>
                      <a:gd name="T34" fmla="*/ 17113 w 20000"/>
                      <a:gd name="T35" fmla="*/ 12558 h 20000"/>
                      <a:gd name="T36" fmla="*/ 16695 w 20000"/>
                      <a:gd name="T37" fmla="*/ 15116 h 20000"/>
                      <a:gd name="T38" fmla="*/ 18410 w 20000"/>
                      <a:gd name="T39" fmla="*/ 15581 h 20000"/>
                      <a:gd name="T40" fmla="*/ 19958 w 20000"/>
                      <a:gd name="T41" fmla="*/ 17442 h 20000"/>
                      <a:gd name="T42" fmla="*/ 13222 w 20000"/>
                      <a:gd name="T43" fmla="*/ 1988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13222" y="19884"/>
                        </a:moveTo>
                        <a:lnTo>
                          <a:pt x="14310" y="15581"/>
                        </a:lnTo>
                        <a:lnTo>
                          <a:pt x="12134" y="13953"/>
                        </a:lnTo>
                        <a:lnTo>
                          <a:pt x="11464" y="8953"/>
                        </a:lnTo>
                        <a:lnTo>
                          <a:pt x="9079" y="8953"/>
                        </a:lnTo>
                        <a:lnTo>
                          <a:pt x="5649" y="4767"/>
                        </a:lnTo>
                        <a:lnTo>
                          <a:pt x="6276" y="4186"/>
                        </a:lnTo>
                        <a:lnTo>
                          <a:pt x="4100" y="3023"/>
                        </a:lnTo>
                        <a:lnTo>
                          <a:pt x="2385" y="7093"/>
                        </a:lnTo>
                        <a:lnTo>
                          <a:pt x="0" y="7093"/>
                        </a:lnTo>
                        <a:lnTo>
                          <a:pt x="1297" y="4767"/>
                        </a:lnTo>
                        <a:lnTo>
                          <a:pt x="2845" y="2326"/>
                        </a:lnTo>
                        <a:lnTo>
                          <a:pt x="5230" y="0"/>
                        </a:lnTo>
                        <a:lnTo>
                          <a:pt x="7364" y="0"/>
                        </a:lnTo>
                        <a:lnTo>
                          <a:pt x="9749" y="2326"/>
                        </a:lnTo>
                        <a:lnTo>
                          <a:pt x="12134" y="5930"/>
                        </a:lnTo>
                        <a:lnTo>
                          <a:pt x="14310" y="8953"/>
                        </a:lnTo>
                        <a:lnTo>
                          <a:pt x="17113" y="12558"/>
                        </a:lnTo>
                        <a:lnTo>
                          <a:pt x="16695" y="15116"/>
                        </a:lnTo>
                        <a:lnTo>
                          <a:pt x="18410" y="15581"/>
                        </a:lnTo>
                        <a:lnTo>
                          <a:pt x="19958" y="17442"/>
                        </a:lnTo>
                        <a:lnTo>
                          <a:pt x="13222" y="19884"/>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prstClr val="black"/>
                      </a:solidFill>
                      <a:latin typeface="Arial"/>
                    </a:endParaRPr>
                  </a:p>
                </p:txBody>
              </p:sp>
              <p:sp>
                <p:nvSpPr>
                  <p:cNvPr id="493" name="Freeform 33">
                    <a:extLst>
                      <a:ext uri="{FF2B5EF4-FFF2-40B4-BE49-F238E27FC236}">
                        <a16:creationId xmlns:a16="http://schemas.microsoft.com/office/drawing/2014/main" id="{E47F065E-F955-4747-93A6-4622406B592E}"/>
                      </a:ext>
                    </a:extLst>
                  </p:cNvPr>
                  <p:cNvSpPr>
                    <a:spLocks/>
                  </p:cNvSpPr>
                  <p:nvPr/>
                </p:nvSpPr>
                <p:spPr bwMode="auto">
                  <a:xfrm>
                    <a:off x="2596299" y="4207416"/>
                    <a:ext cx="3020" cy="10569"/>
                  </a:xfrm>
                  <a:custGeom>
                    <a:avLst/>
                    <a:gdLst>
                      <a:gd name="T0" fmla="*/ 0 w 20000"/>
                      <a:gd name="T1" fmla="*/ 18824 h 20000"/>
                      <a:gd name="T2" fmla="*/ 0 w 20000"/>
                      <a:gd name="T3" fmla="*/ 0 h 20000"/>
                      <a:gd name="T4" fmla="*/ 16667 w 20000"/>
                      <a:gd name="T5" fmla="*/ 0 h 20000"/>
                      <a:gd name="T6" fmla="*/ 16667 w 20000"/>
                      <a:gd name="T7" fmla="*/ 7059 h 20000"/>
                      <a:gd name="T8" fmla="*/ 0 w 20000"/>
                      <a:gd name="T9" fmla="*/ 18824 h 20000"/>
                    </a:gdLst>
                    <a:ahLst/>
                    <a:cxnLst>
                      <a:cxn ang="0">
                        <a:pos x="T0" y="T1"/>
                      </a:cxn>
                      <a:cxn ang="0">
                        <a:pos x="T2" y="T3"/>
                      </a:cxn>
                      <a:cxn ang="0">
                        <a:pos x="T4" y="T5"/>
                      </a:cxn>
                      <a:cxn ang="0">
                        <a:pos x="T6" y="T7"/>
                      </a:cxn>
                      <a:cxn ang="0">
                        <a:pos x="T8" y="T9"/>
                      </a:cxn>
                    </a:cxnLst>
                    <a:rect l="0" t="0" r="r" b="b"/>
                    <a:pathLst>
                      <a:path w="20000" h="20000">
                        <a:moveTo>
                          <a:pt x="0" y="18824"/>
                        </a:moveTo>
                        <a:lnTo>
                          <a:pt x="0" y="0"/>
                        </a:lnTo>
                        <a:lnTo>
                          <a:pt x="16667" y="0"/>
                        </a:lnTo>
                        <a:lnTo>
                          <a:pt x="16667" y="7059"/>
                        </a:lnTo>
                        <a:lnTo>
                          <a:pt x="0" y="18824"/>
                        </a:lnTo>
                        <a:close/>
                      </a:path>
                    </a:pathLst>
                  </a:custGeom>
                  <a:grp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prstClr val="black"/>
                      </a:solidFill>
                      <a:latin typeface="Arial"/>
                    </a:endParaRPr>
                  </a:p>
                </p:txBody>
              </p:sp>
              <p:sp>
                <p:nvSpPr>
                  <p:cNvPr id="494" name="Freeform 24">
                    <a:extLst>
                      <a:ext uri="{FF2B5EF4-FFF2-40B4-BE49-F238E27FC236}">
                        <a16:creationId xmlns:a16="http://schemas.microsoft.com/office/drawing/2014/main" id="{45F87BE8-38D5-4CF4-B2BC-01A941D75B6E}"/>
                      </a:ext>
                    </a:extLst>
                  </p:cNvPr>
                  <p:cNvSpPr>
                    <a:spLocks/>
                  </p:cNvSpPr>
                  <p:nvPr/>
                </p:nvSpPr>
                <p:spPr bwMode="auto">
                  <a:xfrm>
                    <a:off x="2436240" y="4076046"/>
                    <a:ext cx="46810" cy="19630"/>
                  </a:xfrm>
                  <a:custGeom>
                    <a:avLst/>
                    <a:gdLst>
                      <a:gd name="T0" fmla="*/ 15897 w 20000"/>
                      <a:gd name="T1" fmla="*/ 19375 h 20000"/>
                      <a:gd name="T2" fmla="*/ 0 w 20000"/>
                      <a:gd name="T3" fmla="*/ 13125 h 20000"/>
                      <a:gd name="T4" fmla="*/ 2564 w 20000"/>
                      <a:gd name="T5" fmla="*/ 0 h 20000"/>
                      <a:gd name="T6" fmla="*/ 13077 w 20000"/>
                      <a:gd name="T7" fmla="*/ 3750 h 20000"/>
                      <a:gd name="T8" fmla="*/ 19744 w 20000"/>
                      <a:gd name="T9" fmla="*/ 9375 h 20000"/>
                      <a:gd name="T10" fmla="*/ 15897 w 20000"/>
                      <a:gd name="T11" fmla="*/ 19375 h 20000"/>
                    </a:gdLst>
                    <a:ahLst/>
                    <a:cxnLst>
                      <a:cxn ang="0">
                        <a:pos x="T0" y="T1"/>
                      </a:cxn>
                      <a:cxn ang="0">
                        <a:pos x="T2" y="T3"/>
                      </a:cxn>
                      <a:cxn ang="0">
                        <a:pos x="T4" y="T5"/>
                      </a:cxn>
                      <a:cxn ang="0">
                        <a:pos x="T6" y="T7"/>
                      </a:cxn>
                      <a:cxn ang="0">
                        <a:pos x="T8" y="T9"/>
                      </a:cxn>
                      <a:cxn ang="0">
                        <a:pos x="T10" y="T11"/>
                      </a:cxn>
                    </a:cxnLst>
                    <a:rect l="0" t="0" r="r" b="b"/>
                    <a:pathLst>
                      <a:path w="20000" h="20000">
                        <a:moveTo>
                          <a:pt x="15897" y="19375"/>
                        </a:moveTo>
                        <a:lnTo>
                          <a:pt x="0" y="13125"/>
                        </a:lnTo>
                        <a:lnTo>
                          <a:pt x="2564" y="0"/>
                        </a:lnTo>
                        <a:lnTo>
                          <a:pt x="13077" y="3750"/>
                        </a:lnTo>
                        <a:lnTo>
                          <a:pt x="19744" y="9375"/>
                        </a:lnTo>
                        <a:lnTo>
                          <a:pt x="15897" y="19375"/>
                        </a:lnTo>
                        <a:close/>
                      </a:path>
                    </a:pathLst>
                  </a:custGeom>
                  <a:solidFill>
                    <a:srgbClr val="86C3A1"/>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prstClr val="black"/>
                      </a:solidFill>
                      <a:latin typeface="Arial"/>
                    </a:endParaRPr>
                  </a:p>
                </p:txBody>
              </p:sp>
              <p:sp>
                <p:nvSpPr>
                  <p:cNvPr id="495" name="Freeform 11">
                    <a:extLst>
                      <a:ext uri="{FF2B5EF4-FFF2-40B4-BE49-F238E27FC236}">
                        <a16:creationId xmlns:a16="http://schemas.microsoft.com/office/drawing/2014/main" id="{3DE421B7-C07A-4E2E-AEDE-18A93659A415}"/>
                      </a:ext>
                    </a:extLst>
                  </p:cNvPr>
                  <p:cNvSpPr>
                    <a:spLocks/>
                  </p:cNvSpPr>
                  <p:nvPr/>
                </p:nvSpPr>
                <p:spPr bwMode="auto">
                  <a:xfrm>
                    <a:off x="2567610" y="4298015"/>
                    <a:ext cx="28689" cy="12080"/>
                  </a:xfrm>
                  <a:custGeom>
                    <a:avLst/>
                    <a:gdLst>
                      <a:gd name="T0" fmla="*/ 15000 w 20000"/>
                      <a:gd name="T1" fmla="*/ 19048 h 20000"/>
                      <a:gd name="T2" fmla="*/ 0 w 20000"/>
                      <a:gd name="T3" fmla="*/ 19048 h 20000"/>
                      <a:gd name="T4" fmla="*/ 8750 w 20000"/>
                      <a:gd name="T5" fmla="*/ 14286 h 20000"/>
                      <a:gd name="T6" fmla="*/ 8750 w 20000"/>
                      <a:gd name="T7" fmla="*/ 0 h 20000"/>
                      <a:gd name="T8" fmla="*/ 19583 w 20000"/>
                      <a:gd name="T9" fmla="*/ 0 h 20000"/>
                      <a:gd name="T10" fmla="*/ 15000 w 20000"/>
                      <a:gd name="T11" fmla="*/ 19048 h 20000"/>
                    </a:gdLst>
                    <a:ahLst/>
                    <a:cxnLst>
                      <a:cxn ang="0">
                        <a:pos x="T0" y="T1"/>
                      </a:cxn>
                      <a:cxn ang="0">
                        <a:pos x="T2" y="T3"/>
                      </a:cxn>
                      <a:cxn ang="0">
                        <a:pos x="T4" y="T5"/>
                      </a:cxn>
                      <a:cxn ang="0">
                        <a:pos x="T6" y="T7"/>
                      </a:cxn>
                      <a:cxn ang="0">
                        <a:pos x="T8" y="T9"/>
                      </a:cxn>
                      <a:cxn ang="0">
                        <a:pos x="T10" y="T11"/>
                      </a:cxn>
                    </a:cxnLst>
                    <a:rect l="0" t="0" r="r" b="b"/>
                    <a:pathLst>
                      <a:path w="20000" h="20000">
                        <a:moveTo>
                          <a:pt x="15000" y="19048"/>
                        </a:moveTo>
                        <a:lnTo>
                          <a:pt x="0" y="19048"/>
                        </a:lnTo>
                        <a:lnTo>
                          <a:pt x="8750" y="14286"/>
                        </a:lnTo>
                        <a:lnTo>
                          <a:pt x="8750" y="0"/>
                        </a:lnTo>
                        <a:lnTo>
                          <a:pt x="19583" y="0"/>
                        </a:lnTo>
                        <a:lnTo>
                          <a:pt x="15000" y="19048"/>
                        </a:lnTo>
                        <a:close/>
                      </a:path>
                    </a:pathLst>
                  </a:custGeom>
                  <a:grp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prstClr val="black"/>
                      </a:solidFill>
                      <a:latin typeface="Arial"/>
                    </a:endParaRPr>
                  </a:p>
                </p:txBody>
              </p:sp>
              <p:sp>
                <p:nvSpPr>
                  <p:cNvPr id="496" name="Freeform 7">
                    <a:extLst>
                      <a:ext uri="{FF2B5EF4-FFF2-40B4-BE49-F238E27FC236}">
                        <a16:creationId xmlns:a16="http://schemas.microsoft.com/office/drawing/2014/main" id="{142B05E0-1CCC-4224-88C8-E858C1759C9A}"/>
                      </a:ext>
                    </a:extLst>
                  </p:cNvPr>
                  <p:cNvSpPr>
                    <a:spLocks/>
                  </p:cNvSpPr>
                  <p:nvPr/>
                </p:nvSpPr>
                <p:spPr bwMode="auto">
                  <a:xfrm>
                    <a:off x="2590259" y="4178726"/>
                    <a:ext cx="10570" cy="16610"/>
                  </a:xfrm>
                  <a:custGeom>
                    <a:avLst/>
                    <a:gdLst>
                      <a:gd name="T0" fmla="*/ 18824 w 20000"/>
                      <a:gd name="T1" fmla="*/ 19286 h 20000"/>
                      <a:gd name="T2" fmla="*/ 12941 w 20000"/>
                      <a:gd name="T3" fmla="*/ 19286 h 20000"/>
                      <a:gd name="T4" fmla="*/ 0 w 20000"/>
                      <a:gd name="T5" fmla="*/ 0 h 20000"/>
                      <a:gd name="T6" fmla="*/ 18824 w 20000"/>
                      <a:gd name="T7" fmla="*/ 7857 h 20000"/>
                      <a:gd name="T8" fmla="*/ 18824 w 20000"/>
                      <a:gd name="T9" fmla="*/ 19286 h 20000"/>
                    </a:gdLst>
                    <a:ahLst/>
                    <a:cxnLst>
                      <a:cxn ang="0">
                        <a:pos x="T0" y="T1"/>
                      </a:cxn>
                      <a:cxn ang="0">
                        <a:pos x="T2" y="T3"/>
                      </a:cxn>
                      <a:cxn ang="0">
                        <a:pos x="T4" y="T5"/>
                      </a:cxn>
                      <a:cxn ang="0">
                        <a:pos x="T6" y="T7"/>
                      </a:cxn>
                      <a:cxn ang="0">
                        <a:pos x="T8" y="T9"/>
                      </a:cxn>
                    </a:cxnLst>
                    <a:rect l="0" t="0" r="r" b="b"/>
                    <a:pathLst>
                      <a:path w="20000" h="20000">
                        <a:moveTo>
                          <a:pt x="18824" y="19286"/>
                        </a:moveTo>
                        <a:lnTo>
                          <a:pt x="12941" y="19286"/>
                        </a:lnTo>
                        <a:lnTo>
                          <a:pt x="0" y="0"/>
                        </a:lnTo>
                        <a:lnTo>
                          <a:pt x="18824" y="7857"/>
                        </a:lnTo>
                        <a:lnTo>
                          <a:pt x="18824" y="19286"/>
                        </a:lnTo>
                        <a:close/>
                      </a:path>
                    </a:pathLst>
                  </a:custGeom>
                  <a:grp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prstClr val="black"/>
                      </a:solidFill>
                      <a:latin typeface="Arial"/>
                    </a:endParaRPr>
                  </a:p>
                </p:txBody>
              </p:sp>
              <p:sp>
                <p:nvSpPr>
                  <p:cNvPr id="497" name="Freeform 3">
                    <a:extLst>
                      <a:ext uri="{FF2B5EF4-FFF2-40B4-BE49-F238E27FC236}">
                        <a16:creationId xmlns:a16="http://schemas.microsoft.com/office/drawing/2014/main" id="{C923A563-646F-49BE-8BBC-93E80A9E90E5}"/>
                      </a:ext>
                    </a:extLst>
                  </p:cNvPr>
                  <p:cNvSpPr>
                    <a:spLocks/>
                  </p:cNvSpPr>
                  <p:nvPr/>
                </p:nvSpPr>
                <p:spPr bwMode="auto">
                  <a:xfrm>
                    <a:off x="2581199" y="4134936"/>
                    <a:ext cx="16610" cy="10569"/>
                  </a:xfrm>
                  <a:custGeom>
                    <a:avLst/>
                    <a:gdLst>
                      <a:gd name="T0" fmla="*/ 3704 w 20000"/>
                      <a:gd name="T1" fmla="*/ 18824 h 20000"/>
                      <a:gd name="T2" fmla="*/ 0 w 20000"/>
                      <a:gd name="T3" fmla="*/ 18824 h 20000"/>
                      <a:gd name="T4" fmla="*/ 0 w 20000"/>
                      <a:gd name="T5" fmla="*/ 12941 h 20000"/>
                      <a:gd name="T6" fmla="*/ 11111 w 20000"/>
                      <a:gd name="T7" fmla="*/ 0 h 20000"/>
                      <a:gd name="T8" fmla="*/ 19259 w 20000"/>
                      <a:gd name="T9" fmla="*/ 12941 h 20000"/>
                      <a:gd name="T10" fmla="*/ 3704 w 20000"/>
                      <a:gd name="T11" fmla="*/ 12941 h 20000"/>
                      <a:gd name="T12" fmla="*/ 3704 w 20000"/>
                      <a:gd name="T13" fmla="*/ 1882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3704" y="18824"/>
                        </a:moveTo>
                        <a:lnTo>
                          <a:pt x="0" y="18824"/>
                        </a:lnTo>
                        <a:lnTo>
                          <a:pt x="0" y="12941"/>
                        </a:lnTo>
                        <a:lnTo>
                          <a:pt x="11111" y="0"/>
                        </a:lnTo>
                        <a:lnTo>
                          <a:pt x="19259" y="12941"/>
                        </a:lnTo>
                        <a:lnTo>
                          <a:pt x="3704" y="12941"/>
                        </a:lnTo>
                        <a:lnTo>
                          <a:pt x="3704" y="18824"/>
                        </a:lnTo>
                        <a:close/>
                      </a:path>
                    </a:pathLst>
                  </a:custGeom>
                  <a:grp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prstClr val="black"/>
                      </a:solidFill>
                      <a:latin typeface="Arial"/>
                    </a:endParaRPr>
                  </a:p>
                </p:txBody>
              </p:sp>
            </p:grpSp>
            <p:grpSp>
              <p:nvGrpSpPr>
                <p:cNvPr id="420" name="Groupe 101">
                  <a:extLst>
                    <a:ext uri="{FF2B5EF4-FFF2-40B4-BE49-F238E27FC236}">
                      <a16:creationId xmlns:a16="http://schemas.microsoft.com/office/drawing/2014/main" id="{E535630C-14A3-40AF-8525-D47B41C36762}"/>
                    </a:ext>
                  </a:extLst>
                </p:cNvPr>
                <p:cNvGrpSpPr/>
                <p:nvPr userDrawn="1"/>
              </p:nvGrpSpPr>
              <p:grpSpPr>
                <a:xfrm>
                  <a:off x="5923549" y="3206589"/>
                  <a:ext cx="323087" cy="261428"/>
                  <a:chOff x="1759765" y="4070007"/>
                  <a:chExt cx="395617" cy="320117"/>
                </a:xfrm>
                <a:grpFill/>
                <a:effectLst/>
              </p:grpSpPr>
              <p:sp>
                <p:nvSpPr>
                  <p:cNvPr id="472" name="Freeform 154">
                    <a:extLst>
                      <a:ext uri="{FF2B5EF4-FFF2-40B4-BE49-F238E27FC236}">
                        <a16:creationId xmlns:a16="http://schemas.microsoft.com/office/drawing/2014/main" id="{0B13A57E-547D-4685-9041-3DA6C2FAABA9}"/>
                      </a:ext>
                    </a:extLst>
                  </p:cNvPr>
                  <p:cNvSpPr>
                    <a:spLocks/>
                  </p:cNvSpPr>
                  <p:nvPr/>
                </p:nvSpPr>
                <p:spPr bwMode="auto">
                  <a:xfrm>
                    <a:off x="1820165" y="4178726"/>
                    <a:ext cx="63420" cy="39260"/>
                  </a:xfrm>
                  <a:custGeom>
                    <a:avLst/>
                    <a:gdLst>
                      <a:gd name="T0" fmla="*/ 0 w 20000"/>
                      <a:gd name="T1" fmla="*/ 11563 h 20000"/>
                      <a:gd name="T2" fmla="*/ 3048 w 20000"/>
                      <a:gd name="T3" fmla="*/ 6563 h 20000"/>
                      <a:gd name="T4" fmla="*/ 4952 w 20000"/>
                      <a:gd name="T5" fmla="*/ 0 h 20000"/>
                      <a:gd name="T6" fmla="*/ 11619 w 20000"/>
                      <a:gd name="T7" fmla="*/ 3438 h 20000"/>
                      <a:gd name="T8" fmla="*/ 17714 w 20000"/>
                      <a:gd name="T9" fmla="*/ 8438 h 20000"/>
                      <a:gd name="T10" fmla="*/ 19810 w 20000"/>
                      <a:gd name="T11" fmla="*/ 16563 h 20000"/>
                      <a:gd name="T12" fmla="*/ 15810 w 20000"/>
                      <a:gd name="T13" fmla="*/ 19688 h 20000"/>
                      <a:gd name="T14" fmla="*/ 6857 w 20000"/>
                      <a:gd name="T15" fmla="*/ 16563 h 20000"/>
                      <a:gd name="T16" fmla="*/ 0 w 20000"/>
                      <a:gd name="T17" fmla="*/ 1156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0" y="11563"/>
                        </a:moveTo>
                        <a:lnTo>
                          <a:pt x="3048" y="6563"/>
                        </a:lnTo>
                        <a:lnTo>
                          <a:pt x="4952" y="0"/>
                        </a:lnTo>
                        <a:lnTo>
                          <a:pt x="11619" y="3438"/>
                        </a:lnTo>
                        <a:lnTo>
                          <a:pt x="17714" y="8438"/>
                        </a:lnTo>
                        <a:lnTo>
                          <a:pt x="19810" y="16563"/>
                        </a:lnTo>
                        <a:lnTo>
                          <a:pt x="15810" y="19688"/>
                        </a:lnTo>
                        <a:lnTo>
                          <a:pt x="6857" y="16563"/>
                        </a:lnTo>
                        <a:lnTo>
                          <a:pt x="0" y="11563"/>
                        </a:lnTo>
                        <a:close/>
                      </a:path>
                    </a:pathLst>
                  </a:custGeom>
                  <a:solidFill>
                    <a:srgbClr val="0C8742"/>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prstClr val="black"/>
                      </a:solidFill>
                      <a:latin typeface="Arial"/>
                    </a:endParaRPr>
                  </a:p>
                </p:txBody>
              </p:sp>
              <p:sp>
                <p:nvSpPr>
                  <p:cNvPr id="473" name="Freeform 80">
                    <a:extLst>
                      <a:ext uri="{FF2B5EF4-FFF2-40B4-BE49-F238E27FC236}">
                        <a16:creationId xmlns:a16="http://schemas.microsoft.com/office/drawing/2014/main" id="{6B8A63CC-A9A1-40B1-8C58-777F86538ABE}"/>
                      </a:ext>
                    </a:extLst>
                  </p:cNvPr>
                  <p:cNvSpPr>
                    <a:spLocks/>
                  </p:cNvSpPr>
                  <p:nvPr/>
                </p:nvSpPr>
                <p:spPr bwMode="auto">
                  <a:xfrm>
                    <a:off x="1845835" y="4070007"/>
                    <a:ext cx="39260" cy="72479"/>
                  </a:xfrm>
                  <a:custGeom>
                    <a:avLst/>
                    <a:gdLst>
                      <a:gd name="T0" fmla="*/ 3125 w 20000"/>
                      <a:gd name="T1" fmla="*/ 4333 h 20000"/>
                      <a:gd name="T2" fmla="*/ 11250 w 20000"/>
                      <a:gd name="T3" fmla="*/ 0 h 20000"/>
                      <a:gd name="T4" fmla="*/ 16250 w 20000"/>
                      <a:gd name="T5" fmla="*/ 0 h 20000"/>
                      <a:gd name="T6" fmla="*/ 19688 w 20000"/>
                      <a:gd name="T7" fmla="*/ 1667 h 20000"/>
                      <a:gd name="T8" fmla="*/ 16250 w 20000"/>
                      <a:gd name="T9" fmla="*/ 8500 h 20000"/>
                      <a:gd name="T10" fmla="*/ 13125 w 20000"/>
                      <a:gd name="T11" fmla="*/ 13667 h 20000"/>
                      <a:gd name="T12" fmla="*/ 8125 w 20000"/>
                      <a:gd name="T13" fmla="*/ 16333 h 20000"/>
                      <a:gd name="T14" fmla="*/ 3125 w 20000"/>
                      <a:gd name="T15" fmla="*/ 19833 h 20000"/>
                      <a:gd name="T16" fmla="*/ 0 w 20000"/>
                      <a:gd name="T17" fmla="*/ 18000 h 20000"/>
                      <a:gd name="T18" fmla="*/ 3125 w 20000"/>
                      <a:gd name="T19" fmla="*/ 433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3125" y="4333"/>
                        </a:moveTo>
                        <a:lnTo>
                          <a:pt x="11250" y="0"/>
                        </a:lnTo>
                        <a:lnTo>
                          <a:pt x="16250" y="0"/>
                        </a:lnTo>
                        <a:lnTo>
                          <a:pt x="19688" y="1667"/>
                        </a:lnTo>
                        <a:lnTo>
                          <a:pt x="16250" y="8500"/>
                        </a:lnTo>
                        <a:lnTo>
                          <a:pt x="13125" y="13667"/>
                        </a:lnTo>
                        <a:lnTo>
                          <a:pt x="8125" y="16333"/>
                        </a:lnTo>
                        <a:lnTo>
                          <a:pt x="3125" y="19833"/>
                        </a:lnTo>
                        <a:lnTo>
                          <a:pt x="0" y="18000"/>
                        </a:lnTo>
                        <a:lnTo>
                          <a:pt x="3125" y="4333"/>
                        </a:lnTo>
                        <a:close/>
                      </a:path>
                    </a:pathLst>
                  </a:custGeom>
                  <a:solidFill>
                    <a:srgbClr val="0C8742"/>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prstClr val="black"/>
                      </a:solidFill>
                      <a:latin typeface="Arial"/>
                    </a:endParaRPr>
                  </a:p>
                </p:txBody>
              </p:sp>
              <p:sp>
                <p:nvSpPr>
                  <p:cNvPr id="474" name="Freeform 75">
                    <a:extLst>
                      <a:ext uri="{FF2B5EF4-FFF2-40B4-BE49-F238E27FC236}">
                        <a16:creationId xmlns:a16="http://schemas.microsoft.com/office/drawing/2014/main" id="{28C4ED76-2677-4F00-97D9-34CC33A26F26}"/>
                      </a:ext>
                    </a:extLst>
                  </p:cNvPr>
                  <p:cNvSpPr>
                    <a:spLocks/>
                  </p:cNvSpPr>
                  <p:nvPr/>
                </p:nvSpPr>
                <p:spPr bwMode="auto">
                  <a:xfrm>
                    <a:off x="1922844" y="4275365"/>
                    <a:ext cx="93619" cy="92110"/>
                  </a:xfrm>
                  <a:custGeom>
                    <a:avLst/>
                    <a:gdLst>
                      <a:gd name="T0" fmla="*/ 769 w 20000"/>
                      <a:gd name="T1" fmla="*/ 0 h 20000"/>
                      <a:gd name="T2" fmla="*/ 2564 w 20000"/>
                      <a:gd name="T3" fmla="*/ 0 h 20000"/>
                      <a:gd name="T4" fmla="*/ 5256 w 20000"/>
                      <a:gd name="T5" fmla="*/ 0 h 20000"/>
                      <a:gd name="T6" fmla="*/ 7308 w 20000"/>
                      <a:gd name="T7" fmla="*/ 0 h 20000"/>
                      <a:gd name="T8" fmla="*/ 10513 w 20000"/>
                      <a:gd name="T9" fmla="*/ 2105 h 20000"/>
                      <a:gd name="T10" fmla="*/ 13846 w 20000"/>
                      <a:gd name="T11" fmla="*/ 2105 h 20000"/>
                      <a:gd name="T12" fmla="*/ 15897 w 20000"/>
                      <a:gd name="T13" fmla="*/ 5526 h 20000"/>
                      <a:gd name="T14" fmla="*/ 16538 w 20000"/>
                      <a:gd name="T15" fmla="*/ 7500 h 20000"/>
                      <a:gd name="T16" fmla="*/ 19231 w 20000"/>
                      <a:gd name="T17" fmla="*/ 8947 h 20000"/>
                      <a:gd name="T18" fmla="*/ 19872 w 20000"/>
                      <a:gd name="T19" fmla="*/ 10263 h 20000"/>
                      <a:gd name="T20" fmla="*/ 17821 w 20000"/>
                      <a:gd name="T21" fmla="*/ 10263 h 20000"/>
                      <a:gd name="T22" fmla="*/ 16538 w 20000"/>
                      <a:gd name="T23" fmla="*/ 14474 h 20000"/>
                      <a:gd name="T24" fmla="*/ 16538 w 20000"/>
                      <a:gd name="T25" fmla="*/ 15789 h 20000"/>
                      <a:gd name="T26" fmla="*/ 17821 w 20000"/>
                      <a:gd name="T27" fmla="*/ 17763 h 20000"/>
                      <a:gd name="T28" fmla="*/ 16538 w 20000"/>
                      <a:gd name="T29" fmla="*/ 19868 h 20000"/>
                      <a:gd name="T30" fmla="*/ 15897 w 20000"/>
                      <a:gd name="T31" fmla="*/ 19079 h 20000"/>
                      <a:gd name="T32" fmla="*/ 14615 w 20000"/>
                      <a:gd name="T33" fmla="*/ 15789 h 20000"/>
                      <a:gd name="T34" fmla="*/ 13846 w 20000"/>
                      <a:gd name="T35" fmla="*/ 16447 h 20000"/>
                      <a:gd name="T36" fmla="*/ 12564 w 20000"/>
                      <a:gd name="T37" fmla="*/ 15789 h 20000"/>
                      <a:gd name="T38" fmla="*/ 12564 w 20000"/>
                      <a:gd name="T39" fmla="*/ 12368 h 20000"/>
                      <a:gd name="T40" fmla="*/ 7949 w 20000"/>
                      <a:gd name="T41" fmla="*/ 10263 h 20000"/>
                      <a:gd name="T42" fmla="*/ 3974 w 20000"/>
                      <a:gd name="T43" fmla="*/ 5526 h 20000"/>
                      <a:gd name="T44" fmla="*/ 5256 w 20000"/>
                      <a:gd name="T45" fmla="*/ 8947 h 20000"/>
                      <a:gd name="T46" fmla="*/ 0 w 20000"/>
                      <a:gd name="T47" fmla="*/ 5526 h 20000"/>
                      <a:gd name="T48" fmla="*/ 769 w 20000"/>
                      <a:gd name="T49" fmla="*/ 3553 h 20000"/>
                      <a:gd name="T50" fmla="*/ 769 w 20000"/>
                      <a:gd name="T5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00" h="20000">
                        <a:moveTo>
                          <a:pt x="769" y="0"/>
                        </a:moveTo>
                        <a:lnTo>
                          <a:pt x="2564" y="0"/>
                        </a:lnTo>
                        <a:lnTo>
                          <a:pt x="5256" y="0"/>
                        </a:lnTo>
                        <a:lnTo>
                          <a:pt x="7308" y="0"/>
                        </a:lnTo>
                        <a:lnTo>
                          <a:pt x="10513" y="2105"/>
                        </a:lnTo>
                        <a:lnTo>
                          <a:pt x="13846" y="2105"/>
                        </a:lnTo>
                        <a:lnTo>
                          <a:pt x="15897" y="5526"/>
                        </a:lnTo>
                        <a:lnTo>
                          <a:pt x="16538" y="7500"/>
                        </a:lnTo>
                        <a:lnTo>
                          <a:pt x="19231" y="8947"/>
                        </a:lnTo>
                        <a:lnTo>
                          <a:pt x="19872" y="10263"/>
                        </a:lnTo>
                        <a:lnTo>
                          <a:pt x="17821" y="10263"/>
                        </a:lnTo>
                        <a:lnTo>
                          <a:pt x="16538" y="14474"/>
                        </a:lnTo>
                        <a:lnTo>
                          <a:pt x="16538" y="15789"/>
                        </a:lnTo>
                        <a:lnTo>
                          <a:pt x="17821" y="17763"/>
                        </a:lnTo>
                        <a:lnTo>
                          <a:pt x="16538" y="19868"/>
                        </a:lnTo>
                        <a:lnTo>
                          <a:pt x="15897" y="19079"/>
                        </a:lnTo>
                        <a:lnTo>
                          <a:pt x="14615" y="15789"/>
                        </a:lnTo>
                        <a:lnTo>
                          <a:pt x="13846" y="16447"/>
                        </a:lnTo>
                        <a:lnTo>
                          <a:pt x="12564" y="15789"/>
                        </a:lnTo>
                        <a:lnTo>
                          <a:pt x="12564" y="12368"/>
                        </a:lnTo>
                        <a:lnTo>
                          <a:pt x="7949" y="10263"/>
                        </a:lnTo>
                        <a:lnTo>
                          <a:pt x="3974" y="5526"/>
                        </a:lnTo>
                        <a:lnTo>
                          <a:pt x="5256" y="8947"/>
                        </a:lnTo>
                        <a:lnTo>
                          <a:pt x="0" y="5526"/>
                        </a:lnTo>
                        <a:lnTo>
                          <a:pt x="769" y="3553"/>
                        </a:lnTo>
                        <a:lnTo>
                          <a:pt x="769" y="0"/>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prstClr val="black"/>
                      </a:solidFill>
                      <a:latin typeface="Arial"/>
                    </a:endParaRPr>
                  </a:p>
                </p:txBody>
              </p:sp>
              <p:sp>
                <p:nvSpPr>
                  <p:cNvPr id="475" name="Freeform 72">
                    <a:extLst>
                      <a:ext uri="{FF2B5EF4-FFF2-40B4-BE49-F238E27FC236}">
                        <a16:creationId xmlns:a16="http://schemas.microsoft.com/office/drawing/2014/main" id="{A17087A5-74E4-4B5D-BB40-CD3A88978DA6}"/>
                      </a:ext>
                    </a:extLst>
                  </p:cNvPr>
                  <p:cNvSpPr>
                    <a:spLocks/>
                  </p:cNvSpPr>
                  <p:nvPr/>
                </p:nvSpPr>
                <p:spPr bwMode="auto">
                  <a:xfrm>
                    <a:off x="1759765" y="4085106"/>
                    <a:ext cx="101170" cy="116270"/>
                  </a:xfrm>
                  <a:custGeom>
                    <a:avLst/>
                    <a:gdLst>
                      <a:gd name="T0" fmla="*/ 17964 w 20000"/>
                      <a:gd name="T1" fmla="*/ 0 h 20000"/>
                      <a:gd name="T2" fmla="*/ 16766 w 20000"/>
                      <a:gd name="T3" fmla="*/ 8601 h 20000"/>
                      <a:gd name="T4" fmla="*/ 17964 w 20000"/>
                      <a:gd name="T5" fmla="*/ 9741 h 20000"/>
                      <a:gd name="T6" fmla="*/ 19162 w 20000"/>
                      <a:gd name="T7" fmla="*/ 10155 h 20000"/>
                      <a:gd name="T8" fmla="*/ 19880 w 20000"/>
                      <a:gd name="T9" fmla="*/ 10155 h 20000"/>
                      <a:gd name="T10" fmla="*/ 19880 w 20000"/>
                      <a:gd name="T11" fmla="*/ 11813 h 20000"/>
                      <a:gd name="T12" fmla="*/ 16766 w 20000"/>
                      <a:gd name="T13" fmla="*/ 12953 h 20000"/>
                      <a:gd name="T14" fmla="*/ 16766 w 20000"/>
                      <a:gd name="T15" fmla="*/ 14611 h 20000"/>
                      <a:gd name="T16" fmla="*/ 16168 w 20000"/>
                      <a:gd name="T17" fmla="*/ 16062 h 20000"/>
                      <a:gd name="T18" fmla="*/ 14970 w 20000"/>
                      <a:gd name="T19" fmla="*/ 16062 h 20000"/>
                      <a:gd name="T20" fmla="*/ 13772 w 20000"/>
                      <a:gd name="T21" fmla="*/ 18238 h 20000"/>
                      <a:gd name="T22" fmla="*/ 11856 w 20000"/>
                      <a:gd name="T23" fmla="*/ 19896 h 20000"/>
                      <a:gd name="T24" fmla="*/ 4910 w 20000"/>
                      <a:gd name="T25" fmla="*/ 18860 h 20000"/>
                      <a:gd name="T26" fmla="*/ 0 w 20000"/>
                      <a:gd name="T27" fmla="*/ 15648 h 20000"/>
                      <a:gd name="T28" fmla="*/ 1916 w 20000"/>
                      <a:gd name="T29" fmla="*/ 13990 h 20000"/>
                      <a:gd name="T30" fmla="*/ 719 w 20000"/>
                      <a:gd name="T31" fmla="*/ 11813 h 20000"/>
                      <a:gd name="T32" fmla="*/ 3713 w 20000"/>
                      <a:gd name="T33" fmla="*/ 8601 h 20000"/>
                      <a:gd name="T34" fmla="*/ 10060 w 20000"/>
                      <a:gd name="T35" fmla="*/ 8601 h 20000"/>
                      <a:gd name="T36" fmla="*/ 11257 w 20000"/>
                      <a:gd name="T37" fmla="*/ 7047 h 20000"/>
                      <a:gd name="T38" fmla="*/ 6826 w 20000"/>
                      <a:gd name="T39" fmla="*/ 3212 h 20000"/>
                      <a:gd name="T40" fmla="*/ 8623 w 20000"/>
                      <a:gd name="T41" fmla="*/ 0 h 20000"/>
                      <a:gd name="T42" fmla="*/ 17964 w 20000"/>
                      <a:gd name="T4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17964" y="0"/>
                        </a:moveTo>
                        <a:lnTo>
                          <a:pt x="16766" y="8601"/>
                        </a:lnTo>
                        <a:lnTo>
                          <a:pt x="17964" y="9741"/>
                        </a:lnTo>
                        <a:lnTo>
                          <a:pt x="19162" y="10155"/>
                        </a:lnTo>
                        <a:lnTo>
                          <a:pt x="19880" y="10155"/>
                        </a:lnTo>
                        <a:lnTo>
                          <a:pt x="19880" y="11813"/>
                        </a:lnTo>
                        <a:lnTo>
                          <a:pt x="16766" y="12953"/>
                        </a:lnTo>
                        <a:lnTo>
                          <a:pt x="16766" y="14611"/>
                        </a:lnTo>
                        <a:lnTo>
                          <a:pt x="16168" y="16062"/>
                        </a:lnTo>
                        <a:lnTo>
                          <a:pt x="14970" y="16062"/>
                        </a:lnTo>
                        <a:lnTo>
                          <a:pt x="13772" y="18238"/>
                        </a:lnTo>
                        <a:lnTo>
                          <a:pt x="11856" y="19896"/>
                        </a:lnTo>
                        <a:lnTo>
                          <a:pt x="4910" y="18860"/>
                        </a:lnTo>
                        <a:lnTo>
                          <a:pt x="0" y="15648"/>
                        </a:lnTo>
                        <a:lnTo>
                          <a:pt x="1916" y="13990"/>
                        </a:lnTo>
                        <a:lnTo>
                          <a:pt x="719" y="11813"/>
                        </a:lnTo>
                        <a:lnTo>
                          <a:pt x="3713" y="8601"/>
                        </a:lnTo>
                        <a:lnTo>
                          <a:pt x="10060" y="8601"/>
                        </a:lnTo>
                        <a:lnTo>
                          <a:pt x="11257" y="7047"/>
                        </a:lnTo>
                        <a:lnTo>
                          <a:pt x="6826" y="3212"/>
                        </a:lnTo>
                        <a:lnTo>
                          <a:pt x="8623" y="0"/>
                        </a:lnTo>
                        <a:lnTo>
                          <a:pt x="17964" y="0"/>
                        </a:lnTo>
                        <a:close/>
                      </a:path>
                    </a:pathLst>
                  </a:custGeom>
                  <a:solidFill>
                    <a:srgbClr val="0C8742"/>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prstClr val="black"/>
                      </a:solidFill>
                      <a:latin typeface="Arial"/>
                    </a:endParaRPr>
                  </a:p>
                </p:txBody>
              </p:sp>
              <p:sp>
                <p:nvSpPr>
                  <p:cNvPr id="476" name="Freeform 69">
                    <a:extLst>
                      <a:ext uri="{FF2B5EF4-FFF2-40B4-BE49-F238E27FC236}">
                        <a16:creationId xmlns:a16="http://schemas.microsoft.com/office/drawing/2014/main" id="{C9C29F49-AB48-494C-A295-87A137E3B971}"/>
                      </a:ext>
                    </a:extLst>
                  </p:cNvPr>
                  <p:cNvSpPr>
                    <a:spLocks/>
                  </p:cNvSpPr>
                  <p:nvPr/>
                </p:nvSpPr>
                <p:spPr bwMode="auto">
                  <a:xfrm>
                    <a:off x="1835265" y="4142486"/>
                    <a:ext cx="166099" cy="78519"/>
                  </a:xfrm>
                  <a:custGeom>
                    <a:avLst/>
                    <a:gdLst>
                      <a:gd name="T0" fmla="*/ 2982 w 20000"/>
                      <a:gd name="T1" fmla="*/ 615 h 20000"/>
                      <a:gd name="T2" fmla="*/ 4873 w 20000"/>
                      <a:gd name="T3" fmla="*/ 615 h 20000"/>
                      <a:gd name="T4" fmla="*/ 8655 w 20000"/>
                      <a:gd name="T5" fmla="*/ 615 h 20000"/>
                      <a:gd name="T6" fmla="*/ 12800 w 20000"/>
                      <a:gd name="T7" fmla="*/ 0 h 20000"/>
                      <a:gd name="T8" fmla="*/ 15055 w 20000"/>
                      <a:gd name="T9" fmla="*/ 615 h 20000"/>
                      <a:gd name="T10" fmla="*/ 17673 w 20000"/>
                      <a:gd name="T11" fmla="*/ 615 h 20000"/>
                      <a:gd name="T12" fmla="*/ 18400 w 20000"/>
                      <a:gd name="T13" fmla="*/ 3077 h 20000"/>
                      <a:gd name="T14" fmla="*/ 16945 w 20000"/>
                      <a:gd name="T15" fmla="*/ 4769 h 20000"/>
                      <a:gd name="T16" fmla="*/ 19927 w 20000"/>
                      <a:gd name="T17" fmla="*/ 6308 h 20000"/>
                      <a:gd name="T18" fmla="*/ 15782 w 20000"/>
                      <a:gd name="T19" fmla="*/ 9385 h 20000"/>
                      <a:gd name="T20" fmla="*/ 14691 w 20000"/>
                      <a:gd name="T21" fmla="*/ 7231 h 20000"/>
                      <a:gd name="T22" fmla="*/ 13891 w 20000"/>
                      <a:gd name="T23" fmla="*/ 9385 h 20000"/>
                      <a:gd name="T24" fmla="*/ 12000 w 20000"/>
                      <a:gd name="T25" fmla="*/ 13538 h 20000"/>
                      <a:gd name="T26" fmla="*/ 9818 w 20000"/>
                      <a:gd name="T27" fmla="*/ 15077 h 20000"/>
                      <a:gd name="T28" fmla="*/ 7855 w 20000"/>
                      <a:gd name="T29" fmla="*/ 19846 h 20000"/>
                      <a:gd name="T30" fmla="*/ 6691 w 20000"/>
                      <a:gd name="T31" fmla="*/ 19846 h 20000"/>
                      <a:gd name="T32" fmla="*/ 5964 w 20000"/>
                      <a:gd name="T33" fmla="*/ 18923 h 20000"/>
                      <a:gd name="T34" fmla="*/ 5673 w 20000"/>
                      <a:gd name="T35" fmla="*/ 17385 h 20000"/>
                      <a:gd name="T36" fmla="*/ 4873 w 20000"/>
                      <a:gd name="T37" fmla="*/ 13538 h 20000"/>
                      <a:gd name="T38" fmla="*/ 2618 w 20000"/>
                      <a:gd name="T39" fmla="*/ 11077 h 20000"/>
                      <a:gd name="T40" fmla="*/ 0 w 20000"/>
                      <a:gd name="T41" fmla="*/ 9385 h 20000"/>
                      <a:gd name="T42" fmla="*/ 727 w 20000"/>
                      <a:gd name="T43" fmla="*/ 9385 h 20000"/>
                      <a:gd name="T44" fmla="*/ 1164 w 20000"/>
                      <a:gd name="T45" fmla="*/ 7231 h 20000"/>
                      <a:gd name="T46" fmla="*/ 1164 w 20000"/>
                      <a:gd name="T47" fmla="*/ 4769 h 20000"/>
                      <a:gd name="T48" fmla="*/ 2982 w 20000"/>
                      <a:gd name="T49" fmla="*/ 3077 h 20000"/>
                      <a:gd name="T50" fmla="*/ 2982 w 20000"/>
                      <a:gd name="T51" fmla="*/ 61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00" h="20000">
                        <a:moveTo>
                          <a:pt x="2982" y="615"/>
                        </a:moveTo>
                        <a:lnTo>
                          <a:pt x="4873" y="615"/>
                        </a:lnTo>
                        <a:lnTo>
                          <a:pt x="8655" y="615"/>
                        </a:lnTo>
                        <a:lnTo>
                          <a:pt x="12800" y="0"/>
                        </a:lnTo>
                        <a:lnTo>
                          <a:pt x="15055" y="615"/>
                        </a:lnTo>
                        <a:lnTo>
                          <a:pt x="17673" y="615"/>
                        </a:lnTo>
                        <a:lnTo>
                          <a:pt x="18400" y="3077"/>
                        </a:lnTo>
                        <a:lnTo>
                          <a:pt x="16945" y="4769"/>
                        </a:lnTo>
                        <a:lnTo>
                          <a:pt x="19927" y="6308"/>
                        </a:lnTo>
                        <a:lnTo>
                          <a:pt x="15782" y="9385"/>
                        </a:lnTo>
                        <a:lnTo>
                          <a:pt x="14691" y="7231"/>
                        </a:lnTo>
                        <a:lnTo>
                          <a:pt x="13891" y="9385"/>
                        </a:lnTo>
                        <a:lnTo>
                          <a:pt x="12000" y="13538"/>
                        </a:lnTo>
                        <a:lnTo>
                          <a:pt x="9818" y="15077"/>
                        </a:lnTo>
                        <a:lnTo>
                          <a:pt x="7855" y="19846"/>
                        </a:lnTo>
                        <a:lnTo>
                          <a:pt x="6691" y="19846"/>
                        </a:lnTo>
                        <a:lnTo>
                          <a:pt x="5964" y="18923"/>
                        </a:lnTo>
                        <a:lnTo>
                          <a:pt x="5673" y="17385"/>
                        </a:lnTo>
                        <a:lnTo>
                          <a:pt x="4873" y="13538"/>
                        </a:lnTo>
                        <a:lnTo>
                          <a:pt x="2618" y="11077"/>
                        </a:lnTo>
                        <a:lnTo>
                          <a:pt x="0" y="9385"/>
                        </a:lnTo>
                        <a:lnTo>
                          <a:pt x="727" y="9385"/>
                        </a:lnTo>
                        <a:lnTo>
                          <a:pt x="1164" y="7231"/>
                        </a:lnTo>
                        <a:lnTo>
                          <a:pt x="1164" y="4769"/>
                        </a:lnTo>
                        <a:lnTo>
                          <a:pt x="2982" y="3077"/>
                        </a:lnTo>
                        <a:lnTo>
                          <a:pt x="2982" y="615"/>
                        </a:lnTo>
                        <a:close/>
                      </a:path>
                    </a:pathLst>
                  </a:custGeom>
                  <a:solidFill>
                    <a:srgbClr val="0C8742"/>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prstClr val="black"/>
                      </a:solidFill>
                      <a:latin typeface="Arial"/>
                    </a:endParaRPr>
                  </a:p>
                </p:txBody>
              </p:sp>
              <p:sp>
                <p:nvSpPr>
                  <p:cNvPr id="477" name="Freeform 37">
                    <a:extLst>
                      <a:ext uri="{FF2B5EF4-FFF2-40B4-BE49-F238E27FC236}">
                        <a16:creationId xmlns:a16="http://schemas.microsoft.com/office/drawing/2014/main" id="{6AD133A1-1E6C-4833-BFB9-8C19DCE40CA1}"/>
                      </a:ext>
                    </a:extLst>
                  </p:cNvPr>
                  <p:cNvSpPr>
                    <a:spLocks/>
                  </p:cNvSpPr>
                  <p:nvPr/>
                </p:nvSpPr>
                <p:spPr bwMode="auto">
                  <a:xfrm>
                    <a:off x="1883584" y="4166646"/>
                    <a:ext cx="119290" cy="119290"/>
                  </a:xfrm>
                  <a:custGeom>
                    <a:avLst/>
                    <a:gdLst>
                      <a:gd name="T0" fmla="*/ 1421 w 20000"/>
                      <a:gd name="T1" fmla="*/ 8934 h 20000"/>
                      <a:gd name="T2" fmla="*/ 3046 w 20000"/>
                      <a:gd name="T3" fmla="*/ 8934 h 20000"/>
                      <a:gd name="T4" fmla="*/ 5787 w 20000"/>
                      <a:gd name="T5" fmla="*/ 5787 h 20000"/>
                      <a:gd name="T6" fmla="*/ 8832 w 20000"/>
                      <a:gd name="T7" fmla="*/ 4772 h 20000"/>
                      <a:gd name="T8" fmla="*/ 11574 w 20000"/>
                      <a:gd name="T9" fmla="*/ 2030 h 20000"/>
                      <a:gd name="T10" fmla="*/ 12589 w 20000"/>
                      <a:gd name="T11" fmla="*/ 609 h 20000"/>
                      <a:gd name="T12" fmla="*/ 14112 w 20000"/>
                      <a:gd name="T13" fmla="*/ 2030 h 20000"/>
                      <a:gd name="T14" fmla="*/ 19898 w 20000"/>
                      <a:gd name="T15" fmla="*/ 0 h 20000"/>
                      <a:gd name="T16" fmla="*/ 19898 w 20000"/>
                      <a:gd name="T17" fmla="*/ 2030 h 20000"/>
                      <a:gd name="T18" fmla="*/ 19289 w 20000"/>
                      <a:gd name="T19" fmla="*/ 4772 h 20000"/>
                      <a:gd name="T20" fmla="*/ 18274 w 20000"/>
                      <a:gd name="T21" fmla="*/ 8325 h 20000"/>
                      <a:gd name="T22" fmla="*/ 17766 w 20000"/>
                      <a:gd name="T23" fmla="*/ 12589 h 20000"/>
                      <a:gd name="T24" fmla="*/ 17766 w 20000"/>
                      <a:gd name="T25" fmla="*/ 16751 h 20000"/>
                      <a:gd name="T26" fmla="*/ 17766 w 20000"/>
                      <a:gd name="T27" fmla="*/ 19898 h 20000"/>
                      <a:gd name="T28" fmla="*/ 15127 w 20000"/>
                      <a:gd name="T29" fmla="*/ 19898 h 20000"/>
                      <a:gd name="T30" fmla="*/ 12589 w 20000"/>
                      <a:gd name="T31" fmla="*/ 18274 h 20000"/>
                      <a:gd name="T32" fmla="*/ 9949 w 20000"/>
                      <a:gd name="T33" fmla="*/ 15228 h 20000"/>
                      <a:gd name="T34" fmla="*/ 7310 w 20000"/>
                      <a:gd name="T35" fmla="*/ 14112 h 20000"/>
                      <a:gd name="T36" fmla="*/ 8832 w 20000"/>
                      <a:gd name="T37" fmla="*/ 18274 h 20000"/>
                      <a:gd name="T38" fmla="*/ 7310 w 20000"/>
                      <a:gd name="T39" fmla="*/ 18274 h 20000"/>
                      <a:gd name="T40" fmla="*/ 5787 w 20000"/>
                      <a:gd name="T41" fmla="*/ 15736 h 20000"/>
                      <a:gd name="T42" fmla="*/ 3046 w 20000"/>
                      <a:gd name="T43" fmla="*/ 13096 h 20000"/>
                      <a:gd name="T44" fmla="*/ 0 w 20000"/>
                      <a:gd name="T45" fmla="*/ 8934 h 20000"/>
                      <a:gd name="T46" fmla="*/ 1421 w 20000"/>
                      <a:gd name="T47" fmla="*/ 893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00" h="20000">
                        <a:moveTo>
                          <a:pt x="1421" y="8934"/>
                        </a:moveTo>
                        <a:lnTo>
                          <a:pt x="3046" y="8934"/>
                        </a:lnTo>
                        <a:lnTo>
                          <a:pt x="5787" y="5787"/>
                        </a:lnTo>
                        <a:lnTo>
                          <a:pt x="8832" y="4772"/>
                        </a:lnTo>
                        <a:lnTo>
                          <a:pt x="11574" y="2030"/>
                        </a:lnTo>
                        <a:lnTo>
                          <a:pt x="12589" y="609"/>
                        </a:lnTo>
                        <a:lnTo>
                          <a:pt x="14112" y="2030"/>
                        </a:lnTo>
                        <a:lnTo>
                          <a:pt x="19898" y="0"/>
                        </a:lnTo>
                        <a:lnTo>
                          <a:pt x="19898" y="2030"/>
                        </a:lnTo>
                        <a:lnTo>
                          <a:pt x="19289" y="4772"/>
                        </a:lnTo>
                        <a:lnTo>
                          <a:pt x="18274" y="8325"/>
                        </a:lnTo>
                        <a:lnTo>
                          <a:pt x="17766" y="12589"/>
                        </a:lnTo>
                        <a:lnTo>
                          <a:pt x="17766" y="16751"/>
                        </a:lnTo>
                        <a:lnTo>
                          <a:pt x="17766" y="19898"/>
                        </a:lnTo>
                        <a:lnTo>
                          <a:pt x="15127" y="19898"/>
                        </a:lnTo>
                        <a:lnTo>
                          <a:pt x="12589" y="18274"/>
                        </a:lnTo>
                        <a:lnTo>
                          <a:pt x="9949" y="15228"/>
                        </a:lnTo>
                        <a:lnTo>
                          <a:pt x="7310" y="14112"/>
                        </a:lnTo>
                        <a:lnTo>
                          <a:pt x="8832" y="18274"/>
                        </a:lnTo>
                        <a:lnTo>
                          <a:pt x="7310" y="18274"/>
                        </a:lnTo>
                        <a:lnTo>
                          <a:pt x="5787" y="15736"/>
                        </a:lnTo>
                        <a:lnTo>
                          <a:pt x="3046" y="13096"/>
                        </a:lnTo>
                        <a:lnTo>
                          <a:pt x="0" y="8934"/>
                        </a:lnTo>
                        <a:lnTo>
                          <a:pt x="1421" y="8934"/>
                        </a:lnTo>
                        <a:close/>
                      </a:path>
                    </a:pathLst>
                  </a:custGeom>
                  <a:solidFill>
                    <a:srgbClr val="0C8742"/>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prstClr val="black"/>
                      </a:solidFill>
                      <a:latin typeface="Arial"/>
                    </a:endParaRPr>
                  </a:p>
                </p:txBody>
              </p:sp>
              <p:sp>
                <p:nvSpPr>
                  <p:cNvPr id="478" name="Freeform 36">
                    <a:extLst>
                      <a:ext uri="{FF2B5EF4-FFF2-40B4-BE49-F238E27FC236}">
                        <a16:creationId xmlns:a16="http://schemas.microsoft.com/office/drawing/2014/main" id="{57001CD2-D0E7-47BE-8AB8-CB5ABFB19DD5}"/>
                      </a:ext>
                    </a:extLst>
                  </p:cNvPr>
                  <p:cNvSpPr>
                    <a:spLocks/>
                  </p:cNvSpPr>
                  <p:nvPr/>
                </p:nvSpPr>
                <p:spPr bwMode="auto">
                  <a:xfrm>
                    <a:off x="2001363" y="4323685"/>
                    <a:ext cx="154019" cy="66439"/>
                  </a:xfrm>
                  <a:custGeom>
                    <a:avLst/>
                    <a:gdLst>
                      <a:gd name="T0" fmla="*/ 2039 w 20000"/>
                      <a:gd name="T1" fmla="*/ 0 h 20000"/>
                      <a:gd name="T2" fmla="*/ 2902 w 20000"/>
                      <a:gd name="T3" fmla="*/ 2936 h 20000"/>
                      <a:gd name="T4" fmla="*/ 4000 w 20000"/>
                      <a:gd name="T5" fmla="*/ 2936 h 20000"/>
                      <a:gd name="T6" fmla="*/ 6118 w 20000"/>
                      <a:gd name="T7" fmla="*/ 5688 h 20000"/>
                      <a:gd name="T8" fmla="*/ 9333 w 20000"/>
                      <a:gd name="T9" fmla="*/ 2936 h 20000"/>
                      <a:gd name="T10" fmla="*/ 11373 w 20000"/>
                      <a:gd name="T11" fmla="*/ 0 h 20000"/>
                      <a:gd name="T12" fmla="*/ 15451 w 20000"/>
                      <a:gd name="T13" fmla="*/ 1101 h 20000"/>
                      <a:gd name="T14" fmla="*/ 18667 w 20000"/>
                      <a:gd name="T15" fmla="*/ 5688 h 20000"/>
                      <a:gd name="T16" fmla="*/ 19922 w 20000"/>
                      <a:gd name="T17" fmla="*/ 7523 h 20000"/>
                      <a:gd name="T18" fmla="*/ 19922 w 20000"/>
                      <a:gd name="T19" fmla="*/ 13211 h 20000"/>
                      <a:gd name="T20" fmla="*/ 18667 w 20000"/>
                      <a:gd name="T21" fmla="*/ 17982 h 20000"/>
                      <a:gd name="T22" fmla="*/ 17804 w 20000"/>
                      <a:gd name="T23" fmla="*/ 16147 h 20000"/>
                      <a:gd name="T24" fmla="*/ 17020 w 20000"/>
                      <a:gd name="T25" fmla="*/ 19817 h 20000"/>
                      <a:gd name="T26" fmla="*/ 15843 w 20000"/>
                      <a:gd name="T27" fmla="*/ 12294 h 20000"/>
                      <a:gd name="T28" fmla="*/ 16706 w 20000"/>
                      <a:gd name="T29" fmla="*/ 8624 h 20000"/>
                      <a:gd name="T30" fmla="*/ 15451 w 20000"/>
                      <a:gd name="T31" fmla="*/ 8624 h 20000"/>
                      <a:gd name="T32" fmla="*/ 13804 w 20000"/>
                      <a:gd name="T33" fmla="*/ 5688 h 20000"/>
                      <a:gd name="T34" fmla="*/ 12157 w 20000"/>
                      <a:gd name="T35" fmla="*/ 5688 h 20000"/>
                      <a:gd name="T36" fmla="*/ 8549 w 20000"/>
                      <a:gd name="T37" fmla="*/ 12294 h 20000"/>
                      <a:gd name="T38" fmla="*/ 10118 w 20000"/>
                      <a:gd name="T39" fmla="*/ 17982 h 20000"/>
                      <a:gd name="T40" fmla="*/ 7373 w 20000"/>
                      <a:gd name="T41" fmla="*/ 19817 h 20000"/>
                      <a:gd name="T42" fmla="*/ 6118 w 20000"/>
                      <a:gd name="T43" fmla="*/ 15046 h 20000"/>
                      <a:gd name="T44" fmla="*/ 5255 w 20000"/>
                      <a:gd name="T45" fmla="*/ 15046 h 20000"/>
                      <a:gd name="T46" fmla="*/ 3686 w 20000"/>
                      <a:gd name="T47" fmla="*/ 12294 h 20000"/>
                      <a:gd name="T48" fmla="*/ 784 w 20000"/>
                      <a:gd name="T49" fmla="*/ 10459 h 20000"/>
                      <a:gd name="T50" fmla="*/ 0 w 20000"/>
                      <a:gd name="T51" fmla="*/ 7523 h 20000"/>
                      <a:gd name="T52" fmla="*/ 0 w 20000"/>
                      <a:gd name="T53" fmla="*/ 5688 h 20000"/>
                      <a:gd name="T54" fmla="*/ 784 w 20000"/>
                      <a:gd name="T55" fmla="*/ 0 h 20000"/>
                      <a:gd name="T56" fmla="*/ 2039 w 20000"/>
                      <a:gd name="T57"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00" h="20000">
                        <a:moveTo>
                          <a:pt x="2039" y="0"/>
                        </a:moveTo>
                        <a:lnTo>
                          <a:pt x="2902" y="2936"/>
                        </a:lnTo>
                        <a:lnTo>
                          <a:pt x="4000" y="2936"/>
                        </a:lnTo>
                        <a:lnTo>
                          <a:pt x="6118" y="5688"/>
                        </a:lnTo>
                        <a:lnTo>
                          <a:pt x="9333" y="2936"/>
                        </a:lnTo>
                        <a:lnTo>
                          <a:pt x="11373" y="0"/>
                        </a:lnTo>
                        <a:lnTo>
                          <a:pt x="15451" y="1101"/>
                        </a:lnTo>
                        <a:lnTo>
                          <a:pt x="18667" y="5688"/>
                        </a:lnTo>
                        <a:lnTo>
                          <a:pt x="19922" y="7523"/>
                        </a:lnTo>
                        <a:lnTo>
                          <a:pt x="19922" y="13211"/>
                        </a:lnTo>
                        <a:lnTo>
                          <a:pt x="18667" y="17982"/>
                        </a:lnTo>
                        <a:lnTo>
                          <a:pt x="17804" y="16147"/>
                        </a:lnTo>
                        <a:lnTo>
                          <a:pt x="17020" y="19817"/>
                        </a:lnTo>
                        <a:lnTo>
                          <a:pt x="15843" y="12294"/>
                        </a:lnTo>
                        <a:lnTo>
                          <a:pt x="16706" y="8624"/>
                        </a:lnTo>
                        <a:lnTo>
                          <a:pt x="15451" y="8624"/>
                        </a:lnTo>
                        <a:lnTo>
                          <a:pt x="13804" y="5688"/>
                        </a:lnTo>
                        <a:lnTo>
                          <a:pt x="12157" y="5688"/>
                        </a:lnTo>
                        <a:lnTo>
                          <a:pt x="8549" y="12294"/>
                        </a:lnTo>
                        <a:lnTo>
                          <a:pt x="10118" y="17982"/>
                        </a:lnTo>
                        <a:lnTo>
                          <a:pt x="7373" y="19817"/>
                        </a:lnTo>
                        <a:lnTo>
                          <a:pt x="6118" y="15046"/>
                        </a:lnTo>
                        <a:lnTo>
                          <a:pt x="5255" y="15046"/>
                        </a:lnTo>
                        <a:lnTo>
                          <a:pt x="3686" y="12294"/>
                        </a:lnTo>
                        <a:lnTo>
                          <a:pt x="784" y="10459"/>
                        </a:lnTo>
                        <a:lnTo>
                          <a:pt x="0" y="7523"/>
                        </a:lnTo>
                        <a:lnTo>
                          <a:pt x="0" y="5688"/>
                        </a:lnTo>
                        <a:lnTo>
                          <a:pt x="784" y="0"/>
                        </a:lnTo>
                        <a:lnTo>
                          <a:pt x="2039" y="0"/>
                        </a:lnTo>
                        <a:close/>
                      </a:path>
                    </a:pathLst>
                  </a:custGeom>
                  <a:solidFill>
                    <a:srgbClr val="0C8742"/>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prstClr val="black"/>
                      </a:solidFill>
                      <a:latin typeface="Arial"/>
                    </a:endParaRPr>
                  </a:p>
                </p:txBody>
              </p:sp>
            </p:grpSp>
            <p:grpSp>
              <p:nvGrpSpPr>
                <p:cNvPr id="421" name="Groupe 110">
                  <a:extLst>
                    <a:ext uri="{FF2B5EF4-FFF2-40B4-BE49-F238E27FC236}">
                      <a16:creationId xmlns:a16="http://schemas.microsoft.com/office/drawing/2014/main" id="{0C4CFD5C-3C80-4F9E-9F12-A3DEC4B200BB}"/>
                    </a:ext>
                  </a:extLst>
                </p:cNvPr>
                <p:cNvGrpSpPr/>
                <p:nvPr userDrawn="1"/>
              </p:nvGrpSpPr>
              <p:grpSpPr>
                <a:xfrm>
                  <a:off x="6154147" y="3225686"/>
                  <a:ext cx="1023519" cy="1688187"/>
                  <a:chOff x="2042134" y="4242145"/>
                  <a:chExt cx="1253291" cy="2067175"/>
                </a:xfrm>
                <a:grpFill/>
                <a:effectLst/>
              </p:grpSpPr>
              <p:sp>
                <p:nvSpPr>
                  <p:cNvPr id="455" name="Freeform 92">
                    <a:extLst>
                      <a:ext uri="{FF2B5EF4-FFF2-40B4-BE49-F238E27FC236}">
                        <a16:creationId xmlns:a16="http://schemas.microsoft.com/office/drawing/2014/main" id="{C61D06CB-21E6-4D23-B634-6BE13A6FD48E}"/>
                      </a:ext>
                    </a:extLst>
                  </p:cNvPr>
                  <p:cNvSpPr>
                    <a:spLocks/>
                  </p:cNvSpPr>
                  <p:nvPr/>
                </p:nvSpPr>
                <p:spPr bwMode="auto">
                  <a:xfrm>
                    <a:off x="2386411" y="5191928"/>
                    <a:ext cx="425817" cy="1010182"/>
                  </a:xfrm>
                  <a:custGeom>
                    <a:avLst/>
                    <a:gdLst>
                      <a:gd name="T0" fmla="*/ 3824 w 20000"/>
                      <a:gd name="T1" fmla="*/ 48 h 20000"/>
                      <a:gd name="T2" fmla="*/ 5751 w 20000"/>
                      <a:gd name="T3" fmla="*/ 167 h 20000"/>
                      <a:gd name="T4" fmla="*/ 8102 w 20000"/>
                      <a:gd name="T5" fmla="*/ 48 h 20000"/>
                      <a:gd name="T6" fmla="*/ 12210 w 20000"/>
                      <a:gd name="T7" fmla="*/ 1292 h 20000"/>
                      <a:gd name="T8" fmla="*/ 15297 w 20000"/>
                      <a:gd name="T9" fmla="*/ 1854 h 20000"/>
                      <a:gd name="T10" fmla="*/ 14079 w 20000"/>
                      <a:gd name="T11" fmla="*/ 3098 h 20000"/>
                      <a:gd name="T12" fmla="*/ 17790 w 20000"/>
                      <a:gd name="T13" fmla="*/ 3146 h 20000"/>
                      <a:gd name="T14" fmla="*/ 18810 w 20000"/>
                      <a:gd name="T15" fmla="*/ 1782 h 20000"/>
                      <a:gd name="T16" fmla="*/ 19972 w 20000"/>
                      <a:gd name="T17" fmla="*/ 2584 h 20000"/>
                      <a:gd name="T18" fmla="*/ 17790 w 20000"/>
                      <a:gd name="T19" fmla="*/ 3768 h 20000"/>
                      <a:gd name="T20" fmla="*/ 16006 w 20000"/>
                      <a:gd name="T21" fmla="*/ 4880 h 20000"/>
                      <a:gd name="T22" fmla="*/ 15297 w 20000"/>
                      <a:gd name="T23" fmla="*/ 5885 h 20000"/>
                      <a:gd name="T24" fmla="*/ 15297 w 20000"/>
                      <a:gd name="T25" fmla="*/ 6746 h 20000"/>
                      <a:gd name="T26" fmla="*/ 15411 w 20000"/>
                      <a:gd name="T27" fmla="*/ 7787 h 20000"/>
                      <a:gd name="T28" fmla="*/ 16912 w 20000"/>
                      <a:gd name="T29" fmla="*/ 8289 h 20000"/>
                      <a:gd name="T30" fmla="*/ 17790 w 20000"/>
                      <a:gd name="T31" fmla="*/ 8971 h 20000"/>
                      <a:gd name="T32" fmla="*/ 14986 w 20000"/>
                      <a:gd name="T33" fmla="*/ 10263 h 20000"/>
                      <a:gd name="T34" fmla="*/ 11898 w 20000"/>
                      <a:gd name="T35" fmla="*/ 10646 h 20000"/>
                      <a:gd name="T36" fmla="*/ 11898 w 20000"/>
                      <a:gd name="T37" fmla="*/ 11579 h 20000"/>
                      <a:gd name="T38" fmla="*/ 8527 w 20000"/>
                      <a:gd name="T39" fmla="*/ 11699 h 20000"/>
                      <a:gd name="T40" fmla="*/ 9263 w 20000"/>
                      <a:gd name="T41" fmla="*/ 12560 h 20000"/>
                      <a:gd name="T42" fmla="*/ 10737 w 20000"/>
                      <a:gd name="T43" fmla="*/ 12990 h 20000"/>
                      <a:gd name="T44" fmla="*/ 9263 w 20000"/>
                      <a:gd name="T45" fmla="*/ 12871 h 20000"/>
                      <a:gd name="T46" fmla="*/ 9122 w 20000"/>
                      <a:gd name="T47" fmla="*/ 13493 h 20000"/>
                      <a:gd name="T48" fmla="*/ 8385 w 20000"/>
                      <a:gd name="T49" fmla="*/ 14605 h 20000"/>
                      <a:gd name="T50" fmla="*/ 8527 w 20000"/>
                      <a:gd name="T51" fmla="*/ 16077 h 20000"/>
                      <a:gd name="T52" fmla="*/ 8102 w 20000"/>
                      <a:gd name="T53" fmla="*/ 17392 h 20000"/>
                      <a:gd name="T54" fmla="*/ 6912 w 20000"/>
                      <a:gd name="T55" fmla="*/ 18864 h 20000"/>
                      <a:gd name="T56" fmla="*/ 6912 w 20000"/>
                      <a:gd name="T57" fmla="*/ 19797 h 20000"/>
                      <a:gd name="T58" fmla="*/ 3088 w 20000"/>
                      <a:gd name="T59" fmla="*/ 19378 h 20000"/>
                      <a:gd name="T60" fmla="*/ 1473 w 20000"/>
                      <a:gd name="T61" fmla="*/ 18373 h 20000"/>
                      <a:gd name="T62" fmla="*/ 2210 w 20000"/>
                      <a:gd name="T63" fmla="*/ 16950 h 20000"/>
                      <a:gd name="T64" fmla="*/ 2210 w 20000"/>
                      <a:gd name="T65" fmla="*/ 15778 h 20000"/>
                      <a:gd name="T66" fmla="*/ 1926 w 20000"/>
                      <a:gd name="T67" fmla="*/ 14605 h 20000"/>
                      <a:gd name="T68" fmla="*/ 2210 w 20000"/>
                      <a:gd name="T69" fmla="*/ 14175 h 20000"/>
                      <a:gd name="T70" fmla="*/ 1190 w 20000"/>
                      <a:gd name="T71" fmla="*/ 13493 h 20000"/>
                      <a:gd name="T72" fmla="*/ 1048 w 20000"/>
                      <a:gd name="T73" fmla="*/ 12679 h 20000"/>
                      <a:gd name="T74" fmla="*/ 453 w 20000"/>
                      <a:gd name="T75" fmla="*/ 10455 h 20000"/>
                      <a:gd name="T76" fmla="*/ 312 w 20000"/>
                      <a:gd name="T77" fmla="*/ 8840 h 20000"/>
                      <a:gd name="T78" fmla="*/ 1190 w 20000"/>
                      <a:gd name="T79" fmla="*/ 7356 h 20000"/>
                      <a:gd name="T80" fmla="*/ 0 w 20000"/>
                      <a:gd name="T81" fmla="*/ 5562 h 20000"/>
                      <a:gd name="T82" fmla="*/ 1048 w 20000"/>
                      <a:gd name="T83" fmla="*/ 3589 h 20000"/>
                      <a:gd name="T84" fmla="*/ 1473 w 20000"/>
                      <a:gd name="T85" fmla="*/ 2656 h 20000"/>
                      <a:gd name="T86" fmla="*/ 1473 w 20000"/>
                      <a:gd name="T87" fmla="*/ 1663 h 20000"/>
                      <a:gd name="T88" fmla="*/ 3088 w 20000"/>
                      <a:gd name="T89" fmla="*/ 55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00" h="20000">
                        <a:moveTo>
                          <a:pt x="3088" y="550"/>
                        </a:moveTo>
                        <a:lnTo>
                          <a:pt x="3371" y="167"/>
                        </a:lnTo>
                        <a:lnTo>
                          <a:pt x="3824" y="48"/>
                        </a:lnTo>
                        <a:lnTo>
                          <a:pt x="3824" y="0"/>
                        </a:lnTo>
                        <a:lnTo>
                          <a:pt x="4561" y="167"/>
                        </a:lnTo>
                        <a:lnTo>
                          <a:pt x="5751" y="167"/>
                        </a:lnTo>
                        <a:lnTo>
                          <a:pt x="6487" y="490"/>
                        </a:lnTo>
                        <a:lnTo>
                          <a:pt x="6912" y="48"/>
                        </a:lnTo>
                        <a:lnTo>
                          <a:pt x="8102" y="48"/>
                        </a:lnTo>
                        <a:lnTo>
                          <a:pt x="9547" y="682"/>
                        </a:lnTo>
                        <a:lnTo>
                          <a:pt x="10737" y="1172"/>
                        </a:lnTo>
                        <a:lnTo>
                          <a:pt x="12210" y="1292"/>
                        </a:lnTo>
                        <a:lnTo>
                          <a:pt x="13371" y="1543"/>
                        </a:lnTo>
                        <a:lnTo>
                          <a:pt x="14703" y="1663"/>
                        </a:lnTo>
                        <a:lnTo>
                          <a:pt x="15297" y="1854"/>
                        </a:lnTo>
                        <a:lnTo>
                          <a:pt x="14986" y="2285"/>
                        </a:lnTo>
                        <a:lnTo>
                          <a:pt x="14533" y="2584"/>
                        </a:lnTo>
                        <a:lnTo>
                          <a:pt x="14079" y="3098"/>
                        </a:lnTo>
                        <a:lnTo>
                          <a:pt x="15411" y="3146"/>
                        </a:lnTo>
                        <a:lnTo>
                          <a:pt x="16601" y="3397"/>
                        </a:lnTo>
                        <a:lnTo>
                          <a:pt x="17790" y="3146"/>
                        </a:lnTo>
                        <a:lnTo>
                          <a:pt x="18810" y="2775"/>
                        </a:lnTo>
                        <a:lnTo>
                          <a:pt x="19093" y="2285"/>
                        </a:lnTo>
                        <a:lnTo>
                          <a:pt x="18810" y="1782"/>
                        </a:lnTo>
                        <a:lnTo>
                          <a:pt x="19093" y="1292"/>
                        </a:lnTo>
                        <a:lnTo>
                          <a:pt x="19235" y="2093"/>
                        </a:lnTo>
                        <a:lnTo>
                          <a:pt x="19972" y="2584"/>
                        </a:lnTo>
                        <a:lnTo>
                          <a:pt x="19688" y="3098"/>
                        </a:lnTo>
                        <a:lnTo>
                          <a:pt x="18810" y="3397"/>
                        </a:lnTo>
                        <a:lnTo>
                          <a:pt x="17790" y="3768"/>
                        </a:lnTo>
                        <a:lnTo>
                          <a:pt x="17195" y="4151"/>
                        </a:lnTo>
                        <a:lnTo>
                          <a:pt x="16459" y="4569"/>
                        </a:lnTo>
                        <a:lnTo>
                          <a:pt x="16006" y="4880"/>
                        </a:lnTo>
                        <a:lnTo>
                          <a:pt x="15411" y="4952"/>
                        </a:lnTo>
                        <a:lnTo>
                          <a:pt x="15411" y="5371"/>
                        </a:lnTo>
                        <a:lnTo>
                          <a:pt x="15297" y="5885"/>
                        </a:lnTo>
                        <a:lnTo>
                          <a:pt x="15297" y="6376"/>
                        </a:lnTo>
                        <a:lnTo>
                          <a:pt x="15297" y="6675"/>
                        </a:lnTo>
                        <a:lnTo>
                          <a:pt x="15297" y="6746"/>
                        </a:lnTo>
                        <a:lnTo>
                          <a:pt x="15297" y="7297"/>
                        </a:lnTo>
                        <a:lnTo>
                          <a:pt x="15297" y="7476"/>
                        </a:lnTo>
                        <a:lnTo>
                          <a:pt x="15411" y="7787"/>
                        </a:lnTo>
                        <a:lnTo>
                          <a:pt x="16176" y="7859"/>
                        </a:lnTo>
                        <a:lnTo>
                          <a:pt x="16912" y="8158"/>
                        </a:lnTo>
                        <a:lnTo>
                          <a:pt x="16912" y="8289"/>
                        </a:lnTo>
                        <a:lnTo>
                          <a:pt x="16912" y="8600"/>
                        </a:lnTo>
                        <a:lnTo>
                          <a:pt x="17790" y="8792"/>
                        </a:lnTo>
                        <a:lnTo>
                          <a:pt x="17790" y="8971"/>
                        </a:lnTo>
                        <a:lnTo>
                          <a:pt x="17337" y="9462"/>
                        </a:lnTo>
                        <a:lnTo>
                          <a:pt x="16912" y="9964"/>
                        </a:lnTo>
                        <a:lnTo>
                          <a:pt x="14986" y="10263"/>
                        </a:lnTo>
                        <a:lnTo>
                          <a:pt x="13088" y="10383"/>
                        </a:lnTo>
                        <a:lnTo>
                          <a:pt x="11190" y="10383"/>
                        </a:lnTo>
                        <a:lnTo>
                          <a:pt x="11898" y="10646"/>
                        </a:lnTo>
                        <a:lnTo>
                          <a:pt x="11898" y="10945"/>
                        </a:lnTo>
                        <a:lnTo>
                          <a:pt x="11586" y="11388"/>
                        </a:lnTo>
                        <a:lnTo>
                          <a:pt x="11898" y="11579"/>
                        </a:lnTo>
                        <a:lnTo>
                          <a:pt x="11473" y="11878"/>
                        </a:lnTo>
                        <a:lnTo>
                          <a:pt x="9858" y="11878"/>
                        </a:lnTo>
                        <a:lnTo>
                          <a:pt x="8527" y="11699"/>
                        </a:lnTo>
                        <a:lnTo>
                          <a:pt x="8527" y="11998"/>
                        </a:lnTo>
                        <a:lnTo>
                          <a:pt x="8810" y="12249"/>
                        </a:lnTo>
                        <a:lnTo>
                          <a:pt x="9263" y="12560"/>
                        </a:lnTo>
                        <a:lnTo>
                          <a:pt x="10425" y="12560"/>
                        </a:lnTo>
                        <a:lnTo>
                          <a:pt x="10737" y="12679"/>
                        </a:lnTo>
                        <a:lnTo>
                          <a:pt x="10737" y="12990"/>
                        </a:lnTo>
                        <a:lnTo>
                          <a:pt x="10312" y="13050"/>
                        </a:lnTo>
                        <a:lnTo>
                          <a:pt x="9972" y="12871"/>
                        </a:lnTo>
                        <a:lnTo>
                          <a:pt x="9263" y="12871"/>
                        </a:lnTo>
                        <a:lnTo>
                          <a:pt x="9263" y="13050"/>
                        </a:lnTo>
                        <a:lnTo>
                          <a:pt x="9858" y="13301"/>
                        </a:lnTo>
                        <a:lnTo>
                          <a:pt x="9122" y="13493"/>
                        </a:lnTo>
                        <a:lnTo>
                          <a:pt x="9263" y="13983"/>
                        </a:lnTo>
                        <a:lnTo>
                          <a:pt x="9263" y="14605"/>
                        </a:lnTo>
                        <a:lnTo>
                          <a:pt x="8385" y="14605"/>
                        </a:lnTo>
                        <a:lnTo>
                          <a:pt x="7365" y="15096"/>
                        </a:lnTo>
                        <a:lnTo>
                          <a:pt x="7195" y="15586"/>
                        </a:lnTo>
                        <a:lnTo>
                          <a:pt x="8527" y="16077"/>
                        </a:lnTo>
                        <a:lnTo>
                          <a:pt x="9858" y="16148"/>
                        </a:lnTo>
                        <a:lnTo>
                          <a:pt x="9263" y="16890"/>
                        </a:lnTo>
                        <a:lnTo>
                          <a:pt x="8102" y="17392"/>
                        </a:lnTo>
                        <a:lnTo>
                          <a:pt x="8102" y="17883"/>
                        </a:lnTo>
                        <a:lnTo>
                          <a:pt x="7195" y="18373"/>
                        </a:lnTo>
                        <a:lnTo>
                          <a:pt x="6912" y="18864"/>
                        </a:lnTo>
                        <a:lnTo>
                          <a:pt x="7365" y="19378"/>
                        </a:lnTo>
                        <a:lnTo>
                          <a:pt x="8102" y="19988"/>
                        </a:lnTo>
                        <a:lnTo>
                          <a:pt x="6912" y="19797"/>
                        </a:lnTo>
                        <a:lnTo>
                          <a:pt x="5439" y="19797"/>
                        </a:lnTo>
                        <a:lnTo>
                          <a:pt x="4278" y="19797"/>
                        </a:lnTo>
                        <a:lnTo>
                          <a:pt x="3088" y="19378"/>
                        </a:lnTo>
                        <a:lnTo>
                          <a:pt x="3088" y="18744"/>
                        </a:lnTo>
                        <a:lnTo>
                          <a:pt x="2210" y="18744"/>
                        </a:lnTo>
                        <a:lnTo>
                          <a:pt x="1473" y="18373"/>
                        </a:lnTo>
                        <a:lnTo>
                          <a:pt x="1190" y="17763"/>
                        </a:lnTo>
                        <a:lnTo>
                          <a:pt x="1926" y="17452"/>
                        </a:lnTo>
                        <a:lnTo>
                          <a:pt x="2210" y="16950"/>
                        </a:lnTo>
                        <a:lnTo>
                          <a:pt x="1926" y="16639"/>
                        </a:lnTo>
                        <a:lnTo>
                          <a:pt x="2210" y="16268"/>
                        </a:lnTo>
                        <a:lnTo>
                          <a:pt x="2210" y="15778"/>
                        </a:lnTo>
                        <a:lnTo>
                          <a:pt x="2210" y="15347"/>
                        </a:lnTo>
                        <a:lnTo>
                          <a:pt x="2210" y="14976"/>
                        </a:lnTo>
                        <a:lnTo>
                          <a:pt x="1926" y="14605"/>
                        </a:lnTo>
                        <a:lnTo>
                          <a:pt x="1473" y="14486"/>
                        </a:lnTo>
                        <a:lnTo>
                          <a:pt x="2210" y="14486"/>
                        </a:lnTo>
                        <a:lnTo>
                          <a:pt x="2210" y="14175"/>
                        </a:lnTo>
                        <a:lnTo>
                          <a:pt x="1473" y="14175"/>
                        </a:lnTo>
                        <a:lnTo>
                          <a:pt x="1473" y="13672"/>
                        </a:lnTo>
                        <a:lnTo>
                          <a:pt x="1190" y="13493"/>
                        </a:lnTo>
                        <a:lnTo>
                          <a:pt x="453" y="13301"/>
                        </a:lnTo>
                        <a:lnTo>
                          <a:pt x="453" y="12560"/>
                        </a:lnTo>
                        <a:lnTo>
                          <a:pt x="1048" y="12679"/>
                        </a:lnTo>
                        <a:lnTo>
                          <a:pt x="312" y="11998"/>
                        </a:lnTo>
                        <a:lnTo>
                          <a:pt x="312" y="11256"/>
                        </a:lnTo>
                        <a:lnTo>
                          <a:pt x="453" y="10455"/>
                        </a:lnTo>
                        <a:lnTo>
                          <a:pt x="1048" y="10383"/>
                        </a:lnTo>
                        <a:lnTo>
                          <a:pt x="312" y="9653"/>
                        </a:lnTo>
                        <a:lnTo>
                          <a:pt x="312" y="8840"/>
                        </a:lnTo>
                        <a:lnTo>
                          <a:pt x="1048" y="8648"/>
                        </a:lnTo>
                        <a:lnTo>
                          <a:pt x="765" y="8038"/>
                        </a:lnTo>
                        <a:lnTo>
                          <a:pt x="1190" y="7356"/>
                        </a:lnTo>
                        <a:lnTo>
                          <a:pt x="765" y="6675"/>
                        </a:lnTo>
                        <a:lnTo>
                          <a:pt x="453" y="6053"/>
                        </a:lnTo>
                        <a:lnTo>
                          <a:pt x="0" y="5562"/>
                        </a:lnTo>
                        <a:lnTo>
                          <a:pt x="312" y="4952"/>
                        </a:lnTo>
                        <a:lnTo>
                          <a:pt x="312" y="4079"/>
                        </a:lnTo>
                        <a:lnTo>
                          <a:pt x="1048" y="3589"/>
                        </a:lnTo>
                        <a:lnTo>
                          <a:pt x="1473" y="3146"/>
                        </a:lnTo>
                        <a:lnTo>
                          <a:pt x="1926" y="2955"/>
                        </a:lnTo>
                        <a:lnTo>
                          <a:pt x="1473" y="2656"/>
                        </a:lnTo>
                        <a:lnTo>
                          <a:pt x="1756" y="2464"/>
                        </a:lnTo>
                        <a:lnTo>
                          <a:pt x="1473" y="1974"/>
                        </a:lnTo>
                        <a:lnTo>
                          <a:pt x="1473" y="1663"/>
                        </a:lnTo>
                        <a:lnTo>
                          <a:pt x="1756" y="1483"/>
                        </a:lnTo>
                        <a:lnTo>
                          <a:pt x="2946" y="1292"/>
                        </a:lnTo>
                        <a:lnTo>
                          <a:pt x="3088" y="550"/>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456" name="Freeform 91">
                    <a:extLst>
                      <a:ext uri="{FF2B5EF4-FFF2-40B4-BE49-F238E27FC236}">
                        <a16:creationId xmlns:a16="http://schemas.microsoft.com/office/drawing/2014/main" id="{97566C74-3C91-40E9-986C-BA48800A6933}"/>
                      </a:ext>
                    </a:extLst>
                  </p:cNvPr>
                  <p:cNvSpPr>
                    <a:spLocks/>
                  </p:cNvSpPr>
                  <p:nvPr/>
                </p:nvSpPr>
                <p:spPr bwMode="auto">
                  <a:xfrm>
                    <a:off x="2558550" y="6217210"/>
                    <a:ext cx="107209" cy="92110"/>
                  </a:xfrm>
                  <a:custGeom>
                    <a:avLst/>
                    <a:gdLst>
                      <a:gd name="T0" fmla="*/ 4181 w 20000"/>
                      <a:gd name="T1" fmla="*/ 18421 h 20000"/>
                      <a:gd name="T2" fmla="*/ 1808 w 20000"/>
                      <a:gd name="T3" fmla="*/ 9605 h 20000"/>
                      <a:gd name="T4" fmla="*/ 0 w 20000"/>
                      <a:gd name="T5" fmla="*/ 0 h 20000"/>
                      <a:gd name="T6" fmla="*/ 2938 w 20000"/>
                      <a:gd name="T7" fmla="*/ 2763 h 20000"/>
                      <a:gd name="T8" fmla="*/ 4181 w 20000"/>
                      <a:gd name="T9" fmla="*/ 6184 h 20000"/>
                      <a:gd name="T10" fmla="*/ 10621 w 20000"/>
                      <a:gd name="T11" fmla="*/ 10921 h 20000"/>
                      <a:gd name="T12" fmla="*/ 15254 w 20000"/>
                      <a:gd name="T13" fmla="*/ 15000 h 20000"/>
                      <a:gd name="T14" fmla="*/ 19887 w 20000"/>
                      <a:gd name="T15" fmla="*/ 16447 h 20000"/>
                      <a:gd name="T16" fmla="*/ 14011 w 20000"/>
                      <a:gd name="T17" fmla="*/ 19868 h 20000"/>
                      <a:gd name="T18" fmla="*/ 8814 w 20000"/>
                      <a:gd name="T19" fmla="*/ 18421 h 20000"/>
                      <a:gd name="T20" fmla="*/ 4181 w 20000"/>
                      <a:gd name="T21" fmla="*/ 1842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4181" y="18421"/>
                        </a:moveTo>
                        <a:lnTo>
                          <a:pt x="1808" y="9605"/>
                        </a:lnTo>
                        <a:lnTo>
                          <a:pt x="0" y="0"/>
                        </a:lnTo>
                        <a:lnTo>
                          <a:pt x="2938" y="2763"/>
                        </a:lnTo>
                        <a:lnTo>
                          <a:pt x="4181" y="6184"/>
                        </a:lnTo>
                        <a:lnTo>
                          <a:pt x="10621" y="10921"/>
                        </a:lnTo>
                        <a:lnTo>
                          <a:pt x="15254" y="15000"/>
                        </a:lnTo>
                        <a:lnTo>
                          <a:pt x="19887" y="16447"/>
                        </a:lnTo>
                        <a:lnTo>
                          <a:pt x="14011" y="19868"/>
                        </a:lnTo>
                        <a:lnTo>
                          <a:pt x="8814" y="18421"/>
                        </a:lnTo>
                        <a:lnTo>
                          <a:pt x="4181" y="18421"/>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457" name="Freeform 79">
                    <a:extLst>
                      <a:ext uri="{FF2B5EF4-FFF2-40B4-BE49-F238E27FC236}">
                        <a16:creationId xmlns:a16="http://schemas.microsoft.com/office/drawing/2014/main" id="{3F340132-1ADA-46A4-82A7-A6A218372FC2}"/>
                      </a:ext>
                    </a:extLst>
                  </p:cNvPr>
                  <p:cNvSpPr>
                    <a:spLocks/>
                  </p:cNvSpPr>
                  <p:nvPr/>
                </p:nvSpPr>
                <p:spPr bwMode="auto">
                  <a:xfrm>
                    <a:off x="2360741" y="4852181"/>
                    <a:ext cx="329178" cy="368437"/>
                  </a:xfrm>
                  <a:custGeom>
                    <a:avLst/>
                    <a:gdLst>
                      <a:gd name="T0" fmla="*/ 587 w 20000"/>
                      <a:gd name="T1" fmla="*/ 8478 h 20000"/>
                      <a:gd name="T2" fmla="*/ 991 w 20000"/>
                      <a:gd name="T3" fmla="*/ 6939 h 20000"/>
                      <a:gd name="T4" fmla="*/ 991 w 20000"/>
                      <a:gd name="T5" fmla="*/ 5728 h 20000"/>
                      <a:gd name="T6" fmla="*/ 1505 w 20000"/>
                      <a:gd name="T7" fmla="*/ 3863 h 20000"/>
                      <a:gd name="T8" fmla="*/ 0 w 20000"/>
                      <a:gd name="T9" fmla="*/ 1669 h 20000"/>
                      <a:gd name="T10" fmla="*/ 1908 w 20000"/>
                      <a:gd name="T11" fmla="*/ 1997 h 20000"/>
                      <a:gd name="T12" fmla="*/ 2862 w 20000"/>
                      <a:gd name="T13" fmla="*/ 1342 h 20000"/>
                      <a:gd name="T14" fmla="*/ 4954 w 20000"/>
                      <a:gd name="T15" fmla="*/ 0 h 20000"/>
                      <a:gd name="T16" fmla="*/ 6862 w 20000"/>
                      <a:gd name="T17" fmla="*/ 0 h 20000"/>
                      <a:gd name="T18" fmla="*/ 7046 w 20000"/>
                      <a:gd name="T19" fmla="*/ 1997 h 20000"/>
                      <a:gd name="T20" fmla="*/ 7817 w 20000"/>
                      <a:gd name="T21" fmla="*/ 3372 h 20000"/>
                      <a:gd name="T22" fmla="*/ 9321 w 20000"/>
                      <a:gd name="T23" fmla="*/ 4223 h 20000"/>
                      <a:gd name="T24" fmla="*/ 12000 w 20000"/>
                      <a:gd name="T25" fmla="*/ 4877 h 20000"/>
                      <a:gd name="T26" fmla="*/ 15009 w 20000"/>
                      <a:gd name="T27" fmla="*/ 6088 h 20000"/>
                      <a:gd name="T28" fmla="*/ 15413 w 20000"/>
                      <a:gd name="T29" fmla="*/ 7954 h 20000"/>
                      <a:gd name="T30" fmla="*/ 15413 w 20000"/>
                      <a:gd name="T31" fmla="*/ 9624 h 20000"/>
                      <a:gd name="T32" fmla="*/ 18826 w 20000"/>
                      <a:gd name="T33" fmla="*/ 9951 h 20000"/>
                      <a:gd name="T34" fmla="*/ 19963 w 20000"/>
                      <a:gd name="T35" fmla="*/ 12013 h 20000"/>
                      <a:gd name="T36" fmla="*/ 19963 w 20000"/>
                      <a:gd name="T37" fmla="*/ 14043 h 20000"/>
                      <a:gd name="T38" fmla="*/ 19376 w 20000"/>
                      <a:gd name="T39" fmla="*/ 15908 h 20000"/>
                      <a:gd name="T40" fmla="*/ 18239 w 20000"/>
                      <a:gd name="T41" fmla="*/ 14894 h 20000"/>
                      <a:gd name="T42" fmla="*/ 13505 w 20000"/>
                      <a:gd name="T43" fmla="*/ 14894 h 20000"/>
                      <a:gd name="T44" fmla="*/ 13505 w 20000"/>
                      <a:gd name="T45" fmla="*/ 15417 h 20000"/>
                      <a:gd name="T46" fmla="*/ 12550 w 20000"/>
                      <a:gd name="T47" fmla="*/ 16236 h 20000"/>
                      <a:gd name="T48" fmla="*/ 12917 w 20000"/>
                      <a:gd name="T49" fmla="*/ 17250 h 20000"/>
                      <a:gd name="T50" fmla="*/ 12000 w 20000"/>
                      <a:gd name="T51" fmla="*/ 18625 h 20000"/>
                      <a:gd name="T52" fmla="*/ 10459 w 20000"/>
                      <a:gd name="T53" fmla="*/ 18625 h 20000"/>
                      <a:gd name="T54" fmla="*/ 9908 w 20000"/>
                      <a:gd name="T55" fmla="*/ 19804 h 20000"/>
                      <a:gd name="T56" fmla="*/ 8954 w 20000"/>
                      <a:gd name="T57" fmla="*/ 18953 h 20000"/>
                      <a:gd name="T58" fmla="*/ 7413 w 20000"/>
                      <a:gd name="T59" fmla="*/ 18953 h 20000"/>
                      <a:gd name="T60" fmla="*/ 6459 w 20000"/>
                      <a:gd name="T61" fmla="*/ 18462 h 20000"/>
                      <a:gd name="T62" fmla="*/ 6459 w 20000"/>
                      <a:gd name="T63" fmla="*/ 18625 h 20000"/>
                      <a:gd name="T64" fmla="*/ 5872 w 20000"/>
                      <a:gd name="T65" fmla="*/ 18953 h 20000"/>
                      <a:gd name="T66" fmla="*/ 5505 w 20000"/>
                      <a:gd name="T67" fmla="*/ 19967 h 20000"/>
                      <a:gd name="T68" fmla="*/ 4367 w 20000"/>
                      <a:gd name="T69" fmla="*/ 19967 h 20000"/>
                      <a:gd name="T70" fmla="*/ 3817 w 20000"/>
                      <a:gd name="T71" fmla="*/ 18462 h 20000"/>
                      <a:gd name="T72" fmla="*/ 3083 w 20000"/>
                      <a:gd name="T73" fmla="*/ 16759 h 20000"/>
                      <a:gd name="T74" fmla="*/ 2495 w 20000"/>
                      <a:gd name="T75" fmla="*/ 14566 h 20000"/>
                      <a:gd name="T76" fmla="*/ 1505 w 20000"/>
                      <a:gd name="T77" fmla="*/ 12831 h 20000"/>
                      <a:gd name="T78" fmla="*/ 587 w 20000"/>
                      <a:gd name="T79" fmla="*/ 11817 h 20000"/>
                      <a:gd name="T80" fmla="*/ 991 w 20000"/>
                      <a:gd name="T81" fmla="*/ 10671 h 20000"/>
                      <a:gd name="T82" fmla="*/ 1358 w 20000"/>
                      <a:gd name="T83" fmla="*/ 9951 h 20000"/>
                      <a:gd name="T84" fmla="*/ 1505 w 20000"/>
                      <a:gd name="T85" fmla="*/ 10147 h 20000"/>
                      <a:gd name="T86" fmla="*/ 2092 w 20000"/>
                      <a:gd name="T87" fmla="*/ 9624 h 20000"/>
                      <a:gd name="T88" fmla="*/ 587 w 20000"/>
                      <a:gd name="T89" fmla="*/ 847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00" h="20000">
                        <a:moveTo>
                          <a:pt x="587" y="8478"/>
                        </a:moveTo>
                        <a:lnTo>
                          <a:pt x="991" y="6939"/>
                        </a:lnTo>
                        <a:lnTo>
                          <a:pt x="991" y="5728"/>
                        </a:lnTo>
                        <a:lnTo>
                          <a:pt x="1505" y="3863"/>
                        </a:lnTo>
                        <a:lnTo>
                          <a:pt x="0" y="1669"/>
                        </a:lnTo>
                        <a:lnTo>
                          <a:pt x="1908" y="1997"/>
                        </a:lnTo>
                        <a:lnTo>
                          <a:pt x="2862" y="1342"/>
                        </a:lnTo>
                        <a:lnTo>
                          <a:pt x="4954" y="0"/>
                        </a:lnTo>
                        <a:lnTo>
                          <a:pt x="6862" y="0"/>
                        </a:lnTo>
                        <a:lnTo>
                          <a:pt x="7046" y="1997"/>
                        </a:lnTo>
                        <a:lnTo>
                          <a:pt x="7817" y="3372"/>
                        </a:lnTo>
                        <a:lnTo>
                          <a:pt x="9321" y="4223"/>
                        </a:lnTo>
                        <a:lnTo>
                          <a:pt x="12000" y="4877"/>
                        </a:lnTo>
                        <a:lnTo>
                          <a:pt x="15009" y="6088"/>
                        </a:lnTo>
                        <a:lnTo>
                          <a:pt x="15413" y="7954"/>
                        </a:lnTo>
                        <a:lnTo>
                          <a:pt x="15413" y="9624"/>
                        </a:lnTo>
                        <a:lnTo>
                          <a:pt x="18826" y="9951"/>
                        </a:lnTo>
                        <a:lnTo>
                          <a:pt x="19963" y="12013"/>
                        </a:lnTo>
                        <a:lnTo>
                          <a:pt x="19963" y="14043"/>
                        </a:lnTo>
                        <a:lnTo>
                          <a:pt x="19376" y="15908"/>
                        </a:lnTo>
                        <a:lnTo>
                          <a:pt x="18239" y="14894"/>
                        </a:lnTo>
                        <a:lnTo>
                          <a:pt x="13505" y="14894"/>
                        </a:lnTo>
                        <a:lnTo>
                          <a:pt x="13505" y="15417"/>
                        </a:lnTo>
                        <a:lnTo>
                          <a:pt x="12550" y="16236"/>
                        </a:lnTo>
                        <a:lnTo>
                          <a:pt x="12917" y="17250"/>
                        </a:lnTo>
                        <a:lnTo>
                          <a:pt x="12000" y="18625"/>
                        </a:lnTo>
                        <a:lnTo>
                          <a:pt x="10459" y="18625"/>
                        </a:lnTo>
                        <a:lnTo>
                          <a:pt x="9908" y="19804"/>
                        </a:lnTo>
                        <a:lnTo>
                          <a:pt x="8954" y="18953"/>
                        </a:lnTo>
                        <a:lnTo>
                          <a:pt x="7413" y="18953"/>
                        </a:lnTo>
                        <a:lnTo>
                          <a:pt x="6459" y="18462"/>
                        </a:lnTo>
                        <a:lnTo>
                          <a:pt x="6459" y="18625"/>
                        </a:lnTo>
                        <a:lnTo>
                          <a:pt x="5872" y="18953"/>
                        </a:lnTo>
                        <a:lnTo>
                          <a:pt x="5505" y="19967"/>
                        </a:lnTo>
                        <a:lnTo>
                          <a:pt x="4367" y="19967"/>
                        </a:lnTo>
                        <a:lnTo>
                          <a:pt x="3817" y="18462"/>
                        </a:lnTo>
                        <a:lnTo>
                          <a:pt x="3083" y="16759"/>
                        </a:lnTo>
                        <a:lnTo>
                          <a:pt x="2495" y="14566"/>
                        </a:lnTo>
                        <a:lnTo>
                          <a:pt x="1505" y="12831"/>
                        </a:lnTo>
                        <a:lnTo>
                          <a:pt x="587" y="11817"/>
                        </a:lnTo>
                        <a:lnTo>
                          <a:pt x="991" y="10671"/>
                        </a:lnTo>
                        <a:lnTo>
                          <a:pt x="1358" y="9951"/>
                        </a:lnTo>
                        <a:lnTo>
                          <a:pt x="1505" y="10147"/>
                        </a:lnTo>
                        <a:lnTo>
                          <a:pt x="2092" y="9624"/>
                        </a:lnTo>
                        <a:lnTo>
                          <a:pt x="587" y="8478"/>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458" name="Freeform 78">
                    <a:extLst>
                      <a:ext uri="{FF2B5EF4-FFF2-40B4-BE49-F238E27FC236}">
                        <a16:creationId xmlns:a16="http://schemas.microsoft.com/office/drawing/2014/main" id="{77F49F0A-124F-4759-90CB-B271C7BC75A4}"/>
                      </a:ext>
                    </a:extLst>
                  </p:cNvPr>
                  <p:cNvSpPr>
                    <a:spLocks/>
                  </p:cNvSpPr>
                  <p:nvPr/>
                </p:nvSpPr>
                <p:spPr bwMode="auto">
                  <a:xfrm>
                    <a:off x="2245982" y="4441464"/>
                    <a:ext cx="1049443" cy="1103802"/>
                  </a:xfrm>
                  <a:custGeom>
                    <a:avLst/>
                    <a:gdLst>
                      <a:gd name="T0" fmla="*/ 10800 w 20000"/>
                      <a:gd name="T1" fmla="*/ 1586 h 20000"/>
                      <a:gd name="T2" fmla="*/ 11399 w 20000"/>
                      <a:gd name="T3" fmla="*/ 569 h 20000"/>
                      <a:gd name="T4" fmla="*/ 12228 w 20000"/>
                      <a:gd name="T5" fmla="*/ 1761 h 20000"/>
                      <a:gd name="T6" fmla="*/ 11272 w 20000"/>
                      <a:gd name="T7" fmla="*/ 2954 h 20000"/>
                      <a:gd name="T8" fmla="*/ 11940 w 20000"/>
                      <a:gd name="T9" fmla="*/ 2779 h 20000"/>
                      <a:gd name="T10" fmla="*/ 11871 w 20000"/>
                      <a:gd name="T11" fmla="*/ 3578 h 20000"/>
                      <a:gd name="T12" fmla="*/ 13898 w 20000"/>
                      <a:gd name="T13" fmla="*/ 3118 h 20000"/>
                      <a:gd name="T14" fmla="*/ 14922 w 20000"/>
                      <a:gd name="T15" fmla="*/ 4081 h 20000"/>
                      <a:gd name="T16" fmla="*/ 17179 w 20000"/>
                      <a:gd name="T17" fmla="*/ 4081 h 20000"/>
                      <a:gd name="T18" fmla="*/ 19447 w 20000"/>
                      <a:gd name="T19" fmla="*/ 5153 h 20000"/>
                      <a:gd name="T20" fmla="*/ 19747 w 20000"/>
                      <a:gd name="T21" fmla="*/ 7090 h 20000"/>
                      <a:gd name="T22" fmla="*/ 18618 w 20000"/>
                      <a:gd name="T23" fmla="*/ 8720 h 20000"/>
                      <a:gd name="T24" fmla="*/ 17962 w 20000"/>
                      <a:gd name="T25" fmla="*/ 9912 h 20000"/>
                      <a:gd name="T26" fmla="*/ 17720 w 20000"/>
                      <a:gd name="T27" fmla="*/ 11718 h 20000"/>
                      <a:gd name="T28" fmla="*/ 17064 w 20000"/>
                      <a:gd name="T29" fmla="*/ 13643 h 20000"/>
                      <a:gd name="T30" fmla="*/ 15452 w 20000"/>
                      <a:gd name="T31" fmla="*/ 14333 h 20000"/>
                      <a:gd name="T32" fmla="*/ 13483 w 20000"/>
                      <a:gd name="T33" fmla="*/ 15514 h 20000"/>
                      <a:gd name="T34" fmla="*/ 13184 w 20000"/>
                      <a:gd name="T35" fmla="*/ 17221 h 20000"/>
                      <a:gd name="T36" fmla="*/ 12355 w 20000"/>
                      <a:gd name="T37" fmla="*/ 18687 h 20000"/>
                      <a:gd name="T38" fmla="*/ 11399 w 20000"/>
                      <a:gd name="T39" fmla="*/ 19989 h 20000"/>
                      <a:gd name="T40" fmla="*/ 10800 w 20000"/>
                      <a:gd name="T41" fmla="*/ 18851 h 20000"/>
                      <a:gd name="T42" fmla="*/ 9372 w 20000"/>
                      <a:gd name="T43" fmla="*/ 18063 h 20000"/>
                      <a:gd name="T44" fmla="*/ 9672 w 20000"/>
                      <a:gd name="T45" fmla="*/ 17385 h 20000"/>
                      <a:gd name="T46" fmla="*/ 10685 w 20000"/>
                      <a:gd name="T47" fmla="*/ 16422 h 20000"/>
                      <a:gd name="T48" fmla="*/ 10432 w 20000"/>
                      <a:gd name="T49" fmla="*/ 14781 h 20000"/>
                      <a:gd name="T50" fmla="*/ 9672 w 20000"/>
                      <a:gd name="T51" fmla="*/ 13818 h 20000"/>
                      <a:gd name="T52" fmla="*/ 8474 w 20000"/>
                      <a:gd name="T53" fmla="*/ 12123 h 20000"/>
                      <a:gd name="T54" fmla="*/ 7047 w 20000"/>
                      <a:gd name="T55" fmla="*/ 10646 h 20000"/>
                      <a:gd name="T56" fmla="*/ 5964 w 20000"/>
                      <a:gd name="T57" fmla="*/ 9059 h 20000"/>
                      <a:gd name="T58" fmla="*/ 4421 w 20000"/>
                      <a:gd name="T59" fmla="*/ 8096 h 20000"/>
                      <a:gd name="T60" fmla="*/ 3109 w 20000"/>
                      <a:gd name="T61" fmla="*/ 7877 h 20000"/>
                      <a:gd name="T62" fmla="*/ 1911 w 20000"/>
                      <a:gd name="T63" fmla="*/ 7987 h 20000"/>
                      <a:gd name="T64" fmla="*/ 1439 w 20000"/>
                      <a:gd name="T65" fmla="*/ 7429 h 20000"/>
                      <a:gd name="T66" fmla="*/ 311 w 20000"/>
                      <a:gd name="T67" fmla="*/ 6958 h 20000"/>
                      <a:gd name="T68" fmla="*/ 311 w 20000"/>
                      <a:gd name="T69" fmla="*/ 5777 h 20000"/>
                      <a:gd name="T70" fmla="*/ 1439 w 20000"/>
                      <a:gd name="T71" fmla="*/ 4584 h 20000"/>
                      <a:gd name="T72" fmla="*/ 2211 w 20000"/>
                      <a:gd name="T73" fmla="*/ 3118 h 20000"/>
                      <a:gd name="T74" fmla="*/ 1911 w 20000"/>
                      <a:gd name="T75" fmla="*/ 2330 h 20000"/>
                      <a:gd name="T76" fmla="*/ 1911 w 20000"/>
                      <a:gd name="T77" fmla="*/ 2046 h 20000"/>
                      <a:gd name="T78" fmla="*/ 2809 w 20000"/>
                      <a:gd name="T79" fmla="*/ 1761 h 20000"/>
                      <a:gd name="T80" fmla="*/ 3397 w 20000"/>
                      <a:gd name="T81" fmla="*/ 1926 h 20000"/>
                      <a:gd name="T82" fmla="*/ 4122 w 20000"/>
                      <a:gd name="T83" fmla="*/ 2155 h 20000"/>
                      <a:gd name="T84" fmla="*/ 5320 w 20000"/>
                      <a:gd name="T85" fmla="*/ 1411 h 20000"/>
                      <a:gd name="T86" fmla="*/ 4537 w 20000"/>
                      <a:gd name="T87" fmla="*/ 569 h 20000"/>
                      <a:gd name="T88" fmla="*/ 5792 w 20000"/>
                      <a:gd name="T89" fmla="*/ 569 h 20000"/>
                      <a:gd name="T90" fmla="*/ 6920 w 20000"/>
                      <a:gd name="T91" fmla="*/ 0 h 20000"/>
                      <a:gd name="T92" fmla="*/ 7047 w 20000"/>
                      <a:gd name="T93" fmla="*/ 1302 h 20000"/>
                      <a:gd name="T94" fmla="*/ 8405 w 20000"/>
                      <a:gd name="T95" fmla="*/ 1761 h 20000"/>
                      <a:gd name="T96" fmla="*/ 9188 w 20000"/>
                      <a:gd name="T97" fmla="*/ 141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00" h="20000">
                        <a:moveTo>
                          <a:pt x="9845" y="1477"/>
                        </a:moveTo>
                        <a:lnTo>
                          <a:pt x="10201" y="1707"/>
                        </a:lnTo>
                        <a:lnTo>
                          <a:pt x="10800" y="1586"/>
                        </a:lnTo>
                        <a:lnTo>
                          <a:pt x="11100" y="1138"/>
                        </a:lnTo>
                        <a:lnTo>
                          <a:pt x="11272" y="678"/>
                        </a:lnTo>
                        <a:lnTo>
                          <a:pt x="11399" y="569"/>
                        </a:lnTo>
                        <a:lnTo>
                          <a:pt x="11583" y="744"/>
                        </a:lnTo>
                        <a:lnTo>
                          <a:pt x="11871" y="1707"/>
                        </a:lnTo>
                        <a:lnTo>
                          <a:pt x="12228" y="1761"/>
                        </a:lnTo>
                        <a:lnTo>
                          <a:pt x="12170" y="2155"/>
                        </a:lnTo>
                        <a:lnTo>
                          <a:pt x="11583" y="2615"/>
                        </a:lnTo>
                        <a:lnTo>
                          <a:pt x="11272" y="2954"/>
                        </a:lnTo>
                        <a:lnTo>
                          <a:pt x="10927" y="3403"/>
                        </a:lnTo>
                        <a:lnTo>
                          <a:pt x="11583" y="3228"/>
                        </a:lnTo>
                        <a:lnTo>
                          <a:pt x="11940" y="2779"/>
                        </a:lnTo>
                        <a:lnTo>
                          <a:pt x="12999" y="2888"/>
                        </a:lnTo>
                        <a:lnTo>
                          <a:pt x="12712" y="3403"/>
                        </a:lnTo>
                        <a:lnTo>
                          <a:pt x="11871" y="3578"/>
                        </a:lnTo>
                        <a:lnTo>
                          <a:pt x="12527" y="3687"/>
                        </a:lnTo>
                        <a:lnTo>
                          <a:pt x="13299" y="2954"/>
                        </a:lnTo>
                        <a:lnTo>
                          <a:pt x="13898" y="3118"/>
                        </a:lnTo>
                        <a:lnTo>
                          <a:pt x="14554" y="3337"/>
                        </a:lnTo>
                        <a:lnTo>
                          <a:pt x="15037" y="3687"/>
                        </a:lnTo>
                        <a:lnTo>
                          <a:pt x="14922" y="4081"/>
                        </a:lnTo>
                        <a:lnTo>
                          <a:pt x="15636" y="3851"/>
                        </a:lnTo>
                        <a:lnTo>
                          <a:pt x="16408" y="4081"/>
                        </a:lnTo>
                        <a:lnTo>
                          <a:pt x="17179" y="4081"/>
                        </a:lnTo>
                        <a:lnTo>
                          <a:pt x="18008" y="4540"/>
                        </a:lnTo>
                        <a:lnTo>
                          <a:pt x="18733" y="5044"/>
                        </a:lnTo>
                        <a:lnTo>
                          <a:pt x="19447" y="5153"/>
                        </a:lnTo>
                        <a:lnTo>
                          <a:pt x="19747" y="5613"/>
                        </a:lnTo>
                        <a:lnTo>
                          <a:pt x="19988" y="6171"/>
                        </a:lnTo>
                        <a:lnTo>
                          <a:pt x="19747" y="7090"/>
                        </a:lnTo>
                        <a:lnTo>
                          <a:pt x="19378" y="7538"/>
                        </a:lnTo>
                        <a:lnTo>
                          <a:pt x="18975" y="8096"/>
                        </a:lnTo>
                        <a:lnTo>
                          <a:pt x="18618" y="8720"/>
                        </a:lnTo>
                        <a:lnTo>
                          <a:pt x="18192" y="8895"/>
                        </a:lnTo>
                        <a:lnTo>
                          <a:pt x="17962" y="9289"/>
                        </a:lnTo>
                        <a:lnTo>
                          <a:pt x="17962" y="9912"/>
                        </a:lnTo>
                        <a:lnTo>
                          <a:pt x="18008" y="10470"/>
                        </a:lnTo>
                        <a:lnTo>
                          <a:pt x="17962" y="11379"/>
                        </a:lnTo>
                        <a:lnTo>
                          <a:pt x="17720" y="11718"/>
                        </a:lnTo>
                        <a:lnTo>
                          <a:pt x="17663" y="12298"/>
                        </a:lnTo>
                        <a:lnTo>
                          <a:pt x="17179" y="13195"/>
                        </a:lnTo>
                        <a:lnTo>
                          <a:pt x="17064" y="13643"/>
                        </a:lnTo>
                        <a:lnTo>
                          <a:pt x="16695" y="14103"/>
                        </a:lnTo>
                        <a:lnTo>
                          <a:pt x="16166" y="14103"/>
                        </a:lnTo>
                        <a:lnTo>
                          <a:pt x="15452" y="14333"/>
                        </a:lnTo>
                        <a:lnTo>
                          <a:pt x="14669" y="14672"/>
                        </a:lnTo>
                        <a:lnTo>
                          <a:pt x="13967" y="15011"/>
                        </a:lnTo>
                        <a:lnTo>
                          <a:pt x="13483" y="15514"/>
                        </a:lnTo>
                        <a:lnTo>
                          <a:pt x="13425" y="16193"/>
                        </a:lnTo>
                        <a:lnTo>
                          <a:pt x="13425" y="16882"/>
                        </a:lnTo>
                        <a:lnTo>
                          <a:pt x="13184" y="17221"/>
                        </a:lnTo>
                        <a:lnTo>
                          <a:pt x="12827" y="17779"/>
                        </a:lnTo>
                        <a:lnTo>
                          <a:pt x="12642" y="18228"/>
                        </a:lnTo>
                        <a:lnTo>
                          <a:pt x="12355" y="18687"/>
                        </a:lnTo>
                        <a:lnTo>
                          <a:pt x="11940" y="19081"/>
                        </a:lnTo>
                        <a:lnTo>
                          <a:pt x="11756" y="19540"/>
                        </a:lnTo>
                        <a:lnTo>
                          <a:pt x="11399" y="19989"/>
                        </a:lnTo>
                        <a:lnTo>
                          <a:pt x="11272" y="19595"/>
                        </a:lnTo>
                        <a:lnTo>
                          <a:pt x="11399" y="19300"/>
                        </a:lnTo>
                        <a:lnTo>
                          <a:pt x="10800" y="18851"/>
                        </a:lnTo>
                        <a:lnTo>
                          <a:pt x="10317" y="18512"/>
                        </a:lnTo>
                        <a:lnTo>
                          <a:pt x="10029" y="18512"/>
                        </a:lnTo>
                        <a:lnTo>
                          <a:pt x="9372" y="18063"/>
                        </a:lnTo>
                        <a:lnTo>
                          <a:pt x="9188" y="18063"/>
                        </a:lnTo>
                        <a:lnTo>
                          <a:pt x="9372" y="17779"/>
                        </a:lnTo>
                        <a:lnTo>
                          <a:pt x="9672" y="17385"/>
                        </a:lnTo>
                        <a:lnTo>
                          <a:pt x="9914" y="17046"/>
                        </a:lnTo>
                        <a:lnTo>
                          <a:pt x="10317" y="16707"/>
                        </a:lnTo>
                        <a:lnTo>
                          <a:pt x="10685" y="16422"/>
                        </a:lnTo>
                        <a:lnTo>
                          <a:pt x="10800" y="15963"/>
                        </a:lnTo>
                        <a:lnTo>
                          <a:pt x="10501" y="15514"/>
                        </a:lnTo>
                        <a:lnTo>
                          <a:pt x="10432" y="14781"/>
                        </a:lnTo>
                        <a:lnTo>
                          <a:pt x="10201" y="14551"/>
                        </a:lnTo>
                        <a:lnTo>
                          <a:pt x="10029" y="14672"/>
                        </a:lnTo>
                        <a:lnTo>
                          <a:pt x="9672" y="13818"/>
                        </a:lnTo>
                        <a:lnTo>
                          <a:pt x="8590" y="13753"/>
                        </a:lnTo>
                        <a:lnTo>
                          <a:pt x="8290" y="12746"/>
                        </a:lnTo>
                        <a:lnTo>
                          <a:pt x="8474" y="12123"/>
                        </a:lnTo>
                        <a:lnTo>
                          <a:pt x="8474" y="11444"/>
                        </a:lnTo>
                        <a:lnTo>
                          <a:pt x="8117" y="10755"/>
                        </a:lnTo>
                        <a:lnTo>
                          <a:pt x="7047" y="10646"/>
                        </a:lnTo>
                        <a:lnTo>
                          <a:pt x="7047" y="10088"/>
                        </a:lnTo>
                        <a:lnTo>
                          <a:pt x="6920" y="9464"/>
                        </a:lnTo>
                        <a:lnTo>
                          <a:pt x="5964" y="9059"/>
                        </a:lnTo>
                        <a:lnTo>
                          <a:pt x="5135" y="8840"/>
                        </a:lnTo>
                        <a:lnTo>
                          <a:pt x="4663" y="8545"/>
                        </a:lnTo>
                        <a:lnTo>
                          <a:pt x="4421" y="8096"/>
                        </a:lnTo>
                        <a:lnTo>
                          <a:pt x="4364" y="7429"/>
                        </a:lnTo>
                        <a:lnTo>
                          <a:pt x="3765" y="7429"/>
                        </a:lnTo>
                        <a:lnTo>
                          <a:pt x="3109" y="7877"/>
                        </a:lnTo>
                        <a:lnTo>
                          <a:pt x="2809" y="8096"/>
                        </a:lnTo>
                        <a:lnTo>
                          <a:pt x="2211" y="7987"/>
                        </a:lnTo>
                        <a:lnTo>
                          <a:pt x="1911" y="7987"/>
                        </a:lnTo>
                        <a:lnTo>
                          <a:pt x="1739" y="7987"/>
                        </a:lnTo>
                        <a:lnTo>
                          <a:pt x="1739" y="7254"/>
                        </a:lnTo>
                        <a:lnTo>
                          <a:pt x="1439" y="7429"/>
                        </a:lnTo>
                        <a:lnTo>
                          <a:pt x="967" y="7429"/>
                        </a:lnTo>
                        <a:lnTo>
                          <a:pt x="599" y="7254"/>
                        </a:lnTo>
                        <a:lnTo>
                          <a:pt x="311" y="6958"/>
                        </a:lnTo>
                        <a:lnTo>
                          <a:pt x="0" y="6510"/>
                        </a:lnTo>
                        <a:lnTo>
                          <a:pt x="0" y="5952"/>
                        </a:lnTo>
                        <a:lnTo>
                          <a:pt x="311" y="5777"/>
                        </a:lnTo>
                        <a:lnTo>
                          <a:pt x="357" y="5328"/>
                        </a:lnTo>
                        <a:lnTo>
                          <a:pt x="599" y="4989"/>
                        </a:lnTo>
                        <a:lnTo>
                          <a:pt x="1439" y="4584"/>
                        </a:lnTo>
                        <a:lnTo>
                          <a:pt x="1854" y="4584"/>
                        </a:lnTo>
                        <a:lnTo>
                          <a:pt x="1911" y="4584"/>
                        </a:lnTo>
                        <a:lnTo>
                          <a:pt x="2211" y="3118"/>
                        </a:lnTo>
                        <a:lnTo>
                          <a:pt x="2153" y="2779"/>
                        </a:lnTo>
                        <a:lnTo>
                          <a:pt x="1854" y="2615"/>
                        </a:lnTo>
                        <a:lnTo>
                          <a:pt x="1911" y="2330"/>
                        </a:lnTo>
                        <a:lnTo>
                          <a:pt x="2211" y="2330"/>
                        </a:lnTo>
                        <a:lnTo>
                          <a:pt x="2211" y="2155"/>
                        </a:lnTo>
                        <a:lnTo>
                          <a:pt x="1911" y="2046"/>
                        </a:lnTo>
                        <a:lnTo>
                          <a:pt x="1911" y="1761"/>
                        </a:lnTo>
                        <a:lnTo>
                          <a:pt x="2153" y="1707"/>
                        </a:lnTo>
                        <a:lnTo>
                          <a:pt x="2809" y="1761"/>
                        </a:lnTo>
                        <a:lnTo>
                          <a:pt x="2809" y="1586"/>
                        </a:lnTo>
                        <a:lnTo>
                          <a:pt x="3166" y="1586"/>
                        </a:lnTo>
                        <a:lnTo>
                          <a:pt x="3397" y="1926"/>
                        </a:lnTo>
                        <a:lnTo>
                          <a:pt x="3466" y="2046"/>
                        </a:lnTo>
                        <a:lnTo>
                          <a:pt x="3765" y="2210"/>
                        </a:lnTo>
                        <a:lnTo>
                          <a:pt x="4122" y="2155"/>
                        </a:lnTo>
                        <a:lnTo>
                          <a:pt x="4893" y="1882"/>
                        </a:lnTo>
                        <a:lnTo>
                          <a:pt x="5377" y="1586"/>
                        </a:lnTo>
                        <a:lnTo>
                          <a:pt x="5320" y="1411"/>
                        </a:lnTo>
                        <a:lnTo>
                          <a:pt x="4836" y="1302"/>
                        </a:lnTo>
                        <a:lnTo>
                          <a:pt x="4893" y="853"/>
                        </a:lnTo>
                        <a:lnTo>
                          <a:pt x="4537" y="569"/>
                        </a:lnTo>
                        <a:lnTo>
                          <a:pt x="5020" y="569"/>
                        </a:lnTo>
                        <a:lnTo>
                          <a:pt x="5607" y="744"/>
                        </a:lnTo>
                        <a:lnTo>
                          <a:pt x="5792" y="569"/>
                        </a:lnTo>
                        <a:lnTo>
                          <a:pt x="6390" y="405"/>
                        </a:lnTo>
                        <a:lnTo>
                          <a:pt x="6736" y="120"/>
                        </a:lnTo>
                        <a:lnTo>
                          <a:pt x="6920" y="0"/>
                        </a:lnTo>
                        <a:lnTo>
                          <a:pt x="7047" y="405"/>
                        </a:lnTo>
                        <a:lnTo>
                          <a:pt x="7231" y="678"/>
                        </a:lnTo>
                        <a:lnTo>
                          <a:pt x="7047" y="1302"/>
                        </a:lnTo>
                        <a:lnTo>
                          <a:pt x="7231" y="1761"/>
                        </a:lnTo>
                        <a:lnTo>
                          <a:pt x="7818" y="1926"/>
                        </a:lnTo>
                        <a:lnTo>
                          <a:pt x="8405" y="1761"/>
                        </a:lnTo>
                        <a:lnTo>
                          <a:pt x="8762" y="1707"/>
                        </a:lnTo>
                        <a:lnTo>
                          <a:pt x="9073" y="1761"/>
                        </a:lnTo>
                        <a:lnTo>
                          <a:pt x="9188" y="1411"/>
                        </a:lnTo>
                        <a:lnTo>
                          <a:pt x="9672" y="1302"/>
                        </a:lnTo>
                        <a:lnTo>
                          <a:pt x="9845" y="1477"/>
                        </a:lnTo>
                        <a:close/>
                      </a:path>
                    </a:pathLst>
                  </a:custGeom>
                  <a:solidFill>
                    <a:srgbClr val="0C8742"/>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459" name="Freeform 77">
                    <a:extLst>
                      <a:ext uri="{FF2B5EF4-FFF2-40B4-BE49-F238E27FC236}">
                        <a16:creationId xmlns:a16="http://schemas.microsoft.com/office/drawing/2014/main" id="{B39557DC-0FA2-4B4B-99F5-BFD66249728E}"/>
                      </a:ext>
                    </a:extLst>
                  </p:cNvPr>
                  <p:cNvSpPr>
                    <a:spLocks/>
                  </p:cNvSpPr>
                  <p:nvPr/>
                </p:nvSpPr>
                <p:spPr bwMode="auto">
                  <a:xfrm>
                    <a:off x="2330541" y="5069619"/>
                    <a:ext cx="229518" cy="1201951"/>
                  </a:xfrm>
                  <a:custGeom>
                    <a:avLst/>
                    <a:gdLst>
                      <a:gd name="T0" fmla="*/ 3536 w 20000"/>
                      <a:gd name="T1" fmla="*/ 0 h 20000"/>
                      <a:gd name="T2" fmla="*/ 7124 w 20000"/>
                      <a:gd name="T3" fmla="*/ 1518 h 20000"/>
                      <a:gd name="T4" fmla="*/ 10660 w 20000"/>
                      <a:gd name="T5" fmla="*/ 2504 h 20000"/>
                      <a:gd name="T6" fmla="*/ 7652 w 20000"/>
                      <a:gd name="T7" fmla="*/ 3439 h 20000"/>
                      <a:gd name="T8" fmla="*/ 7652 w 20000"/>
                      <a:gd name="T9" fmla="*/ 4274 h 20000"/>
                      <a:gd name="T10" fmla="*/ 6807 w 20000"/>
                      <a:gd name="T11" fmla="*/ 5058 h 20000"/>
                      <a:gd name="T12" fmla="*/ 4908 w 20000"/>
                      <a:gd name="T13" fmla="*/ 6717 h 20000"/>
                      <a:gd name="T14" fmla="*/ 7124 w 20000"/>
                      <a:gd name="T15" fmla="*/ 8225 h 20000"/>
                      <a:gd name="T16" fmla="*/ 5488 w 20000"/>
                      <a:gd name="T17" fmla="*/ 9472 h 20000"/>
                      <a:gd name="T18" fmla="*/ 5699 w 20000"/>
                      <a:gd name="T19" fmla="*/ 10830 h 20000"/>
                      <a:gd name="T20" fmla="*/ 6807 w 20000"/>
                      <a:gd name="T21" fmla="*/ 12700 h 20000"/>
                      <a:gd name="T22" fmla="*/ 7124 w 20000"/>
                      <a:gd name="T23" fmla="*/ 13384 h 20000"/>
                      <a:gd name="T24" fmla="*/ 9024 w 20000"/>
                      <a:gd name="T25" fmla="*/ 13957 h 20000"/>
                      <a:gd name="T26" fmla="*/ 8496 w 20000"/>
                      <a:gd name="T27" fmla="*/ 14319 h 20000"/>
                      <a:gd name="T28" fmla="*/ 9024 w 20000"/>
                      <a:gd name="T29" fmla="*/ 15304 h 20000"/>
                      <a:gd name="T30" fmla="*/ 9024 w 20000"/>
                      <a:gd name="T31" fmla="*/ 16290 h 20000"/>
                      <a:gd name="T32" fmla="*/ 7652 w 20000"/>
                      <a:gd name="T33" fmla="*/ 17486 h 20000"/>
                      <a:gd name="T34" fmla="*/ 10660 w 20000"/>
                      <a:gd name="T35" fmla="*/ 18331 h 20000"/>
                      <a:gd name="T36" fmla="*/ 17784 w 20000"/>
                      <a:gd name="T37" fmla="*/ 18693 h 20000"/>
                      <a:gd name="T38" fmla="*/ 16412 w 20000"/>
                      <a:gd name="T39" fmla="*/ 19155 h 20000"/>
                      <a:gd name="T40" fmla="*/ 14987 w 20000"/>
                      <a:gd name="T41" fmla="*/ 19990 h 20000"/>
                      <a:gd name="T42" fmla="*/ 13931 w 20000"/>
                      <a:gd name="T43" fmla="*/ 19517 h 20000"/>
                      <a:gd name="T44" fmla="*/ 11451 w 20000"/>
                      <a:gd name="T45" fmla="*/ 19155 h 20000"/>
                      <a:gd name="T46" fmla="*/ 12612 w 20000"/>
                      <a:gd name="T47" fmla="*/ 19678 h 20000"/>
                      <a:gd name="T48" fmla="*/ 9815 w 20000"/>
                      <a:gd name="T49" fmla="*/ 19316 h 20000"/>
                      <a:gd name="T50" fmla="*/ 9288 w 20000"/>
                      <a:gd name="T51" fmla="*/ 18904 h 20000"/>
                      <a:gd name="T52" fmla="*/ 9815 w 20000"/>
                      <a:gd name="T53" fmla="*/ 18592 h 20000"/>
                      <a:gd name="T54" fmla="*/ 7124 w 20000"/>
                      <a:gd name="T55" fmla="*/ 18059 h 20000"/>
                      <a:gd name="T56" fmla="*/ 6280 w 20000"/>
                      <a:gd name="T57" fmla="*/ 17597 h 20000"/>
                      <a:gd name="T58" fmla="*/ 5488 w 20000"/>
                      <a:gd name="T59" fmla="*/ 17134 h 20000"/>
                      <a:gd name="T60" fmla="*/ 6807 w 20000"/>
                      <a:gd name="T61" fmla="*/ 16400 h 20000"/>
                      <a:gd name="T62" fmla="*/ 4644 w 20000"/>
                      <a:gd name="T63" fmla="*/ 15716 h 20000"/>
                      <a:gd name="T64" fmla="*/ 1372 w 20000"/>
                      <a:gd name="T65" fmla="*/ 15043 h 20000"/>
                      <a:gd name="T66" fmla="*/ 5488 w 20000"/>
                      <a:gd name="T67" fmla="*/ 15043 h 20000"/>
                      <a:gd name="T68" fmla="*/ 5699 w 20000"/>
                      <a:gd name="T69" fmla="*/ 14057 h 20000"/>
                      <a:gd name="T70" fmla="*/ 4644 w 20000"/>
                      <a:gd name="T71" fmla="*/ 13012 h 20000"/>
                      <a:gd name="T72" fmla="*/ 1900 w 20000"/>
                      <a:gd name="T73" fmla="*/ 12348 h 20000"/>
                      <a:gd name="T74" fmla="*/ 1055 w 20000"/>
                      <a:gd name="T75" fmla="*/ 10830 h 20000"/>
                      <a:gd name="T76" fmla="*/ 1900 w 20000"/>
                      <a:gd name="T77" fmla="*/ 9060 h 20000"/>
                      <a:gd name="T78" fmla="*/ 2691 w 20000"/>
                      <a:gd name="T79" fmla="*/ 7501 h 20000"/>
                      <a:gd name="T80" fmla="*/ 1900 w 20000"/>
                      <a:gd name="T81" fmla="*/ 5631 h 20000"/>
                      <a:gd name="T82" fmla="*/ 2691 w 20000"/>
                      <a:gd name="T83" fmla="*/ 3539 h 20000"/>
                      <a:gd name="T84" fmla="*/ 2691 w 20000"/>
                      <a:gd name="T85" fmla="*/ 208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00" h="20000">
                        <a:moveTo>
                          <a:pt x="1900" y="422"/>
                        </a:moveTo>
                        <a:lnTo>
                          <a:pt x="2691" y="271"/>
                        </a:lnTo>
                        <a:lnTo>
                          <a:pt x="3536" y="0"/>
                        </a:lnTo>
                        <a:lnTo>
                          <a:pt x="4908" y="312"/>
                        </a:lnTo>
                        <a:lnTo>
                          <a:pt x="6280" y="845"/>
                        </a:lnTo>
                        <a:lnTo>
                          <a:pt x="7124" y="1518"/>
                        </a:lnTo>
                        <a:lnTo>
                          <a:pt x="8179" y="2041"/>
                        </a:lnTo>
                        <a:lnTo>
                          <a:pt x="9024" y="2504"/>
                        </a:lnTo>
                        <a:lnTo>
                          <a:pt x="10660" y="2504"/>
                        </a:lnTo>
                        <a:lnTo>
                          <a:pt x="10343" y="3127"/>
                        </a:lnTo>
                        <a:lnTo>
                          <a:pt x="8179" y="3288"/>
                        </a:lnTo>
                        <a:lnTo>
                          <a:pt x="7652" y="3439"/>
                        </a:lnTo>
                        <a:lnTo>
                          <a:pt x="7652" y="3700"/>
                        </a:lnTo>
                        <a:lnTo>
                          <a:pt x="8179" y="4113"/>
                        </a:lnTo>
                        <a:lnTo>
                          <a:pt x="7652" y="4274"/>
                        </a:lnTo>
                        <a:lnTo>
                          <a:pt x="8496" y="4525"/>
                        </a:lnTo>
                        <a:lnTo>
                          <a:pt x="7652" y="4686"/>
                        </a:lnTo>
                        <a:lnTo>
                          <a:pt x="6807" y="5058"/>
                        </a:lnTo>
                        <a:lnTo>
                          <a:pt x="5488" y="5470"/>
                        </a:lnTo>
                        <a:lnTo>
                          <a:pt x="5488" y="6204"/>
                        </a:lnTo>
                        <a:lnTo>
                          <a:pt x="4908" y="6717"/>
                        </a:lnTo>
                        <a:lnTo>
                          <a:pt x="5699" y="7129"/>
                        </a:lnTo>
                        <a:lnTo>
                          <a:pt x="6280" y="7652"/>
                        </a:lnTo>
                        <a:lnTo>
                          <a:pt x="7124" y="8225"/>
                        </a:lnTo>
                        <a:lnTo>
                          <a:pt x="6280" y="8798"/>
                        </a:lnTo>
                        <a:lnTo>
                          <a:pt x="6807" y="9311"/>
                        </a:lnTo>
                        <a:lnTo>
                          <a:pt x="5488" y="9472"/>
                        </a:lnTo>
                        <a:lnTo>
                          <a:pt x="5488" y="10156"/>
                        </a:lnTo>
                        <a:lnTo>
                          <a:pt x="6807" y="10769"/>
                        </a:lnTo>
                        <a:lnTo>
                          <a:pt x="5699" y="10830"/>
                        </a:lnTo>
                        <a:lnTo>
                          <a:pt x="5488" y="11503"/>
                        </a:lnTo>
                        <a:lnTo>
                          <a:pt x="5488" y="12127"/>
                        </a:lnTo>
                        <a:lnTo>
                          <a:pt x="6807" y="12700"/>
                        </a:lnTo>
                        <a:lnTo>
                          <a:pt x="5699" y="12599"/>
                        </a:lnTo>
                        <a:lnTo>
                          <a:pt x="5699" y="13233"/>
                        </a:lnTo>
                        <a:lnTo>
                          <a:pt x="7124" y="13384"/>
                        </a:lnTo>
                        <a:lnTo>
                          <a:pt x="7652" y="13534"/>
                        </a:lnTo>
                        <a:lnTo>
                          <a:pt x="7652" y="13957"/>
                        </a:lnTo>
                        <a:lnTo>
                          <a:pt x="9024" y="13957"/>
                        </a:lnTo>
                        <a:lnTo>
                          <a:pt x="9024" y="14218"/>
                        </a:lnTo>
                        <a:lnTo>
                          <a:pt x="7652" y="14218"/>
                        </a:lnTo>
                        <a:lnTo>
                          <a:pt x="8496" y="14319"/>
                        </a:lnTo>
                        <a:lnTo>
                          <a:pt x="9024" y="14630"/>
                        </a:lnTo>
                        <a:lnTo>
                          <a:pt x="9024" y="14942"/>
                        </a:lnTo>
                        <a:lnTo>
                          <a:pt x="9024" y="15304"/>
                        </a:lnTo>
                        <a:lnTo>
                          <a:pt x="9024" y="15716"/>
                        </a:lnTo>
                        <a:lnTo>
                          <a:pt x="8496" y="16028"/>
                        </a:lnTo>
                        <a:lnTo>
                          <a:pt x="9024" y="16290"/>
                        </a:lnTo>
                        <a:lnTo>
                          <a:pt x="8496" y="16712"/>
                        </a:lnTo>
                        <a:lnTo>
                          <a:pt x="7124" y="16973"/>
                        </a:lnTo>
                        <a:lnTo>
                          <a:pt x="7652" y="17486"/>
                        </a:lnTo>
                        <a:lnTo>
                          <a:pt x="9024" y="17798"/>
                        </a:lnTo>
                        <a:lnTo>
                          <a:pt x="10660" y="17798"/>
                        </a:lnTo>
                        <a:lnTo>
                          <a:pt x="10660" y="18331"/>
                        </a:lnTo>
                        <a:lnTo>
                          <a:pt x="12823" y="18693"/>
                        </a:lnTo>
                        <a:lnTo>
                          <a:pt x="14987" y="18693"/>
                        </a:lnTo>
                        <a:lnTo>
                          <a:pt x="17784" y="18693"/>
                        </a:lnTo>
                        <a:lnTo>
                          <a:pt x="19947" y="18844"/>
                        </a:lnTo>
                        <a:lnTo>
                          <a:pt x="18311" y="18904"/>
                        </a:lnTo>
                        <a:lnTo>
                          <a:pt x="16412" y="19155"/>
                        </a:lnTo>
                        <a:lnTo>
                          <a:pt x="16095" y="19417"/>
                        </a:lnTo>
                        <a:lnTo>
                          <a:pt x="16095" y="19829"/>
                        </a:lnTo>
                        <a:lnTo>
                          <a:pt x="14987" y="19990"/>
                        </a:lnTo>
                        <a:lnTo>
                          <a:pt x="13931" y="19930"/>
                        </a:lnTo>
                        <a:lnTo>
                          <a:pt x="12823" y="19678"/>
                        </a:lnTo>
                        <a:lnTo>
                          <a:pt x="13931" y="19517"/>
                        </a:lnTo>
                        <a:lnTo>
                          <a:pt x="14987" y="19417"/>
                        </a:lnTo>
                        <a:lnTo>
                          <a:pt x="13931" y="19105"/>
                        </a:lnTo>
                        <a:lnTo>
                          <a:pt x="11451" y="19155"/>
                        </a:lnTo>
                        <a:lnTo>
                          <a:pt x="13351" y="19417"/>
                        </a:lnTo>
                        <a:lnTo>
                          <a:pt x="12612" y="19578"/>
                        </a:lnTo>
                        <a:lnTo>
                          <a:pt x="12612" y="19678"/>
                        </a:lnTo>
                        <a:lnTo>
                          <a:pt x="11187" y="19578"/>
                        </a:lnTo>
                        <a:lnTo>
                          <a:pt x="11451" y="19417"/>
                        </a:lnTo>
                        <a:lnTo>
                          <a:pt x="9815" y="19316"/>
                        </a:lnTo>
                        <a:lnTo>
                          <a:pt x="10343" y="19105"/>
                        </a:lnTo>
                        <a:lnTo>
                          <a:pt x="9288" y="19256"/>
                        </a:lnTo>
                        <a:lnTo>
                          <a:pt x="9288" y="18904"/>
                        </a:lnTo>
                        <a:lnTo>
                          <a:pt x="11187" y="18904"/>
                        </a:lnTo>
                        <a:lnTo>
                          <a:pt x="11187" y="18693"/>
                        </a:lnTo>
                        <a:lnTo>
                          <a:pt x="9815" y="18592"/>
                        </a:lnTo>
                        <a:lnTo>
                          <a:pt x="9288" y="18743"/>
                        </a:lnTo>
                        <a:lnTo>
                          <a:pt x="8179" y="18472"/>
                        </a:lnTo>
                        <a:lnTo>
                          <a:pt x="7124" y="18059"/>
                        </a:lnTo>
                        <a:lnTo>
                          <a:pt x="7124" y="18019"/>
                        </a:lnTo>
                        <a:lnTo>
                          <a:pt x="5488" y="17647"/>
                        </a:lnTo>
                        <a:lnTo>
                          <a:pt x="6280" y="17597"/>
                        </a:lnTo>
                        <a:lnTo>
                          <a:pt x="5699" y="17335"/>
                        </a:lnTo>
                        <a:lnTo>
                          <a:pt x="6807" y="17335"/>
                        </a:lnTo>
                        <a:lnTo>
                          <a:pt x="5488" y="17134"/>
                        </a:lnTo>
                        <a:lnTo>
                          <a:pt x="4908" y="16662"/>
                        </a:lnTo>
                        <a:lnTo>
                          <a:pt x="4908" y="16400"/>
                        </a:lnTo>
                        <a:lnTo>
                          <a:pt x="6807" y="16400"/>
                        </a:lnTo>
                        <a:lnTo>
                          <a:pt x="5488" y="16028"/>
                        </a:lnTo>
                        <a:lnTo>
                          <a:pt x="3536" y="16028"/>
                        </a:lnTo>
                        <a:lnTo>
                          <a:pt x="4644" y="15716"/>
                        </a:lnTo>
                        <a:lnTo>
                          <a:pt x="1900" y="15455"/>
                        </a:lnTo>
                        <a:lnTo>
                          <a:pt x="1055" y="15556"/>
                        </a:lnTo>
                        <a:lnTo>
                          <a:pt x="1372" y="15043"/>
                        </a:lnTo>
                        <a:lnTo>
                          <a:pt x="3536" y="15043"/>
                        </a:lnTo>
                        <a:lnTo>
                          <a:pt x="4644" y="15455"/>
                        </a:lnTo>
                        <a:lnTo>
                          <a:pt x="5488" y="15043"/>
                        </a:lnTo>
                        <a:lnTo>
                          <a:pt x="4644" y="14470"/>
                        </a:lnTo>
                        <a:lnTo>
                          <a:pt x="4908" y="14369"/>
                        </a:lnTo>
                        <a:lnTo>
                          <a:pt x="5699" y="14057"/>
                        </a:lnTo>
                        <a:lnTo>
                          <a:pt x="4644" y="13957"/>
                        </a:lnTo>
                        <a:lnTo>
                          <a:pt x="4644" y="13645"/>
                        </a:lnTo>
                        <a:lnTo>
                          <a:pt x="4644" y="13012"/>
                        </a:lnTo>
                        <a:lnTo>
                          <a:pt x="4644" y="12448"/>
                        </a:lnTo>
                        <a:lnTo>
                          <a:pt x="2691" y="12448"/>
                        </a:lnTo>
                        <a:lnTo>
                          <a:pt x="1900" y="12348"/>
                        </a:lnTo>
                        <a:lnTo>
                          <a:pt x="1372" y="11926"/>
                        </a:lnTo>
                        <a:lnTo>
                          <a:pt x="1900" y="11453"/>
                        </a:lnTo>
                        <a:lnTo>
                          <a:pt x="1055" y="10830"/>
                        </a:lnTo>
                        <a:lnTo>
                          <a:pt x="0" y="10106"/>
                        </a:lnTo>
                        <a:lnTo>
                          <a:pt x="1055" y="9744"/>
                        </a:lnTo>
                        <a:lnTo>
                          <a:pt x="1900" y="9060"/>
                        </a:lnTo>
                        <a:lnTo>
                          <a:pt x="2691" y="8326"/>
                        </a:lnTo>
                        <a:lnTo>
                          <a:pt x="2691" y="7712"/>
                        </a:lnTo>
                        <a:lnTo>
                          <a:pt x="2691" y="7501"/>
                        </a:lnTo>
                        <a:lnTo>
                          <a:pt x="1900" y="6828"/>
                        </a:lnTo>
                        <a:lnTo>
                          <a:pt x="1900" y="6305"/>
                        </a:lnTo>
                        <a:lnTo>
                          <a:pt x="1900" y="5631"/>
                        </a:lnTo>
                        <a:lnTo>
                          <a:pt x="2480" y="4897"/>
                        </a:lnTo>
                        <a:lnTo>
                          <a:pt x="2691" y="4213"/>
                        </a:lnTo>
                        <a:lnTo>
                          <a:pt x="2691" y="3539"/>
                        </a:lnTo>
                        <a:lnTo>
                          <a:pt x="2480" y="2866"/>
                        </a:lnTo>
                        <a:lnTo>
                          <a:pt x="2691" y="2614"/>
                        </a:lnTo>
                        <a:lnTo>
                          <a:pt x="2691" y="2081"/>
                        </a:lnTo>
                        <a:lnTo>
                          <a:pt x="2691" y="1156"/>
                        </a:lnTo>
                        <a:lnTo>
                          <a:pt x="1900" y="422"/>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460" name="Freeform 76">
                    <a:extLst>
                      <a:ext uri="{FF2B5EF4-FFF2-40B4-BE49-F238E27FC236}">
                        <a16:creationId xmlns:a16="http://schemas.microsoft.com/office/drawing/2014/main" id="{BBADA2F3-D137-4486-86C1-9BCCCE2E193C}"/>
                      </a:ext>
                    </a:extLst>
                  </p:cNvPr>
                  <p:cNvSpPr>
                    <a:spLocks/>
                  </p:cNvSpPr>
                  <p:nvPr/>
                </p:nvSpPr>
                <p:spPr bwMode="auto">
                  <a:xfrm>
                    <a:off x="2502680" y="6217210"/>
                    <a:ext cx="80030" cy="92110"/>
                  </a:xfrm>
                  <a:custGeom>
                    <a:avLst/>
                    <a:gdLst>
                      <a:gd name="T0" fmla="*/ 14242 w 20000"/>
                      <a:gd name="T1" fmla="*/ 0 h 20000"/>
                      <a:gd name="T2" fmla="*/ 16667 w 20000"/>
                      <a:gd name="T3" fmla="*/ 9605 h 20000"/>
                      <a:gd name="T4" fmla="*/ 19848 w 20000"/>
                      <a:gd name="T5" fmla="*/ 18421 h 20000"/>
                      <a:gd name="T6" fmla="*/ 11818 w 20000"/>
                      <a:gd name="T7" fmla="*/ 19868 h 20000"/>
                      <a:gd name="T8" fmla="*/ 0 w 20000"/>
                      <a:gd name="T9" fmla="*/ 16447 h 20000"/>
                      <a:gd name="T10" fmla="*/ 15758 w 20000"/>
                      <a:gd name="T11" fmla="*/ 15000 h 20000"/>
                      <a:gd name="T12" fmla="*/ 9545 w 20000"/>
                      <a:gd name="T13" fmla="*/ 9605 h 20000"/>
                      <a:gd name="T14" fmla="*/ 11818 w 20000"/>
                      <a:gd name="T15" fmla="*/ 6184 h 20000"/>
                      <a:gd name="T16" fmla="*/ 6515 w 20000"/>
                      <a:gd name="T17" fmla="*/ 7500 h 20000"/>
                      <a:gd name="T18" fmla="*/ 6515 w 20000"/>
                      <a:gd name="T19" fmla="*/ 2105 h 20000"/>
                      <a:gd name="T20" fmla="*/ 9545 w 20000"/>
                      <a:gd name="T21" fmla="*/ 0 h 20000"/>
                      <a:gd name="T22" fmla="*/ 14242 w 20000"/>
                      <a:gd name="T2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14242" y="0"/>
                        </a:moveTo>
                        <a:lnTo>
                          <a:pt x="16667" y="9605"/>
                        </a:lnTo>
                        <a:lnTo>
                          <a:pt x="19848" y="18421"/>
                        </a:lnTo>
                        <a:lnTo>
                          <a:pt x="11818" y="19868"/>
                        </a:lnTo>
                        <a:lnTo>
                          <a:pt x="0" y="16447"/>
                        </a:lnTo>
                        <a:lnTo>
                          <a:pt x="15758" y="15000"/>
                        </a:lnTo>
                        <a:lnTo>
                          <a:pt x="9545" y="9605"/>
                        </a:lnTo>
                        <a:lnTo>
                          <a:pt x="11818" y="6184"/>
                        </a:lnTo>
                        <a:lnTo>
                          <a:pt x="6515" y="7500"/>
                        </a:lnTo>
                        <a:lnTo>
                          <a:pt x="6515" y="2105"/>
                        </a:lnTo>
                        <a:lnTo>
                          <a:pt x="9545" y="0"/>
                        </a:lnTo>
                        <a:lnTo>
                          <a:pt x="14242" y="0"/>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461" name="Freeform 73">
                    <a:extLst>
                      <a:ext uri="{FF2B5EF4-FFF2-40B4-BE49-F238E27FC236}">
                        <a16:creationId xmlns:a16="http://schemas.microsoft.com/office/drawing/2014/main" id="{6F951EFF-A087-44CD-BD47-285378CBB0D6}"/>
                      </a:ext>
                    </a:extLst>
                  </p:cNvPr>
                  <p:cNvSpPr>
                    <a:spLocks/>
                  </p:cNvSpPr>
                  <p:nvPr/>
                </p:nvSpPr>
                <p:spPr bwMode="auto">
                  <a:xfrm>
                    <a:off x="2049683" y="4545653"/>
                    <a:ext cx="157039" cy="172139"/>
                  </a:xfrm>
                  <a:custGeom>
                    <a:avLst/>
                    <a:gdLst>
                      <a:gd name="T0" fmla="*/ 7538 w 20000"/>
                      <a:gd name="T1" fmla="*/ 0 h 20000"/>
                      <a:gd name="T2" fmla="*/ 11538 w 20000"/>
                      <a:gd name="T3" fmla="*/ 1825 h 20000"/>
                      <a:gd name="T4" fmla="*/ 13538 w 20000"/>
                      <a:gd name="T5" fmla="*/ 3228 h 20000"/>
                      <a:gd name="T6" fmla="*/ 16000 w 20000"/>
                      <a:gd name="T7" fmla="*/ 3228 h 20000"/>
                      <a:gd name="T8" fmla="*/ 17923 w 20000"/>
                      <a:gd name="T9" fmla="*/ 4000 h 20000"/>
                      <a:gd name="T10" fmla="*/ 19923 w 20000"/>
                      <a:gd name="T11" fmla="*/ 6877 h 20000"/>
                      <a:gd name="T12" fmla="*/ 17923 w 20000"/>
                      <a:gd name="T13" fmla="*/ 9404 h 20000"/>
                      <a:gd name="T14" fmla="*/ 14769 w 20000"/>
                      <a:gd name="T15" fmla="*/ 12632 h 20000"/>
                      <a:gd name="T16" fmla="*/ 10692 w 20000"/>
                      <a:gd name="T17" fmla="*/ 14175 h 20000"/>
                      <a:gd name="T18" fmla="*/ 8308 w 20000"/>
                      <a:gd name="T19" fmla="*/ 17053 h 20000"/>
                      <a:gd name="T20" fmla="*/ 7154 w 20000"/>
                      <a:gd name="T21" fmla="*/ 19930 h 20000"/>
                      <a:gd name="T22" fmla="*/ 4385 w 20000"/>
                      <a:gd name="T23" fmla="*/ 18456 h 20000"/>
                      <a:gd name="T24" fmla="*/ 2385 w 20000"/>
                      <a:gd name="T25" fmla="*/ 18105 h 20000"/>
                      <a:gd name="T26" fmla="*/ 3154 w 20000"/>
                      <a:gd name="T27" fmla="*/ 15228 h 20000"/>
                      <a:gd name="T28" fmla="*/ 3923 w 20000"/>
                      <a:gd name="T29" fmla="*/ 15228 h 20000"/>
                      <a:gd name="T30" fmla="*/ 4385 w 20000"/>
                      <a:gd name="T31" fmla="*/ 12632 h 20000"/>
                      <a:gd name="T32" fmla="*/ 3923 w 20000"/>
                      <a:gd name="T33" fmla="*/ 11579 h 20000"/>
                      <a:gd name="T34" fmla="*/ 2385 w 20000"/>
                      <a:gd name="T35" fmla="*/ 12632 h 20000"/>
                      <a:gd name="T36" fmla="*/ 0 w 20000"/>
                      <a:gd name="T37" fmla="*/ 11579 h 20000"/>
                      <a:gd name="T38" fmla="*/ 1231 w 20000"/>
                      <a:gd name="T39" fmla="*/ 10456 h 20000"/>
                      <a:gd name="T40" fmla="*/ 769 w 20000"/>
                      <a:gd name="T41" fmla="*/ 7579 h 20000"/>
                      <a:gd name="T42" fmla="*/ 2000 w 20000"/>
                      <a:gd name="T43" fmla="*/ 6877 h 20000"/>
                      <a:gd name="T44" fmla="*/ 2000 w 20000"/>
                      <a:gd name="T45" fmla="*/ 5754 h 20000"/>
                      <a:gd name="T46" fmla="*/ 3154 w 20000"/>
                      <a:gd name="T47" fmla="*/ 4000 h 20000"/>
                      <a:gd name="T48" fmla="*/ 3154 w 20000"/>
                      <a:gd name="T49" fmla="*/ 2105 h 20000"/>
                      <a:gd name="T50" fmla="*/ 4385 w 20000"/>
                      <a:gd name="T51" fmla="*/ 1825 h 20000"/>
                      <a:gd name="T52" fmla="*/ 7538 w 20000"/>
                      <a:gd name="T5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00" h="20000">
                        <a:moveTo>
                          <a:pt x="7538" y="0"/>
                        </a:moveTo>
                        <a:lnTo>
                          <a:pt x="11538" y="1825"/>
                        </a:lnTo>
                        <a:lnTo>
                          <a:pt x="13538" y="3228"/>
                        </a:lnTo>
                        <a:lnTo>
                          <a:pt x="16000" y="3228"/>
                        </a:lnTo>
                        <a:lnTo>
                          <a:pt x="17923" y="4000"/>
                        </a:lnTo>
                        <a:lnTo>
                          <a:pt x="19923" y="6877"/>
                        </a:lnTo>
                        <a:lnTo>
                          <a:pt x="17923" y="9404"/>
                        </a:lnTo>
                        <a:lnTo>
                          <a:pt x="14769" y="12632"/>
                        </a:lnTo>
                        <a:lnTo>
                          <a:pt x="10692" y="14175"/>
                        </a:lnTo>
                        <a:lnTo>
                          <a:pt x="8308" y="17053"/>
                        </a:lnTo>
                        <a:lnTo>
                          <a:pt x="7154" y="19930"/>
                        </a:lnTo>
                        <a:lnTo>
                          <a:pt x="4385" y="18456"/>
                        </a:lnTo>
                        <a:lnTo>
                          <a:pt x="2385" y="18105"/>
                        </a:lnTo>
                        <a:lnTo>
                          <a:pt x="3154" y="15228"/>
                        </a:lnTo>
                        <a:lnTo>
                          <a:pt x="3923" y="15228"/>
                        </a:lnTo>
                        <a:lnTo>
                          <a:pt x="4385" y="12632"/>
                        </a:lnTo>
                        <a:lnTo>
                          <a:pt x="3923" y="11579"/>
                        </a:lnTo>
                        <a:lnTo>
                          <a:pt x="2385" y="12632"/>
                        </a:lnTo>
                        <a:lnTo>
                          <a:pt x="0" y="11579"/>
                        </a:lnTo>
                        <a:lnTo>
                          <a:pt x="1231" y="10456"/>
                        </a:lnTo>
                        <a:lnTo>
                          <a:pt x="769" y="7579"/>
                        </a:lnTo>
                        <a:lnTo>
                          <a:pt x="2000" y="6877"/>
                        </a:lnTo>
                        <a:lnTo>
                          <a:pt x="2000" y="5754"/>
                        </a:lnTo>
                        <a:lnTo>
                          <a:pt x="3154" y="4000"/>
                        </a:lnTo>
                        <a:lnTo>
                          <a:pt x="3154" y="2105"/>
                        </a:lnTo>
                        <a:lnTo>
                          <a:pt x="4385" y="1825"/>
                        </a:lnTo>
                        <a:lnTo>
                          <a:pt x="7538" y="0"/>
                        </a:lnTo>
                        <a:close/>
                      </a:path>
                    </a:pathLst>
                  </a:custGeom>
                  <a:solidFill>
                    <a:srgbClr val="86C3A1"/>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462" name="Freeform 71">
                    <a:extLst>
                      <a:ext uri="{FF2B5EF4-FFF2-40B4-BE49-F238E27FC236}">
                        <a16:creationId xmlns:a16="http://schemas.microsoft.com/office/drawing/2014/main" id="{C51C9DA5-EAE1-4A9D-8BC3-F823B83C6C2C}"/>
                      </a:ext>
                    </a:extLst>
                  </p:cNvPr>
                  <p:cNvSpPr>
                    <a:spLocks/>
                  </p:cNvSpPr>
                  <p:nvPr/>
                </p:nvSpPr>
                <p:spPr bwMode="auto">
                  <a:xfrm>
                    <a:off x="2581199" y="4362944"/>
                    <a:ext cx="125330" cy="185729"/>
                  </a:xfrm>
                  <a:custGeom>
                    <a:avLst/>
                    <a:gdLst>
                      <a:gd name="T0" fmla="*/ 6957 w 20000"/>
                      <a:gd name="T1" fmla="*/ 0 h 20000"/>
                      <a:gd name="T2" fmla="*/ 12947 w 20000"/>
                      <a:gd name="T3" fmla="*/ 2671 h 20000"/>
                      <a:gd name="T4" fmla="*/ 11014 w 20000"/>
                      <a:gd name="T5" fmla="*/ 5472 h 20000"/>
                      <a:gd name="T6" fmla="*/ 13430 w 20000"/>
                      <a:gd name="T7" fmla="*/ 4430 h 20000"/>
                      <a:gd name="T8" fmla="*/ 18357 w 20000"/>
                      <a:gd name="T9" fmla="*/ 6450 h 20000"/>
                      <a:gd name="T10" fmla="*/ 17391 w 20000"/>
                      <a:gd name="T11" fmla="*/ 9186 h 20000"/>
                      <a:gd name="T12" fmla="*/ 14396 w 20000"/>
                      <a:gd name="T13" fmla="*/ 10163 h 20000"/>
                      <a:gd name="T14" fmla="*/ 13430 w 20000"/>
                      <a:gd name="T15" fmla="*/ 12508 h 20000"/>
                      <a:gd name="T16" fmla="*/ 17391 w 20000"/>
                      <a:gd name="T17" fmla="*/ 14202 h 20000"/>
                      <a:gd name="T18" fmla="*/ 19903 w 20000"/>
                      <a:gd name="T19" fmla="*/ 18632 h 20000"/>
                      <a:gd name="T20" fmla="*/ 16908 w 20000"/>
                      <a:gd name="T21" fmla="*/ 18893 h 20000"/>
                      <a:gd name="T22" fmla="*/ 11981 w 20000"/>
                      <a:gd name="T23" fmla="*/ 19935 h 20000"/>
                      <a:gd name="T24" fmla="*/ 6957 w 20000"/>
                      <a:gd name="T25" fmla="*/ 18893 h 20000"/>
                      <a:gd name="T26" fmla="*/ 5507 w 20000"/>
                      <a:gd name="T27" fmla="*/ 16221 h 20000"/>
                      <a:gd name="T28" fmla="*/ 6957 w 20000"/>
                      <a:gd name="T29" fmla="*/ 12508 h 20000"/>
                      <a:gd name="T30" fmla="*/ 5507 w 20000"/>
                      <a:gd name="T31" fmla="*/ 10814 h 20000"/>
                      <a:gd name="T32" fmla="*/ 4444 w 20000"/>
                      <a:gd name="T33" fmla="*/ 8404 h 20000"/>
                      <a:gd name="T34" fmla="*/ 2899 w 20000"/>
                      <a:gd name="T35" fmla="*/ 9186 h 20000"/>
                      <a:gd name="T36" fmla="*/ 0 w 20000"/>
                      <a:gd name="T37" fmla="*/ 7101 h 20000"/>
                      <a:gd name="T38" fmla="*/ 1353 w 20000"/>
                      <a:gd name="T39" fmla="*/ 5472 h 20000"/>
                      <a:gd name="T40" fmla="*/ 1353 w 20000"/>
                      <a:gd name="T41" fmla="*/ 4430 h 20000"/>
                      <a:gd name="T42" fmla="*/ 4444 w 20000"/>
                      <a:gd name="T43" fmla="*/ 3713 h 20000"/>
                      <a:gd name="T44" fmla="*/ 2899 w 20000"/>
                      <a:gd name="T45" fmla="*/ 2020 h 20000"/>
                      <a:gd name="T46" fmla="*/ 6957 w 20000"/>
                      <a:gd name="T47"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00" h="20000">
                        <a:moveTo>
                          <a:pt x="6957" y="0"/>
                        </a:moveTo>
                        <a:lnTo>
                          <a:pt x="12947" y="2671"/>
                        </a:lnTo>
                        <a:lnTo>
                          <a:pt x="11014" y="5472"/>
                        </a:lnTo>
                        <a:lnTo>
                          <a:pt x="13430" y="4430"/>
                        </a:lnTo>
                        <a:lnTo>
                          <a:pt x="18357" y="6450"/>
                        </a:lnTo>
                        <a:lnTo>
                          <a:pt x="17391" y="9186"/>
                        </a:lnTo>
                        <a:lnTo>
                          <a:pt x="14396" y="10163"/>
                        </a:lnTo>
                        <a:lnTo>
                          <a:pt x="13430" y="12508"/>
                        </a:lnTo>
                        <a:lnTo>
                          <a:pt x="17391" y="14202"/>
                        </a:lnTo>
                        <a:lnTo>
                          <a:pt x="19903" y="18632"/>
                        </a:lnTo>
                        <a:lnTo>
                          <a:pt x="16908" y="18893"/>
                        </a:lnTo>
                        <a:lnTo>
                          <a:pt x="11981" y="19935"/>
                        </a:lnTo>
                        <a:lnTo>
                          <a:pt x="6957" y="18893"/>
                        </a:lnTo>
                        <a:lnTo>
                          <a:pt x="5507" y="16221"/>
                        </a:lnTo>
                        <a:lnTo>
                          <a:pt x="6957" y="12508"/>
                        </a:lnTo>
                        <a:lnTo>
                          <a:pt x="5507" y="10814"/>
                        </a:lnTo>
                        <a:lnTo>
                          <a:pt x="4444" y="8404"/>
                        </a:lnTo>
                        <a:lnTo>
                          <a:pt x="2899" y="9186"/>
                        </a:lnTo>
                        <a:lnTo>
                          <a:pt x="0" y="7101"/>
                        </a:lnTo>
                        <a:lnTo>
                          <a:pt x="1353" y="5472"/>
                        </a:lnTo>
                        <a:lnTo>
                          <a:pt x="1353" y="4430"/>
                        </a:lnTo>
                        <a:lnTo>
                          <a:pt x="4444" y="3713"/>
                        </a:lnTo>
                        <a:lnTo>
                          <a:pt x="2899" y="2020"/>
                        </a:lnTo>
                        <a:lnTo>
                          <a:pt x="6957" y="0"/>
                        </a:lnTo>
                        <a:close/>
                      </a:path>
                    </a:pathLst>
                  </a:custGeom>
                  <a:solidFill>
                    <a:srgbClr val="0C8742"/>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463" name="Freeform 40">
                    <a:extLst>
                      <a:ext uri="{FF2B5EF4-FFF2-40B4-BE49-F238E27FC236}">
                        <a16:creationId xmlns:a16="http://schemas.microsoft.com/office/drawing/2014/main" id="{E33FD203-728C-42D4-A1D9-1CCB5101B635}"/>
                      </a:ext>
                    </a:extLst>
                  </p:cNvPr>
                  <p:cNvSpPr>
                    <a:spLocks/>
                  </p:cNvSpPr>
                  <p:nvPr/>
                </p:nvSpPr>
                <p:spPr bwMode="auto">
                  <a:xfrm>
                    <a:off x="2104043" y="4242145"/>
                    <a:ext cx="323138" cy="452997"/>
                  </a:xfrm>
                  <a:custGeom>
                    <a:avLst/>
                    <a:gdLst>
                      <a:gd name="T0" fmla="*/ 3701 w 20000"/>
                      <a:gd name="T1" fmla="*/ 5513 h 20000"/>
                      <a:gd name="T2" fmla="*/ 5047 w 20000"/>
                      <a:gd name="T3" fmla="*/ 3728 h 20000"/>
                      <a:gd name="T4" fmla="*/ 6206 w 20000"/>
                      <a:gd name="T5" fmla="*/ 2503 h 20000"/>
                      <a:gd name="T6" fmla="*/ 8112 w 20000"/>
                      <a:gd name="T7" fmla="*/ 1917 h 20000"/>
                      <a:gd name="T8" fmla="*/ 10879 w 20000"/>
                      <a:gd name="T9" fmla="*/ 1092 h 20000"/>
                      <a:gd name="T10" fmla="*/ 11850 w 20000"/>
                      <a:gd name="T11" fmla="*/ 426 h 20000"/>
                      <a:gd name="T12" fmla="*/ 13383 w 20000"/>
                      <a:gd name="T13" fmla="*/ 426 h 20000"/>
                      <a:gd name="T14" fmla="*/ 11850 w 20000"/>
                      <a:gd name="T15" fmla="*/ 826 h 20000"/>
                      <a:gd name="T16" fmla="*/ 10654 w 20000"/>
                      <a:gd name="T17" fmla="*/ 2237 h 20000"/>
                      <a:gd name="T18" fmla="*/ 9869 w 20000"/>
                      <a:gd name="T19" fmla="*/ 3329 h 20000"/>
                      <a:gd name="T20" fmla="*/ 10280 w 20000"/>
                      <a:gd name="T21" fmla="*/ 3995 h 20000"/>
                      <a:gd name="T22" fmla="*/ 11252 w 20000"/>
                      <a:gd name="T23" fmla="*/ 6205 h 20000"/>
                      <a:gd name="T24" fmla="*/ 14916 w 20000"/>
                      <a:gd name="T25" fmla="*/ 6897 h 20000"/>
                      <a:gd name="T26" fmla="*/ 19364 w 20000"/>
                      <a:gd name="T27" fmla="*/ 7723 h 20000"/>
                      <a:gd name="T28" fmla="*/ 18804 w 20000"/>
                      <a:gd name="T29" fmla="*/ 10200 h 20000"/>
                      <a:gd name="T30" fmla="*/ 18991 w 20000"/>
                      <a:gd name="T31" fmla="*/ 11585 h 20000"/>
                      <a:gd name="T32" fmla="*/ 19963 w 20000"/>
                      <a:gd name="T33" fmla="*/ 13795 h 20000"/>
                      <a:gd name="T34" fmla="*/ 18991 w 20000"/>
                      <a:gd name="T35" fmla="*/ 12676 h 20000"/>
                      <a:gd name="T36" fmla="*/ 17832 w 20000"/>
                      <a:gd name="T37" fmla="*/ 13076 h 20000"/>
                      <a:gd name="T38" fmla="*/ 14916 w 20000"/>
                      <a:gd name="T39" fmla="*/ 13076 h 20000"/>
                      <a:gd name="T40" fmla="*/ 15888 w 20000"/>
                      <a:gd name="T41" fmla="*/ 14061 h 20000"/>
                      <a:gd name="T42" fmla="*/ 14916 w 20000"/>
                      <a:gd name="T43" fmla="*/ 14487 h 20000"/>
                      <a:gd name="T44" fmla="*/ 15701 w 20000"/>
                      <a:gd name="T45" fmla="*/ 15579 h 20000"/>
                      <a:gd name="T46" fmla="*/ 14916 w 20000"/>
                      <a:gd name="T47" fmla="*/ 19973 h 20000"/>
                      <a:gd name="T48" fmla="*/ 13944 w 20000"/>
                      <a:gd name="T49" fmla="*/ 19281 h 20000"/>
                      <a:gd name="T50" fmla="*/ 13159 w 20000"/>
                      <a:gd name="T51" fmla="*/ 17763 h 20000"/>
                      <a:gd name="T52" fmla="*/ 10879 w 20000"/>
                      <a:gd name="T53" fmla="*/ 18029 h 20000"/>
                      <a:gd name="T54" fmla="*/ 9308 w 20000"/>
                      <a:gd name="T55" fmla="*/ 17097 h 20000"/>
                      <a:gd name="T56" fmla="*/ 6804 w 20000"/>
                      <a:gd name="T57" fmla="*/ 15313 h 20000"/>
                      <a:gd name="T58" fmla="*/ 5234 w 20000"/>
                      <a:gd name="T59" fmla="*/ 14887 h 20000"/>
                      <a:gd name="T60" fmla="*/ 3140 w 20000"/>
                      <a:gd name="T61" fmla="*/ 14594 h 20000"/>
                      <a:gd name="T62" fmla="*/ 224 w 20000"/>
                      <a:gd name="T63" fmla="*/ 13395 h 20000"/>
                      <a:gd name="T64" fmla="*/ 598 w 20000"/>
                      <a:gd name="T65" fmla="*/ 11984 h 20000"/>
                      <a:gd name="T66" fmla="*/ 2692 w 20000"/>
                      <a:gd name="T67" fmla="*/ 10466 h 20000"/>
                      <a:gd name="T68" fmla="*/ 2692 w 20000"/>
                      <a:gd name="T69" fmla="*/ 9374 h 20000"/>
                      <a:gd name="T70" fmla="*/ 2692 w 20000"/>
                      <a:gd name="T71" fmla="*/ 7590 h 20000"/>
                      <a:gd name="T72" fmla="*/ 1757 w 20000"/>
                      <a:gd name="T73" fmla="*/ 6471 h 20000"/>
                      <a:gd name="T74" fmla="*/ 2542 w 20000"/>
                      <a:gd name="T75" fmla="*/ 6205 h 20000"/>
                      <a:gd name="T76" fmla="*/ 3140 w 20000"/>
                      <a:gd name="T77" fmla="*/ 468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000" h="20000">
                        <a:moveTo>
                          <a:pt x="3140" y="4687"/>
                        </a:moveTo>
                        <a:lnTo>
                          <a:pt x="3701" y="5513"/>
                        </a:lnTo>
                        <a:lnTo>
                          <a:pt x="3701" y="4687"/>
                        </a:lnTo>
                        <a:lnTo>
                          <a:pt x="5047" y="3728"/>
                        </a:lnTo>
                        <a:lnTo>
                          <a:pt x="5832" y="3595"/>
                        </a:lnTo>
                        <a:lnTo>
                          <a:pt x="6206" y="2503"/>
                        </a:lnTo>
                        <a:lnTo>
                          <a:pt x="7589" y="1811"/>
                        </a:lnTo>
                        <a:lnTo>
                          <a:pt x="8112" y="1917"/>
                        </a:lnTo>
                        <a:lnTo>
                          <a:pt x="8336" y="1518"/>
                        </a:lnTo>
                        <a:lnTo>
                          <a:pt x="10879" y="1092"/>
                        </a:lnTo>
                        <a:lnTo>
                          <a:pt x="11626" y="826"/>
                        </a:lnTo>
                        <a:lnTo>
                          <a:pt x="11850" y="426"/>
                        </a:lnTo>
                        <a:lnTo>
                          <a:pt x="12785" y="0"/>
                        </a:lnTo>
                        <a:lnTo>
                          <a:pt x="13383" y="426"/>
                        </a:lnTo>
                        <a:lnTo>
                          <a:pt x="12785" y="719"/>
                        </a:lnTo>
                        <a:lnTo>
                          <a:pt x="11850" y="826"/>
                        </a:lnTo>
                        <a:lnTo>
                          <a:pt x="11626" y="1518"/>
                        </a:lnTo>
                        <a:lnTo>
                          <a:pt x="10654" y="2237"/>
                        </a:lnTo>
                        <a:lnTo>
                          <a:pt x="9869" y="2903"/>
                        </a:lnTo>
                        <a:lnTo>
                          <a:pt x="9869" y="3329"/>
                        </a:lnTo>
                        <a:lnTo>
                          <a:pt x="9869" y="3995"/>
                        </a:lnTo>
                        <a:lnTo>
                          <a:pt x="10280" y="3995"/>
                        </a:lnTo>
                        <a:lnTo>
                          <a:pt x="11252" y="5379"/>
                        </a:lnTo>
                        <a:lnTo>
                          <a:pt x="11252" y="6205"/>
                        </a:lnTo>
                        <a:lnTo>
                          <a:pt x="12411" y="6897"/>
                        </a:lnTo>
                        <a:lnTo>
                          <a:pt x="14916" y="6897"/>
                        </a:lnTo>
                        <a:lnTo>
                          <a:pt x="15888" y="7723"/>
                        </a:lnTo>
                        <a:lnTo>
                          <a:pt x="19364" y="7723"/>
                        </a:lnTo>
                        <a:lnTo>
                          <a:pt x="18430" y="8815"/>
                        </a:lnTo>
                        <a:lnTo>
                          <a:pt x="18804" y="10200"/>
                        </a:lnTo>
                        <a:lnTo>
                          <a:pt x="19364" y="10892"/>
                        </a:lnTo>
                        <a:lnTo>
                          <a:pt x="18991" y="11585"/>
                        </a:lnTo>
                        <a:lnTo>
                          <a:pt x="19364" y="12410"/>
                        </a:lnTo>
                        <a:lnTo>
                          <a:pt x="19963" y="13795"/>
                        </a:lnTo>
                        <a:lnTo>
                          <a:pt x="19738" y="13502"/>
                        </a:lnTo>
                        <a:lnTo>
                          <a:pt x="18991" y="12676"/>
                        </a:lnTo>
                        <a:lnTo>
                          <a:pt x="17832" y="12676"/>
                        </a:lnTo>
                        <a:lnTo>
                          <a:pt x="17832" y="13076"/>
                        </a:lnTo>
                        <a:lnTo>
                          <a:pt x="15701" y="12969"/>
                        </a:lnTo>
                        <a:lnTo>
                          <a:pt x="14916" y="13076"/>
                        </a:lnTo>
                        <a:lnTo>
                          <a:pt x="14916" y="13795"/>
                        </a:lnTo>
                        <a:lnTo>
                          <a:pt x="15888" y="14061"/>
                        </a:lnTo>
                        <a:lnTo>
                          <a:pt x="15888" y="14487"/>
                        </a:lnTo>
                        <a:lnTo>
                          <a:pt x="14916" y="14487"/>
                        </a:lnTo>
                        <a:lnTo>
                          <a:pt x="14692" y="15153"/>
                        </a:lnTo>
                        <a:lnTo>
                          <a:pt x="15701" y="15579"/>
                        </a:lnTo>
                        <a:lnTo>
                          <a:pt x="15888" y="16405"/>
                        </a:lnTo>
                        <a:lnTo>
                          <a:pt x="14916" y="19973"/>
                        </a:lnTo>
                        <a:lnTo>
                          <a:pt x="14692" y="19973"/>
                        </a:lnTo>
                        <a:lnTo>
                          <a:pt x="13944" y="19281"/>
                        </a:lnTo>
                        <a:lnTo>
                          <a:pt x="14318" y="18189"/>
                        </a:lnTo>
                        <a:lnTo>
                          <a:pt x="13159" y="17763"/>
                        </a:lnTo>
                        <a:lnTo>
                          <a:pt x="11850" y="17497"/>
                        </a:lnTo>
                        <a:lnTo>
                          <a:pt x="10879" y="18029"/>
                        </a:lnTo>
                        <a:lnTo>
                          <a:pt x="9869" y="18029"/>
                        </a:lnTo>
                        <a:lnTo>
                          <a:pt x="9308" y="17097"/>
                        </a:lnTo>
                        <a:lnTo>
                          <a:pt x="7738" y="16272"/>
                        </a:lnTo>
                        <a:lnTo>
                          <a:pt x="6804" y="15313"/>
                        </a:lnTo>
                        <a:lnTo>
                          <a:pt x="5832" y="15153"/>
                        </a:lnTo>
                        <a:lnTo>
                          <a:pt x="5234" y="14887"/>
                        </a:lnTo>
                        <a:lnTo>
                          <a:pt x="4299" y="14594"/>
                        </a:lnTo>
                        <a:lnTo>
                          <a:pt x="3140" y="14594"/>
                        </a:lnTo>
                        <a:lnTo>
                          <a:pt x="2131" y="14061"/>
                        </a:lnTo>
                        <a:lnTo>
                          <a:pt x="224" y="13395"/>
                        </a:lnTo>
                        <a:lnTo>
                          <a:pt x="0" y="12969"/>
                        </a:lnTo>
                        <a:lnTo>
                          <a:pt x="598" y="11984"/>
                        </a:lnTo>
                        <a:lnTo>
                          <a:pt x="2542" y="11158"/>
                        </a:lnTo>
                        <a:lnTo>
                          <a:pt x="2692" y="10466"/>
                        </a:lnTo>
                        <a:lnTo>
                          <a:pt x="2542" y="10067"/>
                        </a:lnTo>
                        <a:lnTo>
                          <a:pt x="2692" y="9374"/>
                        </a:lnTo>
                        <a:lnTo>
                          <a:pt x="2542" y="8389"/>
                        </a:lnTo>
                        <a:lnTo>
                          <a:pt x="2692" y="7590"/>
                        </a:lnTo>
                        <a:lnTo>
                          <a:pt x="2542" y="7190"/>
                        </a:lnTo>
                        <a:lnTo>
                          <a:pt x="1757" y="6471"/>
                        </a:lnTo>
                        <a:lnTo>
                          <a:pt x="2131" y="5939"/>
                        </a:lnTo>
                        <a:lnTo>
                          <a:pt x="2542" y="6205"/>
                        </a:lnTo>
                        <a:lnTo>
                          <a:pt x="3140" y="5513"/>
                        </a:lnTo>
                        <a:lnTo>
                          <a:pt x="3140" y="4687"/>
                        </a:lnTo>
                        <a:close/>
                      </a:path>
                    </a:pathLst>
                  </a:custGeom>
                  <a:solidFill>
                    <a:srgbClr val="0C8742"/>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464" name="Freeform 35">
                    <a:extLst>
                      <a:ext uri="{FF2B5EF4-FFF2-40B4-BE49-F238E27FC236}">
                        <a16:creationId xmlns:a16="http://schemas.microsoft.com/office/drawing/2014/main" id="{9FBE8404-8711-40BC-A1DB-223B806DE402}"/>
                      </a:ext>
                    </a:extLst>
                  </p:cNvPr>
                  <p:cNvSpPr>
                    <a:spLocks/>
                  </p:cNvSpPr>
                  <p:nvPr/>
                </p:nvSpPr>
                <p:spPr bwMode="auto">
                  <a:xfrm>
                    <a:off x="2558550" y="5126998"/>
                    <a:ext cx="235558" cy="238578"/>
                  </a:xfrm>
                  <a:custGeom>
                    <a:avLst/>
                    <a:gdLst>
                      <a:gd name="T0" fmla="*/ 0 w 20000"/>
                      <a:gd name="T1" fmla="*/ 5772 h 20000"/>
                      <a:gd name="T2" fmla="*/ 1337 w 20000"/>
                      <a:gd name="T3" fmla="*/ 3696 h 20000"/>
                      <a:gd name="T4" fmla="*/ 823 w 20000"/>
                      <a:gd name="T5" fmla="*/ 2076 h 20000"/>
                      <a:gd name="T6" fmla="*/ 2108 w 20000"/>
                      <a:gd name="T7" fmla="*/ 810 h 20000"/>
                      <a:gd name="T8" fmla="*/ 2108 w 20000"/>
                      <a:gd name="T9" fmla="*/ 0 h 20000"/>
                      <a:gd name="T10" fmla="*/ 8792 w 20000"/>
                      <a:gd name="T11" fmla="*/ 0 h 20000"/>
                      <a:gd name="T12" fmla="*/ 10386 w 20000"/>
                      <a:gd name="T13" fmla="*/ 1570 h 20000"/>
                      <a:gd name="T14" fmla="*/ 11671 w 20000"/>
                      <a:gd name="T15" fmla="*/ 6278 h 20000"/>
                      <a:gd name="T16" fmla="*/ 16504 w 20000"/>
                      <a:gd name="T17" fmla="*/ 6532 h 20000"/>
                      <a:gd name="T18" fmla="*/ 18098 w 20000"/>
                      <a:gd name="T19" fmla="*/ 10532 h 20000"/>
                      <a:gd name="T20" fmla="*/ 18920 w 20000"/>
                      <a:gd name="T21" fmla="*/ 9924 h 20000"/>
                      <a:gd name="T22" fmla="*/ 19949 w 20000"/>
                      <a:gd name="T23" fmla="*/ 11038 h 20000"/>
                      <a:gd name="T24" fmla="*/ 19434 w 20000"/>
                      <a:gd name="T25" fmla="*/ 13114 h 20000"/>
                      <a:gd name="T26" fmla="*/ 19949 w 20000"/>
                      <a:gd name="T27" fmla="*/ 15190 h 20000"/>
                      <a:gd name="T28" fmla="*/ 19434 w 20000"/>
                      <a:gd name="T29" fmla="*/ 17266 h 20000"/>
                      <a:gd name="T30" fmla="*/ 17584 w 20000"/>
                      <a:gd name="T31" fmla="*/ 18886 h 20000"/>
                      <a:gd name="T32" fmla="*/ 15424 w 20000"/>
                      <a:gd name="T33" fmla="*/ 19949 h 20000"/>
                      <a:gd name="T34" fmla="*/ 13316 w 20000"/>
                      <a:gd name="T35" fmla="*/ 18886 h 20000"/>
                      <a:gd name="T36" fmla="*/ 10900 w 20000"/>
                      <a:gd name="T37" fmla="*/ 18633 h 20000"/>
                      <a:gd name="T38" fmla="*/ 11671 w 20000"/>
                      <a:gd name="T39" fmla="*/ 16506 h 20000"/>
                      <a:gd name="T40" fmla="*/ 12494 w 20000"/>
                      <a:gd name="T41" fmla="*/ 15190 h 20000"/>
                      <a:gd name="T42" fmla="*/ 13059 w 20000"/>
                      <a:gd name="T43" fmla="*/ 13367 h 20000"/>
                      <a:gd name="T44" fmla="*/ 11979 w 20000"/>
                      <a:gd name="T45" fmla="*/ 12608 h 20000"/>
                      <a:gd name="T46" fmla="*/ 9563 w 20000"/>
                      <a:gd name="T47" fmla="*/ 12101 h 20000"/>
                      <a:gd name="T48" fmla="*/ 7455 w 20000"/>
                      <a:gd name="T49" fmla="*/ 11038 h 20000"/>
                      <a:gd name="T50" fmla="*/ 4833 w 20000"/>
                      <a:gd name="T51" fmla="*/ 10532 h 20000"/>
                      <a:gd name="T52" fmla="*/ 2622 w 20000"/>
                      <a:gd name="T53" fmla="*/ 8405 h 20000"/>
                      <a:gd name="T54" fmla="*/ 0 w 20000"/>
                      <a:gd name="T55" fmla="*/ 577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0" h="20000">
                        <a:moveTo>
                          <a:pt x="0" y="5772"/>
                        </a:moveTo>
                        <a:lnTo>
                          <a:pt x="1337" y="3696"/>
                        </a:lnTo>
                        <a:lnTo>
                          <a:pt x="823" y="2076"/>
                        </a:lnTo>
                        <a:lnTo>
                          <a:pt x="2108" y="810"/>
                        </a:lnTo>
                        <a:lnTo>
                          <a:pt x="2108" y="0"/>
                        </a:lnTo>
                        <a:lnTo>
                          <a:pt x="8792" y="0"/>
                        </a:lnTo>
                        <a:lnTo>
                          <a:pt x="10386" y="1570"/>
                        </a:lnTo>
                        <a:lnTo>
                          <a:pt x="11671" y="6278"/>
                        </a:lnTo>
                        <a:lnTo>
                          <a:pt x="16504" y="6532"/>
                        </a:lnTo>
                        <a:lnTo>
                          <a:pt x="18098" y="10532"/>
                        </a:lnTo>
                        <a:lnTo>
                          <a:pt x="18920" y="9924"/>
                        </a:lnTo>
                        <a:lnTo>
                          <a:pt x="19949" y="11038"/>
                        </a:lnTo>
                        <a:lnTo>
                          <a:pt x="19434" y="13114"/>
                        </a:lnTo>
                        <a:lnTo>
                          <a:pt x="19949" y="15190"/>
                        </a:lnTo>
                        <a:lnTo>
                          <a:pt x="19434" y="17266"/>
                        </a:lnTo>
                        <a:lnTo>
                          <a:pt x="17584" y="18886"/>
                        </a:lnTo>
                        <a:lnTo>
                          <a:pt x="15424" y="19949"/>
                        </a:lnTo>
                        <a:lnTo>
                          <a:pt x="13316" y="18886"/>
                        </a:lnTo>
                        <a:lnTo>
                          <a:pt x="10900" y="18633"/>
                        </a:lnTo>
                        <a:lnTo>
                          <a:pt x="11671" y="16506"/>
                        </a:lnTo>
                        <a:lnTo>
                          <a:pt x="12494" y="15190"/>
                        </a:lnTo>
                        <a:lnTo>
                          <a:pt x="13059" y="13367"/>
                        </a:lnTo>
                        <a:lnTo>
                          <a:pt x="11979" y="12608"/>
                        </a:lnTo>
                        <a:lnTo>
                          <a:pt x="9563" y="12101"/>
                        </a:lnTo>
                        <a:lnTo>
                          <a:pt x="7455" y="11038"/>
                        </a:lnTo>
                        <a:lnTo>
                          <a:pt x="4833" y="10532"/>
                        </a:lnTo>
                        <a:lnTo>
                          <a:pt x="2622" y="8405"/>
                        </a:lnTo>
                        <a:lnTo>
                          <a:pt x="0" y="5772"/>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465" name="Freeform 34">
                    <a:extLst>
                      <a:ext uri="{FF2B5EF4-FFF2-40B4-BE49-F238E27FC236}">
                        <a16:creationId xmlns:a16="http://schemas.microsoft.com/office/drawing/2014/main" id="{A56B8F25-D9AE-4B51-8C98-464CB433BB03}"/>
                      </a:ext>
                    </a:extLst>
                  </p:cNvPr>
                  <p:cNvSpPr>
                    <a:spLocks/>
                  </p:cNvSpPr>
                  <p:nvPr/>
                </p:nvSpPr>
                <p:spPr bwMode="auto">
                  <a:xfrm>
                    <a:off x="2042134" y="4580383"/>
                    <a:ext cx="344277" cy="516416"/>
                  </a:xfrm>
                  <a:custGeom>
                    <a:avLst/>
                    <a:gdLst>
                      <a:gd name="T0" fmla="*/ 8546 w 20000"/>
                      <a:gd name="T1" fmla="*/ 0 h 20000"/>
                      <a:gd name="T2" fmla="*/ 9107 w 20000"/>
                      <a:gd name="T3" fmla="*/ 234 h 20000"/>
                      <a:gd name="T4" fmla="*/ 10018 w 20000"/>
                      <a:gd name="T5" fmla="*/ 374 h 20000"/>
                      <a:gd name="T6" fmla="*/ 10893 w 20000"/>
                      <a:gd name="T7" fmla="*/ 1193 h 20000"/>
                      <a:gd name="T8" fmla="*/ 12329 w 20000"/>
                      <a:gd name="T9" fmla="*/ 1918 h 20000"/>
                      <a:gd name="T10" fmla="*/ 12890 w 20000"/>
                      <a:gd name="T11" fmla="*/ 2760 h 20000"/>
                      <a:gd name="T12" fmla="*/ 13835 w 20000"/>
                      <a:gd name="T13" fmla="*/ 2760 h 20000"/>
                      <a:gd name="T14" fmla="*/ 14711 w 20000"/>
                      <a:gd name="T15" fmla="*/ 2292 h 20000"/>
                      <a:gd name="T16" fmla="*/ 15972 w 20000"/>
                      <a:gd name="T17" fmla="*/ 2526 h 20000"/>
                      <a:gd name="T18" fmla="*/ 17058 w 20000"/>
                      <a:gd name="T19" fmla="*/ 2901 h 20000"/>
                      <a:gd name="T20" fmla="*/ 16708 w 20000"/>
                      <a:gd name="T21" fmla="*/ 3860 h 20000"/>
                      <a:gd name="T22" fmla="*/ 17408 w 20000"/>
                      <a:gd name="T23" fmla="*/ 4468 h 20000"/>
                      <a:gd name="T24" fmla="*/ 16182 w 20000"/>
                      <a:gd name="T25" fmla="*/ 4468 h 20000"/>
                      <a:gd name="T26" fmla="*/ 13625 w 20000"/>
                      <a:gd name="T27" fmla="*/ 5310 h 20000"/>
                      <a:gd name="T28" fmla="*/ 12890 w 20000"/>
                      <a:gd name="T29" fmla="*/ 6058 h 20000"/>
                      <a:gd name="T30" fmla="*/ 12750 w 20000"/>
                      <a:gd name="T31" fmla="*/ 7018 h 20000"/>
                      <a:gd name="T32" fmla="*/ 11804 w 20000"/>
                      <a:gd name="T33" fmla="*/ 7368 h 20000"/>
                      <a:gd name="T34" fmla="*/ 11804 w 20000"/>
                      <a:gd name="T35" fmla="*/ 8585 h 20000"/>
                      <a:gd name="T36" fmla="*/ 12750 w 20000"/>
                      <a:gd name="T37" fmla="*/ 9544 h 20000"/>
                      <a:gd name="T38" fmla="*/ 13625 w 20000"/>
                      <a:gd name="T39" fmla="*/ 10175 h 20000"/>
                      <a:gd name="T40" fmla="*/ 14711 w 20000"/>
                      <a:gd name="T41" fmla="*/ 10526 h 20000"/>
                      <a:gd name="T42" fmla="*/ 16182 w 20000"/>
                      <a:gd name="T43" fmla="*/ 10526 h 20000"/>
                      <a:gd name="T44" fmla="*/ 17058 w 20000"/>
                      <a:gd name="T45" fmla="*/ 10175 h 20000"/>
                      <a:gd name="T46" fmla="*/ 17058 w 20000"/>
                      <a:gd name="T47" fmla="*/ 11743 h 20000"/>
                      <a:gd name="T48" fmla="*/ 17618 w 20000"/>
                      <a:gd name="T49" fmla="*/ 11743 h 20000"/>
                      <a:gd name="T50" fmla="*/ 18529 w 20000"/>
                      <a:gd name="T51" fmla="*/ 11743 h 20000"/>
                      <a:gd name="T52" fmla="*/ 19965 w 20000"/>
                      <a:gd name="T53" fmla="*/ 13310 h 20000"/>
                      <a:gd name="T54" fmla="*/ 19440 w 20000"/>
                      <a:gd name="T55" fmla="*/ 14620 h 20000"/>
                      <a:gd name="T56" fmla="*/ 19440 w 20000"/>
                      <a:gd name="T57" fmla="*/ 15485 h 20000"/>
                      <a:gd name="T58" fmla="*/ 19054 w 20000"/>
                      <a:gd name="T59" fmla="*/ 16585 h 20000"/>
                      <a:gd name="T60" fmla="*/ 18354 w 20000"/>
                      <a:gd name="T61" fmla="*/ 16444 h 20000"/>
                      <a:gd name="T62" fmla="*/ 18354 w 20000"/>
                      <a:gd name="T63" fmla="*/ 17053 h 20000"/>
                      <a:gd name="T64" fmla="*/ 19440 w 20000"/>
                      <a:gd name="T65" fmla="*/ 17661 h 20000"/>
                      <a:gd name="T66" fmla="*/ 19790 w 20000"/>
                      <a:gd name="T67" fmla="*/ 17661 h 20000"/>
                      <a:gd name="T68" fmla="*/ 19440 w 20000"/>
                      <a:gd name="T69" fmla="*/ 18152 h 20000"/>
                      <a:gd name="T70" fmla="*/ 19054 w 20000"/>
                      <a:gd name="T71" fmla="*/ 18994 h 20000"/>
                      <a:gd name="T72" fmla="*/ 18529 w 20000"/>
                      <a:gd name="T73" fmla="*/ 19602 h 20000"/>
                      <a:gd name="T74" fmla="*/ 17968 w 20000"/>
                      <a:gd name="T75" fmla="*/ 19977 h 20000"/>
                      <a:gd name="T76" fmla="*/ 16532 w 20000"/>
                      <a:gd name="T77" fmla="*/ 19111 h 20000"/>
                      <a:gd name="T78" fmla="*/ 15061 w 20000"/>
                      <a:gd name="T79" fmla="*/ 18386 h 20000"/>
                      <a:gd name="T80" fmla="*/ 12329 w 20000"/>
                      <a:gd name="T81" fmla="*/ 17427 h 20000"/>
                      <a:gd name="T82" fmla="*/ 10368 w 20000"/>
                      <a:gd name="T83" fmla="*/ 16585 h 20000"/>
                      <a:gd name="T84" fmla="*/ 8371 w 20000"/>
                      <a:gd name="T85" fmla="*/ 15135 h 20000"/>
                      <a:gd name="T86" fmla="*/ 7671 w 20000"/>
                      <a:gd name="T87" fmla="*/ 13567 h 20000"/>
                      <a:gd name="T88" fmla="*/ 6550 w 20000"/>
                      <a:gd name="T89" fmla="*/ 12936 h 20000"/>
                      <a:gd name="T90" fmla="*/ 6025 w 20000"/>
                      <a:gd name="T91" fmla="*/ 11743 h 20000"/>
                      <a:gd name="T92" fmla="*/ 4729 w 20000"/>
                      <a:gd name="T93" fmla="*/ 10526 h 20000"/>
                      <a:gd name="T94" fmla="*/ 3818 w 20000"/>
                      <a:gd name="T95" fmla="*/ 9170 h 20000"/>
                      <a:gd name="T96" fmla="*/ 2382 w 20000"/>
                      <a:gd name="T97" fmla="*/ 7626 h 20000"/>
                      <a:gd name="T98" fmla="*/ 0 w 20000"/>
                      <a:gd name="T99" fmla="*/ 6292 h 20000"/>
                      <a:gd name="T100" fmla="*/ 0 w 20000"/>
                      <a:gd name="T101" fmla="*/ 4725 h 20000"/>
                      <a:gd name="T102" fmla="*/ 736 w 20000"/>
                      <a:gd name="T103" fmla="*/ 4094 h 20000"/>
                      <a:gd name="T104" fmla="*/ 1821 w 20000"/>
                      <a:gd name="T105" fmla="*/ 3766 h 20000"/>
                      <a:gd name="T106" fmla="*/ 1471 w 20000"/>
                      <a:gd name="T107" fmla="*/ 4725 h 20000"/>
                      <a:gd name="T108" fmla="*/ 2382 w 20000"/>
                      <a:gd name="T109" fmla="*/ 4819 h 20000"/>
                      <a:gd name="T110" fmla="*/ 3643 w 20000"/>
                      <a:gd name="T111" fmla="*/ 5310 h 20000"/>
                      <a:gd name="T112" fmla="*/ 4168 w 20000"/>
                      <a:gd name="T113" fmla="*/ 4351 h 20000"/>
                      <a:gd name="T114" fmla="*/ 5289 w 20000"/>
                      <a:gd name="T115" fmla="*/ 3392 h 20000"/>
                      <a:gd name="T116" fmla="*/ 7110 w 20000"/>
                      <a:gd name="T117" fmla="*/ 2901 h 20000"/>
                      <a:gd name="T118" fmla="*/ 8546 w 20000"/>
                      <a:gd name="T119" fmla="*/ 1801 h 20000"/>
                      <a:gd name="T120" fmla="*/ 9457 w 20000"/>
                      <a:gd name="T121" fmla="*/ 959 h 20000"/>
                      <a:gd name="T122" fmla="*/ 8546 w 20000"/>
                      <a:gd name="T12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00" h="20000">
                        <a:moveTo>
                          <a:pt x="8546" y="0"/>
                        </a:moveTo>
                        <a:lnTo>
                          <a:pt x="9107" y="234"/>
                        </a:lnTo>
                        <a:lnTo>
                          <a:pt x="10018" y="374"/>
                        </a:lnTo>
                        <a:lnTo>
                          <a:pt x="10893" y="1193"/>
                        </a:lnTo>
                        <a:lnTo>
                          <a:pt x="12329" y="1918"/>
                        </a:lnTo>
                        <a:lnTo>
                          <a:pt x="12890" y="2760"/>
                        </a:lnTo>
                        <a:lnTo>
                          <a:pt x="13835" y="2760"/>
                        </a:lnTo>
                        <a:lnTo>
                          <a:pt x="14711" y="2292"/>
                        </a:lnTo>
                        <a:lnTo>
                          <a:pt x="15972" y="2526"/>
                        </a:lnTo>
                        <a:lnTo>
                          <a:pt x="17058" y="2901"/>
                        </a:lnTo>
                        <a:lnTo>
                          <a:pt x="16708" y="3860"/>
                        </a:lnTo>
                        <a:lnTo>
                          <a:pt x="17408" y="4468"/>
                        </a:lnTo>
                        <a:lnTo>
                          <a:pt x="16182" y="4468"/>
                        </a:lnTo>
                        <a:lnTo>
                          <a:pt x="13625" y="5310"/>
                        </a:lnTo>
                        <a:lnTo>
                          <a:pt x="12890" y="6058"/>
                        </a:lnTo>
                        <a:lnTo>
                          <a:pt x="12750" y="7018"/>
                        </a:lnTo>
                        <a:lnTo>
                          <a:pt x="11804" y="7368"/>
                        </a:lnTo>
                        <a:lnTo>
                          <a:pt x="11804" y="8585"/>
                        </a:lnTo>
                        <a:lnTo>
                          <a:pt x="12750" y="9544"/>
                        </a:lnTo>
                        <a:lnTo>
                          <a:pt x="13625" y="10175"/>
                        </a:lnTo>
                        <a:lnTo>
                          <a:pt x="14711" y="10526"/>
                        </a:lnTo>
                        <a:lnTo>
                          <a:pt x="16182" y="10526"/>
                        </a:lnTo>
                        <a:lnTo>
                          <a:pt x="17058" y="10175"/>
                        </a:lnTo>
                        <a:lnTo>
                          <a:pt x="17058" y="11743"/>
                        </a:lnTo>
                        <a:lnTo>
                          <a:pt x="17618" y="11743"/>
                        </a:lnTo>
                        <a:lnTo>
                          <a:pt x="18529" y="11743"/>
                        </a:lnTo>
                        <a:lnTo>
                          <a:pt x="19965" y="13310"/>
                        </a:lnTo>
                        <a:lnTo>
                          <a:pt x="19440" y="14620"/>
                        </a:lnTo>
                        <a:lnTo>
                          <a:pt x="19440" y="15485"/>
                        </a:lnTo>
                        <a:lnTo>
                          <a:pt x="19054" y="16585"/>
                        </a:lnTo>
                        <a:lnTo>
                          <a:pt x="18354" y="16444"/>
                        </a:lnTo>
                        <a:lnTo>
                          <a:pt x="18354" y="17053"/>
                        </a:lnTo>
                        <a:lnTo>
                          <a:pt x="19440" y="17661"/>
                        </a:lnTo>
                        <a:lnTo>
                          <a:pt x="19790" y="17661"/>
                        </a:lnTo>
                        <a:lnTo>
                          <a:pt x="19440" y="18152"/>
                        </a:lnTo>
                        <a:lnTo>
                          <a:pt x="19054" y="18994"/>
                        </a:lnTo>
                        <a:lnTo>
                          <a:pt x="18529" y="19602"/>
                        </a:lnTo>
                        <a:lnTo>
                          <a:pt x="17968" y="19977"/>
                        </a:lnTo>
                        <a:lnTo>
                          <a:pt x="16532" y="19111"/>
                        </a:lnTo>
                        <a:lnTo>
                          <a:pt x="15061" y="18386"/>
                        </a:lnTo>
                        <a:lnTo>
                          <a:pt x="12329" y="17427"/>
                        </a:lnTo>
                        <a:lnTo>
                          <a:pt x="10368" y="16585"/>
                        </a:lnTo>
                        <a:lnTo>
                          <a:pt x="8371" y="15135"/>
                        </a:lnTo>
                        <a:lnTo>
                          <a:pt x="7671" y="13567"/>
                        </a:lnTo>
                        <a:lnTo>
                          <a:pt x="6550" y="12936"/>
                        </a:lnTo>
                        <a:lnTo>
                          <a:pt x="6025" y="11743"/>
                        </a:lnTo>
                        <a:lnTo>
                          <a:pt x="4729" y="10526"/>
                        </a:lnTo>
                        <a:lnTo>
                          <a:pt x="3818" y="9170"/>
                        </a:lnTo>
                        <a:lnTo>
                          <a:pt x="2382" y="7626"/>
                        </a:lnTo>
                        <a:lnTo>
                          <a:pt x="0" y="6292"/>
                        </a:lnTo>
                        <a:lnTo>
                          <a:pt x="0" y="4725"/>
                        </a:lnTo>
                        <a:lnTo>
                          <a:pt x="736" y="4094"/>
                        </a:lnTo>
                        <a:lnTo>
                          <a:pt x="1821" y="3766"/>
                        </a:lnTo>
                        <a:lnTo>
                          <a:pt x="1471" y="4725"/>
                        </a:lnTo>
                        <a:lnTo>
                          <a:pt x="2382" y="4819"/>
                        </a:lnTo>
                        <a:lnTo>
                          <a:pt x="3643" y="5310"/>
                        </a:lnTo>
                        <a:lnTo>
                          <a:pt x="4168" y="4351"/>
                        </a:lnTo>
                        <a:lnTo>
                          <a:pt x="5289" y="3392"/>
                        </a:lnTo>
                        <a:lnTo>
                          <a:pt x="7110" y="2901"/>
                        </a:lnTo>
                        <a:lnTo>
                          <a:pt x="8546" y="1801"/>
                        </a:lnTo>
                        <a:lnTo>
                          <a:pt x="9457" y="959"/>
                        </a:lnTo>
                        <a:lnTo>
                          <a:pt x="8546" y="0"/>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466" name="Freeform 32">
                    <a:extLst>
                      <a:ext uri="{FF2B5EF4-FFF2-40B4-BE49-F238E27FC236}">
                        <a16:creationId xmlns:a16="http://schemas.microsoft.com/office/drawing/2014/main" id="{BC52FBB0-D3DD-44DB-89A7-0F7F52A47FA5}"/>
                      </a:ext>
                    </a:extLst>
                  </p:cNvPr>
                  <p:cNvSpPr>
                    <a:spLocks/>
                  </p:cNvSpPr>
                  <p:nvPr/>
                </p:nvSpPr>
                <p:spPr bwMode="auto">
                  <a:xfrm>
                    <a:off x="2664249" y="4423344"/>
                    <a:ext cx="116269" cy="116270"/>
                  </a:xfrm>
                  <a:custGeom>
                    <a:avLst/>
                    <a:gdLst>
                      <a:gd name="T0" fmla="*/ 5285 w 20000"/>
                      <a:gd name="T1" fmla="*/ 0 h 20000"/>
                      <a:gd name="T2" fmla="*/ 10777 w 20000"/>
                      <a:gd name="T3" fmla="*/ 1563 h 20000"/>
                      <a:gd name="T4" fmla="*/ 15026 w 20000"/>
                      <a:gd name="T5" fmla="*/ 0 h 20000"/>
                      <a:gd name="T6" fmla="*/ 19896 w 20000"/>
                      <a:gd name="T7" fmla="*/ 1563 h 20000"/>
                      <a:gd name="T8" fmla="*/ 17202 w 20000"/>
                      <a:gd name="T9" fmla="*/ 4271 h 20000"/>
                      <a:gd name="T10" fmla="*/ 18238 w 20000"/>
                      <a:gd name="T11" fmla="*/ 10208 h 20000"/>
                      <a:gd name="T12" fmla="*/ 19275 w 20000"/>
                      <a:gd name="T13" fmla="*/ 12917 h 20000"/>
                      <a:gd name="T14" fmla="*/ 16684 w 20000"/>
                      <a:gd name="T15" fmla="*/ 17188 h 20000"/>
                      <a:gd name="T16" fmla="*/ 15026 w 20000"/>
                      <a:gd name="T17" fmla="*/ 15625 h 20000"/>
                      <a:gd name="T18" fmla="*/ 10777 w 20000"/>
                      <a:gd name="T19" fmla="*/ 16667 h 20000"/>
                      <a:gd name="T20" fmla="*/ 9741 w 20000"/>
                      <a:gd name="T21" fmla="*/ 19896 h 20000"/>
                      <a:gd name="T22" fmla="*/ 6943 w 20000"/>
                      <a:gd name="T23" fmla="*/ 19375 h 20000"/>
                      <a:gd name="T24" fmla="*/ 4249 w 20000"/>
                      <a:gd name="T25" fmla="*/ 12292 h 20000"/>
                      <a:gd name="T26" fmla="*/ 0 w 20000"/>
                      <a:gd name="T27" fmla="*/ 9688 h 20000"/>
                      <a:gd name="T28" fmla="*/ 1036 w 20000"/>
                      <a:gd name="T29" fmla="*/ 5938 h 20000"/>
                      <a:gd name="T30" fmla="*/ 4249 w 20000"/>
                      <a:gd name="T31" fmla="*/ 4271 h 20000"/>
                      <a:gd name="T32" fmla="*/ 5285 w 20000"/>
                      <a:gd name="T3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5285" y="0"/>
                        </a:moveTo>
                        <a:lnTo>
                          <a:pt x="10777" y="1563"/>
                        </a:lnTo>
                        <a:lnTo>
                          <a:pt x="15026" y="0"/>
                        </a:lnTo>
                        <a:lnTo>
                          <a:pt x="19896" y="1563"/>
                        </a:lnTo>
                        <a:lnTo>
                          <a:pt x="17202" y="4271"/>
                        </a:lnTo>
                        <a:lnTo>
                          <a:pt x="18238" y="10208"/>
                        </a:lnTo>
                        <a:lnTo>
                          <a:pt x="19275" y="12917"/>
                        </a:lnTo>
                        <a:lnTo>
                          <a:pt x="16684" y="17188"/>
                        </a:lnTo>
                        <a:lnTo>
                          <a:pt x="15026" y="15625"/>
                        </a:lnTo>
                        <a:lnTo>
                          <a:pt x="10777" y="16667"/>
                        </a:lnTo>
                        <a:lnTo>
                          <a:pt x="9741" y="19896"/>
                        </a:lnTo>
                        <a:lnTo>
                          <a:pt x="6943" y="19375"/>
                        </a:lnTo>
                        <a:lnTo>
                          <a:pt x="4249" y="12292"/>
                        </a:lnTo>
                        <a:lnTo>
                          <a:pt x="0" y="9688"/>
                        </a:lnTo>
                        <a:lnTo>
                          <a:pt x="1036" y="5938"/>
                        </a:lnTo>
                        <a:lnTo>
                          <a:pt x="4249" y="4271"/>
                        </a:lnTo>
                        <a:lnTo>
                          <a:pt x="5285" y="0"/>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467" name="Freeform 31">
                    <a:extLst>
                      <a:ext uri="{FF2B5EF4-FFF2-40B4-BE49-F238E27FC236}">
                        <a16:creationId xmlns:a16="http://schemas.microsoft.com/office/drawing/2014/main" id="{EAD71A78-D858-46B3-BBB3-404D77F281C0}"/>
                      </a:ext>
                    </a:extLst>
                  </p:cNvPr>
                  <p:cNvSpPr>
                    <a:spLocks/>
                  </p:cNvSpPr>
                  <p:nvPr/>
                </p:nvSpPr>
                <p:spPr bwMode="auto">
                  <a:xfrm>
                    <a:off x="2711058" y="5438056"/>
                    <a:ext cx="131369" cy="150999"/>
                  </a:xfrm>
                  <a:custGeom>
                    <a:avLst/>
                    <a:gdLst>
                      <a:gd name="T0" fmla="*/ 2385 w 20000"/>
                      <a:gd name="T1" fmla="*/ 0 h 20000"/>
                      <a:gd name="T2" fmla="*/ 3761 w 20000"/>
                      <a:gd name="T3" fmla="*/ 0 h 20000"/>
                      <a:gd name="T4" fmla="*/ 8991 w 20000"/>
                      <a:gd name="T5" fmla="*/ 3280 h 20000"/>
                      <a:gd name="T6" fmla="*/ 11284 w 20000"/>
                      <a:gd name="T7" fmla="*/ 3280 h 20000"/>
                      <a:gd name="T8" fmla="*/ 15138 w 20000"/>
                      <a:gd name="T9" fmla="*/ 5840 h 20000"/>
                      <a:gd name="T10" fmla="*/ 19908 w 20000"/>
                      <a:gd name="T11" fmla="*/ 9120 h 20000"/>
                      <a:gd name="T12" fmla="*/ 18899 w 20000"/>
                      <a:gd name="T13" fmla="*/ 11280 h 20000"/>
                      <a:gd name="T14" fmla="*/ 19908 w 20000"/>
                      <a:gd name="T15" fmla="*/ 14080 h 20000"/>
                      <a:gd name="T16" fmla="*/ 17523 w 20000"/>
                      <a:gd name="T17" fmla="*/ 17440 h 20000"/>
                      <a:gd name="T18" fmla="*/ 15138 w 20000"/>
                      <a:gd name="T19" fmla="*/ 19440 h 20000"/>
                      <a:gd name="T20" fmla="*/ 9908 w 20000"/>
                      <a:gd name="T21" fmla="*/ 19920 h 20000"/>
                      <a:gd name="T22" fmla="*/ 6147 w 20000"/>
                      <a:gd name="T23" fmla="*/ 17840 h 20000"/>
                      <a:gd name="T24" fmla="*/ 2844 w 20000"/>
                      <a:gd name="T25" fmla="*/ 17440 h 20000"/>
                      <a:gd name="T26" fmla="*/ 0 w 20000"/>
                      <a:gd name="T27" fmla="*/ 16160 h 20000"/>
                      <a:gd name="T28" fmla="*/ 0 w 20000"/>
                      <a:gd name="T29" fmla="*/ 12480 h 20000"/>
                      <a:gd name="T30" fmla="*/ 0 w 20000"/>
                      <a:gd name="T31" fmla="*/ 12080 h 20000"/>
                      <a:gd name="T32" fmla="*/ 0 w 20000"/>
                      <a:gd name="T33" fmla="*/ 10000 h 20000"/>
                      <a:gd name="T34" fmla="*/ 0 w 20000"/>
                      <a:gd name="T35" fmla="*/ 6720 h 20000"/>
                      <a:gd name="T36" fmla="*/ 367 w 20000"/>
                      <a:gd name="T37" fmla="*/ 3280 h 20000"/>
                      <a:gd name="T38" fmla="*/ 367 w 20000"/>
                      <a:gd name="T39" fmla="*/ 480 h 20000"/>
                      <a:gd name="T40" fmla="*/ 2385 w 20000"/>
                      <a:gd name="T4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00" h="20000">
                        <a:moveTo>
                          <a:pt x="2385" y="0"/>
                        </a:moveTo>
                        <a:lnTo>
                          <a:pt x="3761" y="0"/>
                        </a:lnTo>
                        <a:lnTo>
                          <a:pt x="8991" y="3280"/>
                        </a:lnTo>
                        <a:lnTo>
                          <a:pt x="11284" y="3280"/>
                        </a:lnTo>
                        <a:lnTo>
                          <a:pt x="15138" y="5840"/>
                        </a:lnTo>
                        <a:lnTo>
                          <a:pt x="19908" y="9120"/>
                        </a:lnTo>
                        <a:lnTo>
                          <a:pt x="18899" y="11280"/>
                        </a:lnTo>
                        <a:lnTo>
                          <a:pt x="19908" y="14080"/>
                        </a:lnTo>
                        <a:lnTo>
                          <a:pt x="17523" y="17440"/>
                        </a:lnTo>
                        <a:lnTo>
                          <a:pt x="15138" y="19440"/>
                        </a:lnTo>
                        <a:lnTo>
                          <a:pt x="9908" y="19920"/>
                        </a:lnTo>
                        <a:lnTo>
                          <a:pt x="6147" y="17840"/>
                        </a:lnTo>
                        <a:lnTo>
                          <a:pt x="2844" y="17440"/>
                        </a:lnTo>
                        <a:lnTo>
                          <a:pt x="0" y="16160"/>
                        </a:lnTo>
                        <a:lnTo>
                          <a:pt x="0" y="12480"/>
                        </a:lnTo>
                        <a:lnTo>
                          <a:pt x="0" y="12080"/>
                        </a:lnTo>
                        <a:lnTo>
                          <a:pt x="0" y="10000"/>
                        </a:lnTo>
                        <a:lnTo>
                          <a:pt x="0" y="6720"/>
                        </a:lnTo>
                        <a:lnTo>
                          <a:pt x="367" y="3280"/>
                        </a:lnTo>
                        <a:lnTo>
                          <a:pt x="367" y="480"/>
                        </a:lnTo>
                        <a:lnTo>
                          <a:pt x="2385" y="0"/>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468" name="Freeform 30">
                    <a:extLst>
                      <a:ext uri="{FF2B5EF4-FFF2-40B4-BE49-F238E27FC236}">
                        <a16:creationId xmlns:a16="http://schemas.microsoft.com/office/drawing/2014/main" id="{D6E6A208-9696-42C5-A7F4-8C608B354BC6}"/>
                      </a:ext>
                    </a:extLst>
                  </p:cNvPr>
                  <p:cNvSpPr>
                    <a:spLocks/>
                  </p:cNvSpPr>
                  <p:nvPr/>
                </p:nvSpPr>
                <p:spPr bwMode="auto">
                  <a:xfrm>
                    <a:off x="2264101" y="4251205"/>
                    <a:ext cx="360888" cy="312568"/>
                  </a:xfrm>
                  <a:custGeom>
                    <a:avLst/>
                    <a:gdLst>
                      <a:gd name="T0" fmla="*/ 2077 w 20000"/>
                      <a:gd name="T1" fmla="*/ 1429 h 20000"/>
                      <a:gd name="T2" fmla="*/ 2077 w 20000"/>
                      <a:gd name="T3" fmla="*/ 3243 h 20000"/>
                      <a:gd name="T4" fmla="*/ 2077 w 20000"/>
                      <a:gd name="T5" fmla="*/ 5598 h 20000"/>
                      <a:gd name="T6" fmla="*/ 3149 w 20000"/>
                      <a:gd name="T7" fmla="*/ 4208 h 20000"/>
                      <a:gd name="T8" fmla="*/ 3484 w 20000"/>
                      <a:gd name="T9" fmla="*/ 2008 h 20000"/>
                      <a:gd name="T10" fmla="*/ 4523 w 20000"/>
                      <a:gd name="T11" fmla="*/ 1004 h 20000"/>
                      <a:gd name="T12" fmla="*/ 5360 w 20000"/>
                      <a:gd name="T13" fmla="*/ 1429 h 20000"/>
                      <a:gd name="T14" fmla="*/ 7136 w 20000"/>
                      <a:gd name="T15" fmla="*/ 2008 h 20000"/>
                      <a:gd name="T16" fmla="*/ 9045 w 20000"/>
                      <a:gd name="T17" fmla="*/ 3012 h 20000"/>
                      <a:gd name="T18" fmla="*/ 10921 w 20000"/>
                      <a:gd name="T19" fmla="*/ 3629 h 20000"/>
                      <a:gd name="T20" fmla="*/ 14070 w 20000"/>
                      <a:gd name="T21" fmla="*/ 3243 h 20000"/>
                      <a:gd name="T22" fmla="*/ 16817 w 20000"/>
                      <a:gd name="T23" fmla="*/ 3012 h 20000"/>
                      <a:gd name="T24" fmla="*/ 16114 w 20000"/>
                      <a:gd name="T25" fmla="*/ 4208 h 20000"/>
                      <a:gd name="T26" fmla="*/ 18392 w 20000"/>
                      <a:gd name="T27" fmla="*/ 5212 h 20000"/>
                      <a:gd name="T28" fmla="*/ 19062 w 20000"/>
                      <a:gd name="T29" fmla="*/ 6409 h 20000"/>
                      <a:gd name="T30" fmla="*/ 18559 w 20000"/>
                      <a:gd name="T31" fmla="*/ 8378 h 20000"/>
                      <a:gd name="T32" fmla="*/ 18023 w 20000"/>
                      <a:gd name="T33" fmla="*/ 9807 h 20000"/>
                      <a:gd name="T34" fmla="*/ 17521 w 20000"/>
                      <a:gd name="T35" fmla="*/ 11390 h 20000"/>
                      <a:gd name="T36" fmla="*/ 17521 w 20000"/>
                      <a:gd name="T37" fmla="*/ 13591 h 20000"/>
                      <a:gd name="T38" fmla="*/ 15276 w 20000"/>
                      <a:gd name="T39" fmla="*/ 14788 h 20000"/>
                      <a:gd name="T40" fmla="*/ 12127 w 20000"/>
                      <a:gd name="T41" fmla="*/ 14208 h 20000"/>
                      <a:gd name="T42" fmla="*/ 13032 w 20000"/>
                      <a:gd name="T43" fmla="*/ 16757 h 20000"/>
                      <a:gd name="T44" fmla="*/ 14573 w 20000"/>
                      <a:gd name="T45" fmla="*/ 17761 h 20000"/>
                      <a:gd name="T46" fmla="*/ 10921 w 20000"/>
                      <a:gd name="T47" fmla="*/ 19768 h 20000"/>
                      <a:gd name="T48" fmla="*/ 9045 w 20000"/>
                      <a:gd name="T49" fmla="*/ 19382 h 20000"/>
                      <a:gd name="T50" fmla="*/ 8174 w 20000"/>
                      <a:gd name="T51" fmla="*/ 16178 h 20000"/>
                      <a:gd name="T52" fmla="*/ 7973 w 20000"/>
                      <a:gd name="T53" fmla="*/ 14208 h 20000"/>
                      <a:gd name="T54" fmla="*/ 8509 w 20000"/>
                      <a:gd name="T55" fmla="*/ 10579 h 20000"/>
                      <a:gd name="T56" fmla="*/ 4523 w 20000"/>
                      <a:gd name="T57" fmla="*/ 9382 h 20000"/>
                      <a:gd name="T58" fmla="*/ 1240 w 20000"/>
                      <a:gd name="T59" fmla="*/ 8378 h 20000"/>
                      <a:gd name="T60" fmla="*/ 369 w 20000"/>
                      <a:gd name="T61" fmla="*/ 5212 h 20000"/>
                      <a:gd name="T62" fmla="*/ 0 w 20000"/>
                      <a:gd name="T63" fmla="*/ 4208 h 20000"/>
                      <a:gd name="T64" fmla="*/ 704 w 20000"/>
                      <a:gd name="T65" fmla="*/ 2625 h 20000"/>
                      <a:gd name="T66" fmla="*/ 1742 w 20000"/>
                      <a:gd name="T67" fmla="*/ 618 h 20000"/>
                      <a:gd name="T68" fmla="*/ 3149 w 20000"/>
                      <a:gd name="T6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3149" y="0"/>
                        </a:moveTo>
                        <a:lnTo>
                          <a:pt x="2077" y="1429"/>
                        </a:lnTo>
                        <a:lnTo>
                          <a:pt x="2077" y="2008"/>
                        </a:lnTo>
                        <a:lnTo>
                          <a:pt x="2077" y="3243"/>
                        </a:lnTo>
                        <a:lnTo>
                          <a:pt x="1575" y="4208"/>
                        </a:lnTo>
                        <a:lnTo>
                          <a:pt x="2077" y="5598"/>
                        </a:lnTo>
                        <a:lnTo>
                          <a:pt x="2948" y="5598"/>
                        </a:lnTo>
                        <a:lnTo>
                          <a:pt x="3149" y="4208"/>
                        </a:lnTo>
                        <a:lnTo>
                          <a:pt x="2948" y="2625"/>
                        </a:lnTo>
                        <a:lnTo>
                          <a:pt x="3484" y="2008"/>
                        </a:lnTo>
                        <a:lnTo>
                          <a:pt x="4858" y="1583"/>
                        </a:lnTo>
                        <a:lnTo>
                          <a:pt x="4523" y="1004"/>
                        </a:lnTo>
                        <a:lnTo>
                          <a:pt x="4858" y="0"/>
                        </a:lnTo>
                        <a:lnTo>
                          <a:pt x="5360" y="1429"/>
                        </a:lnTo>
                        <a:lnTo>
                          <a:pt x="5896" y="1429"/>
                        </a:lnTo>
                        <a:lnTo>
                          <a:pt x="7136" y="2008"/>
                        </a:lnTo>
                        <a:lnTo>
                          <a:pt x="7270" y="3012"/>
                        </a:lnTo>
                        <a:lnTo>
                          <a:pt x="9045" y="3012"/>
                        </a:lnTo>
                        <a:lnTo>
                          <a:pt x="10419" y="3012"/>
                        </a:lnTo>
                        <a:lnTo>
                          <a:pt x="10921" y="3629"/>
                        </a:lnTo>
                        <a:lnTo>
                          <a:pt x="12663" y="3784"/>
                        </a:lnTo>
                        <a:lnTo>
                          <a:pt x="14070" y="3243"/>
                        </a:lnTo>
                        <a:lnTo>
                          <a:pt x="13166" y="3012"/>
                        </a:lnTo>
                        <a:lnTo>
                          <a:pt x="16817" y="3012"/>
                        </a:lnTo>
                        <a:lnTo>
                          <a:pt x="15444" y="3243"/>
                        </a:lnTo>
                        <a:lnTo>
                          <a:pt x="16114" y="4208"/>
                        </a:lnTo>
                        <a:lnTo>
                          <a:pt x="17521" y="4208"/>
                        </a:lnTo>
                        <a:lnTo>
                          <a:pt x="18392" y="5212"/>
                        </a:lnTo>
                        <a:lnTo>
                          <a:pt x="18559" y="6409"/>
                        </a:lnTo>
                        <a:lnTo>
                          <a:pt x="19062" y="6409"/>
                        </a:lnTo>
                        <a:lnTo>
                          <a:pt x="19966" y="7181"/>
                        </a:lnTo>
                        <a:lnTo>
                          <a:pt x="18559" y="8378"/>
                        </a:lnTo>
                        <a:lnTo>
                          <a:pt x="19062" y="9382"/>
                        </a:lnTo>
                        <a:lnTo>
                          <a:pt x="18023" y="9807"/>
                        </a:lnTo>
                        <a:lnTo>
                          <a:pt x="18023" y="10425"/>
                        </a:lnTo>
                        <a:lnTo>
                          <a:pt x="17521" y="11390"/>
                        </a:lnTo>
                        <a:lnTo>
                          <a:pt x="18559" y="12587"/>
                        </a:lnTo>
                        <a:lnTo>
                          <a:pt x="17521" y="13591"/>
                        </a:lnTo>
                        <a:lnTo>
                          <a:pt x="15779" y="14208"/>
                        </a:lnTo>
                        <a:lnTo>
                          <a:pt x="15276" y="14788"/>
                        </a:lnTo>
                        <a:lnTo>
                          <a:pt x="13534" y="14208"/>
                        </a:lnTo>
                        <a:lnTo>
                          <a:pt x="12127" y="14208"/>
                        </a:lnTo>
                        <a:lnTo>
                          <a:pt x="13166" y="15174"/>
                        </a:lnTo>
                        <a:lnTo>
                          <a:pt x="13032" y="16757"/>
                        </a:lnTo>
                        <a:lnTo>
                          <a:pt x="14405" y="17143"/>
                        </a:lnTo>
                        <a:lnTo>
                          <a:pt x="14573" y="17761"/>
                        </a:lnTo>
                        <a:lnTo>
                          <a:pt x="13166" y="18803"/>
                        </a:lnTo>
                        <a:lnTo>
                          <a:pt x="10921" y="19768"/>
                        </a:lnTo>
                        <a:lnTo>
                          <a:pt x="9883" y="19961"/>
                        </a:lnTo>
                        <a:lnTo>
                          <a:pt x="9045" y="19382"/>
                        </a:lnTo>
                        <a:lnTo>
                          <a:pt x="8509" y="17375"/>
                        </a:lnTo>
                        <a:lnTo>
                          <a:pt x="8174" y="16178"/>
                        </a:lnTo>
                        <a:lnTo>
                          <a:pt x="8509" y="15174"/>
                        </a:lnTo>
                        <a:lnTo>
                          <a:pt x="7973" y="14208"/>
                        </a:lnTo>
                        <a:lnTo>
                          <a:pt x="7638" y="12162"/>
                        </a:lnTo>
                        <a:lnTo>
                          <a:pt x="8509" y="10579"/>
                        </a:lnTo>
                        <a:lnTo>
                          <a:pt x="5360" y="10579"/>
                        </a:lnTo>
                        <a:lnTo>
                          <a:pt x="4523" y="9382"/>
                        </a:lnTo>
                        <a:lnTo>
                          <a:pt x="2278" y="9382"/>
                        </a:lnTo>
                        <a:lnTo>
                          <a:pt x="1240" y="8378"/>
                        </a:lnTo>
                        <a:lnTo>
                          <a:pt x="1240" y="7181"/>
                        </a:lnTo>
                        <a:lnTo>
                          <a:pt x="369" y="5212"/>
                        </a:lnTo>
                        <a:lnTo>
                          <a:pt x="0" y="5212"/>
                        </a:lnTo>
                        <a:lnTo>
                          <a:pt x="0" y="4208"/>
                        </a:lnTo>
                        <a:lnTo>
                          <a:pt x="0" y="3629"/>
                        </a:lnTo>
                        <a:lnTo>
                          <a:pt x="704" y="2625"/>
                        </a:lnTo>
                        <a:lnTo>
                          <a:pt x="1575" y="1583"/>
                        </a:lnTo>
                        <a:lnTo>
                          <a:pt x="1742" y="618"/>
                        </a:lnTo>
                        <a:lnTo>
                          <a:pt x="2613" y="425"/>
                        </a:lnTo>
                        <a:lnTo>
                          <a:pt x="3149" y="0"/>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469" name="Freeform 27">
                    <a:extLst>
                      <a:ext uri="{FF2B5EF4-FFF2-40B4-BE49-F238E27FC236}">
                        <a16:creationId xmlns:a16="http://schemas.microsoft.com/office/drawing/2014/main" id="{821BEE5C-E861-4177-8841-43255D71EF75}"/>
                      </a:ext>
                    </a:extLst>
                  </p:cNvPr>
                  <p:cNvSpPr>
                    <a:spLocks/>
                  </p:cNvSpPr>
                  <p:nvPr/>
                </p:nvSpPr>
                <p:spPr bwMode="auto">
                  <a:xfrm>
                    <a:off x="2777498" y="6150771"/>
                    <a:ext cx="45300" cy="40770"/>
                  </a:xfrm>
                  <a:custGeom>
                    <a:avLst/>
                    <a:gdLst>
                      <a:gd name="T0" fmla="*/ 4324 w 20000"/>
                      <a:gd name="T1" fmla="*/ 19706 h 20000"/>
                      <a:gd name="T2" fmla="*/ 0 w 20000"/>
                      <a:gd name="T3" fmla="*/ 13529 h 20000"/>
                      <a:gd name="T4" fmla="*/ 4324 w 20000"/>
                      <a:gd name="T5" fmla="*/ 5882 h 20000"/>
                      <a:gd name="T6" fmla="*/ 7027 w 20000"/>
                      <a:gd name="T7" fmla="*/ 0 h 20000"/>
                      <a:gd name="T8" fmla="*/ 11081 w 20000"/>
                      <a:gd name="T9" fmla="*/ 0 h 20000"/>
                      <a:gd name="T10" fmla="*/ 15405 w 20000"/>
                      <a:gd name="T11" fmla="*/ 0 h 20000"/>
                      <a:gd name="T12" fmla="*/ 18378 w 20000"/>
                      <a:gd name="T13" fmla="*/ 4706 h 20000"/>
                      <a:gd name="T14" fmla="*/ 19730 w 20000"/>
                      <a:gd name="T15" fmla="*/ 5882 h 20000"/>
                      <a:gd name="T16" fmla="*/ 11081 w 20000"/>
                      <a:gd name="T17" fmla="*/ 12059 h 20000"/>
                      <a:gd name="T18" fmla="*/ 4324 w 20000"/>
                      <a:gd name="T19" fmla="*/ 197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4324" y="19706"/>
                        </a:moveTo>
                        <a:lnTo>
                          <a:pt x="0" y="13529"/>
                        </a:lnTo>
                        <a:lnTo>
                          <a:pt x="4324" y="5882"/>
                        </a:lnTo>
                        <a:lnTo>
                          <a:pt x="7027" y="0"/>
                        </a:lnTo>
                        <a:lnTo>
                          <a:pt x="11081" y="0"/>
                        </a:lnTo>
                        <a:lnTo>
                          <a:pt x="15405" y="0"/>
                        </a:lnTo>
                        <a:lnTo>
                          <a:pt x="18378" y="4706"/>
                        </a:lnTo>
                        <a:lnTo>
                          <a:pt x="19730" y="5882"/>
                        </a:lnTo>
                        <a:lnTo>
                          <a:pt x="11081" y="12059"/>
                        </a:lnTo>
                        <a:lnTo>
                          <a:pt x="4324" y="19706"/>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470" name="Freeform 26">
                    <a:extLst>
                      <a:ext uri="{FF2B5EF4-FFF2-40B4-BE49-F238E27FC236}">
                        <a16:creationId xmlns:a16="http://schemas.microsoft.com/office/drawing/2014/main" id="{32CEBC60-630D-4123-ABD2-CFDD73799D1B}"/>
                      </a:ext>
                    </a:extLst>
                  </p:cNvPr>
                  <p:cNvSpPr>
                    <a:spLocks/>
                  </p:cNvSpPr>
                  <p:nvPr/>
                </p:nvSpPr>
                <p:spPr bwMode="auto">
                  <a:xfrm>
                    <a:off x="2745788" y="6153791"/>
                    <a:ext cx="34729" cy="33220"/>
                  </a:xfrm>
                  <a:custGeom>
                    <a:avLst/>
                    <a:gdLst>
                      <a:gd name="T0" fmla="*/ 5517 w 20000"/>
                      <a:gd name="T1" fmla="*/ 19630 h 20000"/>
                      <a:gd name="T2" fmla="*/ 0 w 20000"/>
                      <a:gd name="T3" fmla="*/ 15556 h 20000"/>
                      <a:gd name="T4" fmla="*/ 3448 w 20000"/>
                      <a:gd name="T5" fmla="*/ 0 h 20000"/>
                      <a:gd name="T6" fmla="*/ 19655 w 20000"/>
                      <a:gd name="T7" fmla="*/ 0 h 20000"/>
                      <a:gd name="T8" fmla="*/ 14138 w 20000"/>
                      <a:gd name="T9" fmla="*/ 13704 h 20000"/>
                      <a:gd name="T10" fmla="*/ 5517 w 20000"/>
                      <a:gd name="T11" fmla="*/ 19630 h 20000"/>
                    </a:gdLst>
                    <a:ahLst/>
                    <a:cxnLst>
                      <a:cxn ang="0">
                        <a:pos x="T0" y="T1"/>
                      </a:cxn>
                      <a:cxn ang="0">
                        <a:pos x="T2" y="T3"/>
                      </a:cxn>
                      <a:cxn ang="0">
                        <a:pos x="T4" y="T5"/>
                      </a:cxn>
                      <a:cxn ang="0">
                        <a:pos x="T6" y="T7"/>
                      </a:cxn>
                      <a:cxn ang="0">
                        <a:pos x="T8" y="T9"/>
                      </a:cxn>
                      <a:cxn ang="0">
                        <a:pos x="T10" y="T11"/>
                      </a:cxn>
                    </a:cxnLst>
                    <a:rect l="0" t="0" r="r" b="b"/>
                    <a:pathLst>
                      <a:path w="20000" h="20000">
                        <a:moveTo>
                          <a:pt x="5517" y="19630"/>
                        </a:moveTo>
                        <a:lnTo>
                          <a:pt x="0" y="15556"/>
                        </a:lnTo>
                        <a:lnTo>
                          <a:pt x="3448" y="0"/>
                        </a:lnTo>
                        <a:lnTo>
                          <a:pt x="19655" y="0"/>
                        </a:lnTo>
                        <a:lnTo>
                          <a:pt x="14138" y="13704"/>
                        </a:lnTo>
                        <a:lnTo>
                          <a:pt x="5517" y="19630"/>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471" name="Freeform 25">
                    <a:extLst>
                      <a:ext uri="{FF2B5EF4-FFF2-40B4-BE49-F238E27FC236}">
                        <a16:creationId xmlns:a16="http://schemas.microsoft.com/office/drawing/2014/main" id="{DFC820CF-2FA3-4DC8-BC41-2F2D7A9D00C0}"/>
                      </a:ext>
                    </a:extLst>
                  </p:cNvPr>
                  <p:cNvSpPr>
                    <a:spLocks/>
                  </p:cNvSpPr>
                  <p:nvPr/>
                </p:nvSpPr>
                <p:spPr bwMode="auto">
                  <a:xfrm>
                    <a:off x="2762398" y="4432404"/>
                    <a:ext cx="75499" cy="104190"/>
                  </a:xfrm>
                  <a:custGeom>
                    <a:avLst/>
                    <a:gdLst>
                      <a:gd name="T0" fmla="*/ 4960 w 20000"/>
                      <a:gd name="T1" fmla="*/ 0 h 20000"/>
                      <a:gd name="T2" fmla="*/ 11680 w 20000"/>
                      <a:gd name="T3" fmla="*/ 1850 h 20000"/>
                      <a:gd name="T4" fmla="*/ 18240 w 20000"/>
                      <a:gd name="T5" fmla="*/ 6012 h 20000"/>
                      <a:gd name="T6" fmla="*/ 19840 w 20000"/>
                      <a:gd name="T7" fmla="*/ 9017 h 20000"/>
                      <a:gd name="T8" fmla="*/ 17440 w 20000"/>
                      <a:gd name="T9" fmla="*/ 13757 h 20000"/>
                      <a:gd name="T10" fmla="*/ 13280 w 20000"/>
                      <a:gd name="T11" fmla="*/ 18613 h 20000"/>
                      <a:gd name="T12" fmla="*/ 4960 w 20000"/>
                      <a:gd name="T13" fmla="*/ 19884 h 20000"/>
                      <a:gd name="T14" fmla="*/ 0 w 20000"/>
                      <a:gd name="T15" fmla="*/ 17457 h 20000"/>
                      <a:gd name="T16" fmla="*/ 4160 w 20000"/>
                      <a:gd name="T17" fmla="*/ 12601 h 20000"/>
                      <a:gd name="T18" fmla="*/ 2560 w 20000"/>
                      <a:gd name="T19" fmla="*/ 9711 h 20000"/>
                      <a:gd name="T20" fmla="*/ 960 w 20000"/>
                      <a:gd name="T21" fmla="*/ 3121 h 20000"/>
                      <a:gd name="T22" fmla="*/ 4960 w 20000"/>
                      <a:gd name="T2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4960" y="0"/>
                        </a:moveTo>
                        <a:lnTo>
                          <a:pt x="11680" y="1850"/>
                        </a:lnTo>
                        <a:lnTo>
                          <a:pt x="18240" y="6012"/>
                        </a:lnTo>
                        <a:lnTo>
                          <a:pt x="19840" y="9017"/>
                        </a:lnTo>
                        <a:lnTo>
                          <a:pt x="17440" y="13757"/>
                        </a:lnTo>
                        <a:lnTo>
                          <a:pt x="13280" y="18613"/>
                        </a:lnTo>
                        <a:lnTo>
                          <a:pt x="4960" y="19884"/>
                        </a:lnTo>
                        <a:lnTo>
                          <a:pt x="0" y="17457"/>
                        </a:lnTo>
                        <a:lnTo>
                          <a:pt x="4160" y="12601"/>
                        </a:lnTo>
                        <a:lnTo>
                          <a:pt x="2560" y="9711"/>
                        </a:lnTo>
                        <a:lnTo>
                          <a:pt x="960" y="3121"/>
                        </a:lnTo>
                        <a:lnTo>
                          <a:pt x="4960" y="0"/>
                        </a:lnTo>
                        <a:close/>
                      </a:path>
                    </a:pathLst>
                  </a:custGeom>
                  <a:solidFill>
                    <a:srgbClr val="86C3A1"/>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grpSp>
            <p:grpSp>
              <p:nvGrpSpPr>
                <p:cNvPr id="423" name="Groupe 12">
                  <a:extLst>
                    <a:ext uri="{FF2B5EF4-FFF2-40B4-BE49-F238E27FC236}">
                      <a16:creationId xmlns:a16="http://schemas.microsoft.com/office/drawing/2014/main" id="{1B9B695A-93A2-439A-81A7-CC7168B02B10}"/>
                    </a:ext>
                  </a:extLst>
                </p:cNvPr>
                <p:cNvGrpSpPr/>
                <p:nvPr/>
              </p:nvGrpSpPr>
              <p:grpSpPr>
                <a:xfrm>
                  <a:off x="4755374" y="1054296"/>
                  <a:ext cx="2435479" cy="2244339"/>
                  <a:chOff x="331316" y="1429037"/>
                  <a:chExt cx="2982228" cy="2748179"/>
                </a:xfrm>
                <a:grpFill/>
                <a:effectLst/>
              </p:grpSpPr>
              <p:sp>
                <p:nvSpPr>
                  <p:cNvPr id="425" name="Freeform 67">
                    <a:extLst>
                      <a:ext uri="{FF2B5EF4-FFF2-40B4-BE49-F238E27FC236}">
                        <a16:creationId xmlns:a16="http://schemas.microsoft.com/office/drawing/2014/main" id="{591F62B2-1ED6-4F22-A142-37AD5DC73689}"/>
                      </a:ext>
                    </a:extLst>
                  </p:cNvPr>
                  <p:cNvSpPr>
                    <a:spLocks/>
                  </p:cNvSpPr>
                  <p:nvPr/>
                </p:nvSpPr>
                <p:spPr bwMode="auto">
                  <a:xfrm>
                    <a:off x="964002" y="1863914"/>
                    <a:ext cx="1929765" cy="1463178"/>
                  </a:xfrm>
                  <a:custGeom>
                    <a:avLst/>
                    <a:gdLst>
                      <a:gd name="T0" fmla="*/ 4118 w 20000"/>
                      <a:gd name="T1" fmla="*/ 1024 h 20000"/>
                      <a:gd name="T2" fmla="*/ 5870 w 20000"/>
                      <a:gd name="T3" fmla="*/ 768 h 20000"/>
                      <a:gd name="T4" fmla="*/ 5219 w 20000"/>
                      <a:gd name="T5" fmla="*/ 1148 h 20000"/>
                      <a:gd name="T6" fmla="*/ 6483 w 20000"/>
                      <a:gd name="T7" fmla="*/ 553 h 20000"/>
                      <a:gd name="T8" fmla="*/ 6740 w 20000"/>
                      <a:gd name="T9" fmla="*/ 1668 h 20000"/>
                      <a:gd name="T10" fmla="*/ 8454 w 20000"/>
                      <a:gd name="T11" fmla="*/ 2477 h 20000"/>
                      <a:gd name="T12" fmla="*/ 9362 w 20000"/>
                      <a:gd name="T13" fmla="*/ 3501 h 20000"/>
                      <a:gd name="T14" fmla="*/ 9656 w 20000"/>
                      <a:gd name="T15" fmla="*/ 4352 h 20000"/>
                      <a:gd name="T16" fmla="*/ 9887 w 20000"/>
                      <a:gd name="T17" fmla="*/ 3501 h 20000"/>
                      <a:gd name="T18" fmla="*/ 10989 w 20000"/>
                      <a:gd name="T19" fmla="*/ 3931 h 20000"/>
                      <a:gd name="T20" fmla="*/ 12253 w 20000"/>
                      <a:gd name="T21" fmla="*/ 4525 h 20000"/>
                      <a:gd name="T22" fmla="*/ 12666 w 20000"/>
                      <a:gd name="T23" fmla="*/ 4352 h 20000"/>
                      <a:gd name="T24" fmla="*/ 12509 w 20000"/>
                      <a:gd name="T25" fmla="*/ 5078 h 20000"/>
                      <a:gd name="T26" fmla="*/ 13091 w 20000"/>
                      <a:gd name="T27" fmla="*/ 4145 h 20000"/>
                      <a:gd name="T28" fmla="*/ 13548 w 20000"/>
                      <a:gd name="T29" fmla="*/ 3625 h 20000"/>
                      <a:gd name="T30" fmla="*/ 13217 w 20000"/>
                      <a:gd name="T31" fmla="*/ 2898 h 20000"/>
                      <a:gd name="T32" fmla="*/ 13773 w 20000"/>
                      <a:gd name="T33" fmla="*/ 2263 h 20000"/>
                      <a:gd name="T34" fmla="*/ 14124 w 20000"/>
                      <a:gd name="T35" fmla="*/ 3369 h 20000"/>
                      <a:gd name="T36" fmla="*/ 14161 w 20000"/>
                      <a:gd name="T37" fmla="*/ 3840 h 20000"/>
                      <a:gd name="T38" fmla="*/ 14324 w 20000"/>
                      <a:gd name="T39" fmla="*/ 4905 h 20000"/>
                      <a:gd name="T40" fmla="*/ 15388 w 20000"/>
                      <a:gd name="T41" fmla="*/ 4013 h 20000"/>
                      <a:gd name="T42" fmla="*/ 16008 w 20000"/>
                      <a:gd name="T43" fmla="*/ 4955 h 20000"/>
                      <a:gd name="T44" fmla="*/ 14906 w 20000"/>
                      <a:gd name="T45" fmla="*/ 5632 h 20000"/>
                      <a:gd name="T46" fmla="*/ 13805 w 20000"/>
                      <a:gd name="T47" fmla="*/ 6532 h 20000"/>
                      <a:gd name="T48" fmla="*/ 13379 w 20000"/>
                      <a:gd name="T49" fmla="*/ 7424 h 20000"/>
                      <a:gd name="T50" fmla="*/ 12178 w 20000"/>
                      <a:gd name="T51" fmla="*/ 7300 h 20000"/>
                      <a:gd name="T52" fmla="*/ 11602 w 20000"/>
                      <a:gd name="T53" fmla="*/ 8885 h 20000"/>
                      <a:gd name="T54" fmla="*/ 11145 w 20000"/>
                      <a:gd name="T55" fmla="*/ 11709 h 20000"/>
                      <a:gd name="T56" fmla="*/ 12804 w 20000"/>
                      <a:gd name="T57" fmla="*/ 13022 h 20000"/>
                      <a:gd name="T58" fmla="*/ 13548 w 20000"/>
                      <a:gd name="T59" fmla="*/ 15376 h 20000"/>
                      <a:gd name="T60" fmla="*/ 14969 w 20000"/>
                      <a:gd name="T61" fmla="*/ 12989 h 20000"/>
                      <a:gd name="T62" fmla="*/ 15519 w 20000"/>
                      <a:gd name="T63" fmla="*/ 9529 h 20000"/>
                      <a:gd name="T64" fmla="*/ 16915 w 20000"/>
                      <a:gd name="T65" fmla="*/ 9992 h 20000"/>
                      <a:gd name="T66" fmla="*/ 16946 w 20000"/>
                      <a:gd name="T67" fmla="*/ 11536 h 20000"/>
                      <a:gd name="T68" fmla="*/ 18536 w 20000"/>
                      <a:gd name="T69" fmla="*/ 10760 h 20000"/>
                      <a:gd name="T70" fmla="*/ 19675 w 20000"/>
                      <a:gd name="T71" fmla="*/ 14269 h 20000"/>
                      <a:gd name="T72" fmla="*/ 19637 w 20000"/>
                      <a:gd name="T73" fmla="*/ 14913 h 20000"/>
                      <a:gd name="T74" fmla="*/ 18667 w 20000"/>
                      <a:gd name="T75" fmla="*/ 16491 h 20000"/>
                      <a:gd name="T76" fmla="*/ 16915 w 20000"/>
                      <a:gd name="T77" fmla="*/ 16837 h 20000"/>
                      <a:gd name="T78" fmla="*/ 17040 w 20000"/>
                      <a:gd name="T79" fmla="*/ 17647 h 20000"/>
                      <a:gd name="T80" fmla="*/ 17109 w 20000"/>
                      <a:gd name="T81" fmla="*/ 19306 h 20000"/>
                      <a:gd name="T82" fmla="*/ 17109 w 20000"/>
                      <a:gd name="T83" fmla="*/ 18761 h 20000"/>
                      <a:gd name="T84" fmla="*/ 16108 w 20000"/>
                      <a:gd name="T85" fmla="*/ 17812 h 20000"/>
                      <a:gd name="T86" fmla="*/ 13642 w 20000"/>
                      <a:gd name="T87" fmla="*/ 19100 h 20000"/>
                      <a:gd name="T88" fmla="*/ 13185 w 20000"/>
                      <a:gd name="T89" fmla="*/ 19653 h 20000"/>
                      <a:gd name="T90" fmla="*/ 12509 w 20000"/>
                      <a:gd name="T91" fmla="*/ 19306 h 20000"/>
                      <a:gd name="T92" fmla="*/ 13091 w 20000"/>
                      <a:gd name="T93" fmla="*/ 18629 h 20000"/>
                      <a:gd name="T94" fmla="*/ 11859 w 20000"/>
                      <a:gd name="T95" fmla="*/ 17044 h 20000"/>
                      <a:gd name="T96" fmla="*/ 10144 w 20000"/>
                      <a:gd name="T97" fmla="*/ 16573 h 20000"/>
                      <a:gd name="T98" fmla="*/ 9618 w 20000"/>
                      <a:gd name="T99" fmla="*/ 15723 h 20000"/>
                      <a:gd name="T100" fmla="*/ 1358 w 20000"/>
                      <a:gd name="T101" fmla="*/ 13501 h 20000"/>
                      <a:gd name="T102" fmla="*/ 1621 w 20000"/>
                      <a:gd name="T103" fmla="*/ 10462 h 20000"/>
                      <a:gd name="T104" fmla="*/ 870 w 20000"/>
                      <a:gd name="T105" fmla="*/ 7605 h 20000"/>
                      <a:gd name="T106" fmla="*/ 1909 w 20000"/>
                      <a:gd name="T107" fmla="*/ 213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00" h="20000">
                        <a:moveTo>
                          <a:pt x="1909" y="2139"/>
                        </a:moveTo>
                        <a:lnTo>
                          <a:pt x="3235" y="0"/>
                        </a:lnTo>
                        <a:lnTo>
                          <a:pt x="3492" y="132"/>
                        </a:lnTo>
                        <a:lnTo>
                          <a:pt x="3692" y="809"/>
                        </a:lnTo>
                        <a:lnTo>
                          <a:pt x="4118" y="1148"/>
                        </a:lnTo>
                        <a:lnTo>
                          <a:pt x="4118" y="1024"/>
                        </a:lnTo>
                        <a:lnTo>
                          <a:pt x="4212" y="1107"/>
                        </a:lnTo>
                        <a:lnTo>
                          <a:pt x="4274" y="1363"/>
                        </a:lnTo>
                        <a:lnTo>
                          <a:pt x="4374" y="1024"/>
                        </a:lnTo>
                        <a:lnTo>
                          <a:pt x="4693" y="809"/>
                        </a:lnTo>
                        <a:lnTo>
                          <a:pt x="5895" y="595"/>
                        </a:lnTo>
                        <a:lnTo>
                          <a:pt x="5870" y="768"/>
                        </a:lnTo>
                        <a:lnTo>
                          <a:pt x="5444" y="892"/>
                        </a:lnTo>
                        <a:lnTo>
                          <a:pt x="4862" y="941"/>
                        </a:lnTo>
                        <a:lnTo>
                          <a:pt x="4599" y="1230"/>
                        </a:lnTo>
                        <a:lnTo>
                          <a:pt x="4762" y="1280"/>
                        </a:lnTo>
                        <a:lnTo>
                          <a:pt x="5313" y="1024"/>
                        </a:lnTo>
                        <a:lnTo>
                          <a:pt x="5219" y="1148"/>
                        </a:lnTo>
                        <a:lnTo>
                          <a:pt x="5895" y="892"/>
                        </a:lnTo>
                        <a:lnTo>
                          <a:pt x="5870" y="941"/>
                        </a:lnTo>
                        <a:lnTo>
                          <a:pt x="5895" y="1107"/>
                        </a:lnTo>
                        <a:lnTo>
                          <a:pt x="6383" y="768"/>
                        </a:lnTo>
                        <a:lnTo>
                          <a:pt x="6383" y="595"/>
                        </a:lnTo>
                        <a:lnTo>
                          <a:pt x="6483" y="553"/>
                        </a:lnTo>
                        <a:lnTo>
                          <a:pt x="6383" y="1363"/>
                        </a:lnTo>
                        <a:lnTo>
                          <a:pt x="6483" y="1577"/>
                        </a:lnTo>
                        <a:lnTo>
                          <a:pt x="6802" y="1107"/>
                        </a:lnTo>
                        <a:lnTo>
                          <a:pt x="6996" y="1024"/>
                        </a:lnTo>
                        <a:lnTo>
                          <a:pt x="6934" y="1363"/>
                        </a:lnTo>
                        <a:lnTo>
                          <a:pt x="6740" y="1668"/>
                        </a:lnTo>
                        <a:lnTo>
                          <a:pt x="7059" y="1668"/>
                        </a:lnTo>
                        <a:lnTo>
                          <a:pt x="7228" y="1445"/>
                        </a:lnTo>
                        <a:lnTo>
                          <a:pt x="7484" y="1495"/>
                        </a:lnTo>
                        <a:lnTo>
                          <a:pt x="7610" y="1833"/>
                        </a:lnTo>
                        <a:lnTo>
                          <a:pt x="8098" y="2395"/>
                        </a:lnTo>
                        <a:lnTo>
                          <a:pt x="8454" y="2477"/>
                        </a:lnTo>
                        <a:lnTo>
                          <a:pt x="8617" y="2898"/>
                        </a:lnTo>
                        <a:lnTo>
                          <a:pt x="8586" y="3121"/>
                        </a:lnTo>
                        <a:lnTo>
                          <a:pt x="8354" y="3031"/>
                        </a:lnTo>
                        <a:lnTo>
                          <a:pt x="8160" y="3154"/>
                        </a:lnTo>
                        <a:lnTo>
                          <a:pt x="8780" y="3501"/>
                        </a:lnTo>
                        <a:lnTo>
                          <a:pt x="9362" y="3501"/>
                        </a:lnTo>
                        <a:lnTo>
                          <a:pt x="9618" y="3931"/>
                        </a:lnTo>
                        <a:lnTo>
                          <a:pt x="9618" y="4269"/>
                        </a:lnTo>
                        <a:lnTo>
                          <a:pt x="9462" y="4187"/>
                        </a:lnTo>
                        <a:lnTo>
                          <a:pt x="9556" y="4740"/>
                        </a:lnTo>
                        <a:lnTo>
                          <a:pt x="9556" y="4484"/>
                        </a:lnTo>
                        <a:lnTo>
                          <a:pt x="9656" y="4352"/>
                        </a:lnTo>
                        <a:lnTo>
                          <a:pt x="9718" y="4401"/>
                        </a:lnTo>
                        <a:lnTo>
                          <a:pt x="9812" y="3840"/>
                        </a:lnTo>
                        <a:lnTo>
                          <a:pt x="9950" y="3625"/>
                        </a:lnTo>
                        <a:lnTo>
                          <a:pt x="10338" y="3625"/>
                        </a:lnTo>
                        <a:lnTo>
                          <a:pt x="10563" y="3460"/>
                        </a:lnTo>
                        <a:lnTo>
                          <a:pt x="9887" y="3501"/>
                        </a:lnTo>
                        <a:lnTo>
                          <a:pt x="9812" y="3460"/>
                        </a:lnTo>
                        <a:lnTo>
                          <a:pt x="10044" y="3287"/>
                        </a:lnTo>
                        <a:lnTo>
                          <a:pt x="10626" y="3237"/>
                        </a:lnTo>
                        <a:lnTo>
                          <a:pt x="10720" y="3799"/>
                        </a:lnTo>
                        <a:lnTo>
                          <a:pt x="10820" y="3931"/>
                        </a:lnTo>
                        <a:lnTo>
                          <a:pt x="10989" y="3931"/>
                        </a:lnTo>
                        <a:lnTo>
                          <a:pt x="11076" y="4352"/>
                        </a:lnTo>
                        <a:lnTo>
                          <a:pt x="11176" y="4269"/>
                        </a:lnTo>
                        <a:lnTo>
                          <a:pt x="11859" y="4484"/>
                        </a:lnTo>
                        <a:lnTo>
                          <a:pt x="11990" y="4269"/>
                        </a:lnTo>
                        <a:lnTo>
                          <a:pt x="12090" y="4484"/>
                        </a:lnTo>
                        <a:lnTo>
                          <a:pt x="12253" y="4525"/>
                        </a:lnTo>
                        <a:lnTo>
                          <a:pt x="12090" y="4269"/>
                        </a:lnTo>
                        <a:lnTo>
                          <a:pt x="12115" y="4063"/>
                        </a:lnTo>
                        <a:lnTo>
                          <a:pt x="12347" y="4063"/>
                        </a:lnTo>
                        <a:lnTo>
                          <a:pt x="12509" y="4269"/>
                        </a:lnTo>
                        <a:lnTo>
                          <a:pt x="12409" y="4401"/>
                        </a:lnTo>
                        <a:lnTo>
                          <a:pt x="12666" y="4352"/>
                        </a:lnTo>
                        <a:lnTo>
                          <a:pt x="12347" y="4822"/>
                        </a:lnTo>
                        <a:lnTo>
                          <a:pt x="12447" y="4955"/>
                        </a:lnTo>
                        <a:lnTo>
                          <a:pt x="12278" y="4955"/>
                        </a:lnTo>
                        <a:lnTo>
                          <a:pt x="12278" y="5293"/>
                        </a:lnTo>
                        <a:lnTo>
                          <a:pt x="12347" y="5078"/>
                        </a:lnTo>
                        <a:lnTo>
                          <a:pt x="12509" y="5078"/>
                        </a:lnTo>
                        <a:lnTo>
                          <a:pt x="12603" y="4608"/>
                        </a:lnTo>
                        <a:lnTo>
                          <a:pt x="12703" y="4401"/>
                        </a:lnTo>
                        <a:lnTo>
                          <a:pt x="12866" y="4484"/>
                        </a:lnTo>
                        <a:lnTo>
                          <a:pt x="13279" y="4269"/>
                        </a:lnTo>
                        <a:lnTo>
                          <a:pt x="13354" y="4013"/>
                        </a:lnTo>
                        <a:lnTo>
                          <a:pt x="13091" y="4145"/>
                        </a:lnTo>
                        <a:lnTo>
                          <a:pt x="13185" y="3931"/>
                        </a:lnTo>
                        <a:lnTo>
                          <a:pt x="13354" y="3799"/>
                        </a:lnTo>
                        <a:lnTo>
                          <a:pt x="13448" y="3716"/>
                        </a:lnTo>
                        <a:lnTo>
                          <a:pt x="13379" y="3840"/>
                        </a:lnTo>
                        <a:lnTo>
                          <a:pt x="13479" y="3799"/>
                        </a:lnTo>
                        <a:lnTo>
                          <a:pt x="13548" y="3625"/>
                        </a:lnTo>
                        <a:lnTo>
                          <a:pt x="13379" y="3716"/>
                        </a:lnTo>
                        <a:lnTo>
                          <a:pt x="13354" y="3501"/>
                        </a:lnTo>
                        <a:lnTo>
                          <a:pt x="13217" y="3501"/>
                        </a:lnTo>
                        <a:lnTo>
                          <a:pt x="13023" y="3287"/>
                        </a:lnTo>
                        <a:lnTo>
                          <a:pt x="13023" y="3154"/>
                        </a:lnTo>
                        <a:lnTo>
                          <a:pt x="13217" y="2898"/>
                        </a:lnTo>
                        <a:lnTo>
                          <a:pt x="13354" y="2898"/>
                        </a:lnTo>
                        <a:lnTo>
                          <a:pt x="13279" y="2601"/>
                        </a:lnTo>
                        <a:lnTo>
                          <a:pt x="13448" y="2477"/>
                        </a:lnTo>
                        <a:lnTo>
                          <a:pt x="13611" y="2345"/>
                        </a:lnTo>
                        <a:lnTo>
                          <a:pt x="13642" y="2477"/>
                        </a:lnTo>
                        <a:lnTo>
                          <a:pt x="13773" y="2263"/>
                        </a:lnTo>
                        <a:lnTo>
                          <a:pt x="13642" y="2221"/>
                        </a:lnTo>
                        <a:lnTo>
                          <a:pt x="13905" y="2139"/>
                        </a:lnTo>
                        <a:lnTo>
                          <a:pt x="14161" y="2263"/>
                        </a:lnTo>
                        <a:lnTo>
                          <a:pt x="14161" y="2601"/>
                        </a:lnTo>
                        <a:lnTo>
                          <a:pt x="14061" y="3031"/>
                        </a:lnTo>
                        <a:lnTo>
                          <a:pt x="14124" y="3369"/>
                        </a:lnTo>
                        <a:lnTo>
                          <a:pt x="13967" y="3287"/>
                        </a:lnTo>
                        <a:lnTo>
                          <a:pt x="14030" y="3460"/>
                        </a:lnTo>
                        <a:lnTo>
                          <a:pt x="13805" y="3592"/>
                        </a:lnTo>
                        <a:lnTo>
                          <a:pt x="13905" y="3799"/>
                        </a:lnTo>
                        <a:lnTo>
                          <a:pt x="14030" y="3716"/>
                        </a:lnTo>
                        <a:lnTo>
                          <a:pt x="14161" y="3840"/>
                        </a:lnTo>
                        <a:lnTo>
                          <a:pt x="14030" y="3931"/>
                        </a:lnTo>
                        <a:lnTo>
                          <a:pt x="13905" y="4608"/>
                        </a:lnTo>
                        <a:lnTo>
                          <a:pt x="14456" y="4063"/>
                        </a:lnTo>
                        <a:lnTo>
                          <a:pt x="14581" y="4484"/>
                        </a:lnTo>
                        <a:lnTo>
                          <a:pt x="14481" y="4740"/>
                        </a:lnTo>
                        <a:lnTo>
                          <a:pt x="14324" y="4905"/>
                        </a:lnTo>
                        <a:lnTo>
                          <a:pt x="14324" y="5417"/>
                        </a:lnTo>
                        <a:lnTo>
                          <a:pt x="14837" y="5037"/>
                        </a:lnTo>
                        <a:lnTo>
                          <a:pt x="15131" y="4525"/>
                        </a:lnTo>
                        <a:lnTo>
                          <a:pt x="15325" y="4484"/>
                        </a:lnTo>
                        <a:lnTo>
                          <a:pt x="15263" y="4352"/>
                        </a:lnTo>
                        <a:lnTo>
                          <a:pt x="15388" y="4013"/>
                        </a:lnTo>
                        <a:lnTo>
                          <a:pt x="16008" y="4269"/>
                        </a:lnTo>
                        <a:lnTo>
                          <a:pt x="15914" y="4352"/>
                        </a:lnTo>
                        <a:lnTo>
                          <a:pt x="16108" y="4608"/>
                        </a:lnTo>
                        <a:lnTo>
                          <a:pt x="15939" y="4690"/>
                        </a:lnTo>
                        <a:lnTo>
                          <a:pt x="16070" y="4740"/>
                        </a:lnTo>
                        <a:lnTo>
                          <a:pt x="16008" y="4955"/>
                        </a:lnTo>
                        <a:lnTo>
                          <a:pt x="15682" y="4955"/>
                        </a:lnTo>
                        <a:lnTo>
                          <a:pt x="15745" y="5599"/>
                        </a:lnTo>
                        <a:lnTo>
                          <a:pt x="15657" y="5855"/>
                        </a:lnTo>
                        <a:lnTo>
                          <a:pt x="15006" y="6152"/>
                        </a:lnTo>
                        <a:lnTo>
                          <a:pt x="15006" y="5805"/>
                        </a:lnTo>
                        <a:lnTo>
                          <a:pt x="14906" y="5632"/>
                        </a:lnTo>
                        <a:lnTo>
                          <a:pt x="14812" y="5723"/>
                        </a:lnTo>
                        <a:lnTo>
                          <a:pt x="14906" y="6193"/>
                        </a:lnTo>
                        <a:lnTo>
                          <a:pt x="14287" y="5855"/>
                        </a:lnTo>
                        <a:lnTo>
                          <a:pt x="14456" y="6152"/>
                        </a:lnTo>
                        <a:lnTo>
                          <a:pt x="13967" y="6614"/>
                        </a:lnTo>
                        <a:lnTo>
                          <a:pt x="13805" y="6532"/>
                        </a:lnTo>
                        <a:lnTo>
                          <a:pt x="13479" y="6069"/>
                        </a:lnTo>
                        <a:lnTo>
                          <a:pt x="13379" y="6069"/>
                        </a:lnTo>
                        <a:lnTo>
                          <a:pt x="13548" y="6491"/>
                        </a:lnTo>
                        <a:lnTo>
                          <a:pt x="13967" y="6697"/>
                        </a:lnTo>
                        <a:lnTo>
                          <a:pt x="13611" y="7300"/>
                        </a:lnTo>
                        <a:lnTo>
                          <a:pt x="13379" y="7424"/>
                        </a:lnTo>
                        <a:lnTo>
                          <a:pt x="13185" y="7391"/>
                        </a:lnTo>
                        <a:lnTo>
                          <a:pt x="13123" y="7217"/>
                        </a:lnTo>
                        <a:lnTo>
                          <a:pt x="12929" y="7647"/>
                        </a:lnTo>
                        <a:lnTo>
                          <a:pt x="12703" y="7647"/>
                        </a:lnTo>
                        <a:lnTo>
                          <a:pt x="12178" y="7176"/>
                        </a:lnTo>
                        <a:lnTo>
                          <a:pt x="12178" y="7300"/>
                        </a:lnTo>
                        <a:lnTo>
                          <a:pt x="12447" y="7424"/>
                        </a:lnTo>
                        <a:lnTo>
                          <a:pt x="12766" y="7861"/>
                        </a:lnTo>
                        <a:lnTo>
                          <a:pt x="12666" y="8068"/>
                        </a:lnTo>
                        <a:lnTo>
                          <a:pt x="12253" y="8068"/>
                        </a:lnTo>
                        <a:lnTo>
                          <a:pt x="12278" y="8200"/>
                        </a:lnTo>
                        <a:lnTo>
                          <a:pt x="11602" y="8885"/>
                        </a:lnTo>
                        <a:lnTo>
                          <a:pt x="11176" y="9447"/>
                        </a:lnTo>
                        <a:lnTo>
                          <a:pt x="10920" y="10421"/>
                        </a:lnTo>
                        <a:lnTo>
                          <a:pt x="11051" y="10545"/>
                        </a:lnTo>
                        <a:lnTo>
                          <a:pt x="11308" y="10636"/>
                        </a:lnTo>
                        <a:lnTo>
                          <a:pt x="11245" y="11536"/>
                        </a:lnTo>
                        <a:lnTo>
                          <a:pt x="11145" y="11709"/>
                        </a:lnTo>
                        <a:lnTo>
                          <a:pt x="11665" y="11660"/>
                        </a:lnTo>
                        <a:lnTo>
                          <a:pt x="12115" y="11998"/>
                        </a:lnTo>
                        <a:lnTo>
                          <a:pt x="12253" y="12345"/>
                        </a:lnTo>
                        <a:lnTo>
                          <a:pt x="12253" y="12552"/>
                        </a:lnTo>
                        <a:lnTo>
                          <a:pt x="12603" y="12775"/>
                        </a:lnTo>
                        <a:lnTo>
                          <a:pt x="12804" y="13022"/>
                        </a:lnTo>
                        <a:lnTo>
                          <a:pt x="13479" y="13245"/>
                        </a:lnTo>
                        <a:lnTo>
                          <a:pt x="13217" y="14393"/>
                        </a:lnTo>
                        <a:lnTo>
                          <a:pt x="13279" y="14781"/>
                        </a:lnTo>
                        <a:lnTo>
                          <a:pt x="13185" y="14913"/>
                        </a:lnTo>
                        <a:lnTo>
                          <a:pt x="13479" y="15120"/>
                        </a:lnTo>
                        <a:lnTo>
                          <a:pt x="13548" y="15376"/>
                        </a:lnTo>
                        <a:lnTo>
                          <a:pt x="13642" y="15508"/>
                        </a:lnTo>
                        <a:lnTo>
                          <a:pt x="13805" y="15334"/>
                        </a:lnTo>
                        <a:lnTo>
                          <a:pt x="13867" y="15467"/>
                        </a:lnTo>
                        <a:lnTo>
                          <a:pt x="14061" y="14814"/>
                        </a:lnTo>
                        <a:lnTo>
                          <a:pt x="14030" y="13584"/>
                        </a:lnTo>
                        <a:lnTo>
                          <a:pt x="14969" y="12989"/>
                        </a:lnTo>
                        <a:lnTo>
                          <a:pt x="15131" y="12436"/>
                        </a:lnTo>
                        <a:lnTo>
                          <a:pt x="15069" y="11792"/>
                        </a:lnTo>
                        <a:lnTo>
                          <a:pt x="14812" y="11321"/>
                        </a:lnTo>
                        <a:lnTo>
                          <a:pt x="15325" y="10545"/>
                        </a:lnTo>
                        <a:lnTo>
                          <a:pt x="15263" y="9909"/>
                        </a:lnTo>
                        <a:lnTo>
                          <a:pt x="15519" y="9529"/>
                        </a:lnTo>
                        <a:lnTo>
                          <a:pt x="15488" y="9092"/>
                        </a:lnTo>
                        <a:lnTo>
                          <a:pt x="15745" y="8885"/>
                        </a:lnTo>
                        <a:lnTo>
                          <a:pt x="16333" y="9315"/>
                        </a:lnTo>
                        <a:lnTo>
                          <a:pt x="16621" y="9182"/>
                        </a:lnTo>
                        <a:lnTo>
                          <a:pt x="16946" y="9785"/>
                        </a:lnTo>
                        <a:lnTo>
                          <a:pt x="16915" y="9992"/>
                        </a:lnTo>
                        <a:lnTo>
                          <a:pt x="17434" y="10206"/>
                        </a:lnTo>
                        <a:lnTo>
                          <a:pt x="17209" y="11107"/>
                        </a:lnTo>
                        <a:lnTo>
                          <a:pt x="17040" y="11321"/>
                        </a:lnTo>
                        <a:lnTo>
                          <a:pt x="17209" y="11321"/>
                        </a:lnTo>
                        <a:lnTo>
                          <a:pt x="17209" y="11453"/>
                        </a:lnTo>
                        <a:lnTo>
                          <a:pt x="16946" y="11536"/>
                        </a:lnTo>
                        <a:lnTo>
                          <a:pt x="17015" y="11660"/>
                        </a:lnTo>
                        <a:lnTo>
                          <a:pt x="17372" y="11536"/>
                        </a:lnTo>
                        <a:lnTo>
                          <a:pt x="17466" y="11998"/>
                        </a:lnTo>
                        <a:lnTo>
                          <a:pt x="17947" y="11660"/>
                        </a:lnTo>
                        <a:lnTo>
                          <a:pt x="18473" y="10677"/>
                        </a:lnTo>
                        <a:lnTo>
                          <a:pt x="18536" y="10760"/>
                        </a:lnTo>
                        <a:lnTo>
                          <a:pt x="18892" y="12816"/>
                        </a:lnTo>
                        <a:lnTo>
                          <a:pt x="18730" y="13154"/>
                        </a:lnTo>
                        <a:lnTo>
                          <a:pt x="18986" y="13584"/>
                        </a:lnTo>
                        <a:lnTo>
                          <a:pt x="18986" y="13881"/>
                        </a:lnTo>
                        <a:lnTo>
                          <a:pt x="19318" y="13881"/>
                        </a:lnTo>
                        <a:lnTo>
                          <a:pt x="19675" y="14269"/>
                        </a:lnTo>
                        <a:lnTo>
                          <a:pt x="19086" y="14566"/>
                        </a:lnTo>
                        <a:lnTo>
                          <a:pt x="18830" y="14781"/>
                        </a:lnTo>
                        <a:lnTo>
                          <a:pt x="18830" y="14946"/>
                        </a:lnTo>
                        <a:lnTo>
                          <a:pt x="19506" y="14566"/>
                        </a:lnTo>
                        <a:lnTo>
                          <a:pt x="19675" y="14699"/>
                        </a:lnTo>
                        <a:lnTo>
                          <a:pt x="19637" y="14913"/>
                        </a:lnTo>
                        <a:lnTo>
                          <a:pt x="19831" y="14781"/>
                        </a:lnTo>
                        <a:lnTo>
                          <a:pt x="19994" y="14946"/>
                        </a:lnTo>
                        <a:lnTo>
                          <a:pt x="19931" y="15376"/>
                        </a:lnTo>
                        <a:lnTo>
                          <a:pt x="19768" y="15723"/>
                        </a:lnTo>
                        <a:lnTo>
                          <a:pt x="19218" y="16012"/>
                        </a:lnTo>
                        <a:lnTo>
                          <a:pt x="18667" y="16491"/>
                        </a:lnTo>
                        <a:lnTo>
                          <a:pt x="17303" y="16367"/>
                        </a:lnTo>
                        <a:lnTo>
                          <a:pt x="16946" y="16400"/>
                        </a:lnTo>
                        <a:lnTo>
                          <a:pt x="16070" y="17258"/>
                        </a:lnTo>
                        <a:lnTo>
                          <a:pt x="15582" y="17853"/>
                        </a:lnTo>
                        <a:lnTo>
                          <a:pt x="16208" y="17258"/>
                        </a:lnTo>
                        <a:lnTo>
                          <a:pt x="16915" y="16837"/>
                        </a:lnTo>
                        <a:lnTo>
                          <a:pt x="17209" y="16920"/>
                        </a:lnTo>
                        <a:lnTo>
                          <a:pt x="17466" y="17126"/>
                        </a:lnTo>
                        <a:lnTo>
                          <a:pt x="17372" y="17300"/>
                        </a:lnTo>
                        <a:lnTo>
                          <a:pt x="17109" y="17514"/>
                        </a:lnTo>
                        <a:lnTo>
                          <a:pt x="16846" y="17465"/>
                        </a:lnTo>
                        <a:lnTo>
                          <a:pt x="17040" y="17647"/>
                        </a:lnTo>
                        <a:lnTo>
                          <a:pt x="17209" y="17647"/>
                        </a:lnTo>
                        <a:lnTo>
                          <a:pt x="17040" y="17936"/>
                        </a:lnTo>
                        <a:lnTo>
                          <a:pt x="17303" y="18406"/>
                        </a:lnTo>
                        <a:lnTo>
                          <a:pt x="18048" y="18927"/>
                        </a:lnTo>
                        <a:lnTo>
                          <a:pt x="17178" y="19182"/>
                        </a:lnTo>
                        <a:lnTo>
                          <a:pt x="17109" y="19306"/>
                        </a:lnTo>
                        <a:lnTo>
                          <a:pt x="16758" y="19653"/>
                        </a:lnTo>
                        <a:lnTo>
                          <a:pt x="16621" y="19521"/>
                        </a:lnTo>
                        <a:lnTo>
                          <a:pt x="16683" y="19265"/>
                        </a:lnTo>
                        <a:lnTo>
                          <a:pt x="16915" y="18968"/>
                        </a:lnTo>
                        <a:lnTo>
                          <a:pt x="17372" y="18761"/>
                        </a:lnTo>
                        <a:lnTo>
                          <a:pt x="17109" y="18761"/>
                        </a:lnTo>
                        <a:lnTo>
                          <a:pt x="17209" y="18538"/>
                        </a:lnTo>
                        <a:lnTo>
                          <a:pt x="16427" y="18844"/>
                        </a:lnTo>
                        <a:lnTo>
                          <a:pt x="16270" y="18497"/>
                        </a:lnTo>
                        <a:lnTo>
                          <a:pt x="16427" y="17853"/>
                        </a:lnTo>
                        <a:lnTo>
                          <a:pt x="16333" y="17729"/>
                        </a:lnTo>
                        <a:lnTo>
                          <a:pt x="16108" y="17812"/>
                        </a:lnTo>
                        <a:lnTo>
                          <a:pt x="16070" y="17647"/>
                        </a:lnTo>
                        <a:lnTo>
                          <a:pt x="15426" y="18712"/>
                        </a:lnTo>
                        <a:lnTo>
                          <a:pt x="15263" y="18761"/>
                        </a:lnTo>
                        <a:lnTo>
                          <a:pt x="14387" y="18761"/>
                        </a:lnTo>
                        <a:lnTo>
                          <a:pt x="13967" y="19050"/>
                        </a:lnTo>
                        <a:lnTo>
                          <a:pt x="13642" y="19100"/>
                        </a:lnTo>
                        <a:lnTo>
                          <a:pt x="13773" y="19265"/>
                        </a:lnTo>
                        <a:lnTo>
                          <a:pt x="13548" y="19182"/>
                        </a:lnTo>
                        <a:lnTo>
                          <a:pt x="13185" y="19265"/>
                        </a:lnTo>
                        <a:lnTo>
                          <a:pt x="13023" y="19438"/>
                        </a:lnTo>
                        <a:lnTo>
                          <a:pt x="13123" y="19521"/>
                        </a:lnTo>
                        <a:lnTo>
                          <a:pt x="13185" y="19653"/>
                        </a:lnTo>
                        <a:lnTo>
                          <a:pt x="12766" y="19827"/>
                        </a:lnTo>
                        <a:lnTo>
                          <a:pt x="12509" y="19860"/>
                        </a:lnTo>
                        <a:lnTo>
                          <a:pt x="11990" y="19992"/>
                        </a:lnTo>
                        <a:lnTo>
                          <a:pt x="12090" y="19827"/>
                        </a:lnTo>
                        <a:lnTo>
                          <a:pt x="12253" y="19521"/>
                        </a:lnTo>
                        <a:lnTo>
                          <a:pt x="12509" y="19306"/>
                        </a:lnTo>
                        <a:lnTo>
                          <a:pt x="12703" y="18761"/>
                        </a:lnTo>
                        <a:lnTo>
                          <a:pt x="12666" y="18497"/>
                        </a:lnTo>
                        <a:lnTo>
                          <a:pt x="12703" y="18497"/>
                        </a:lnTo>
                        <a:lnTo>
                          <a:pt x="12766" y="18761"/>
                        </a:lnTo>
                        <a:lnTo>
                          <a:pt x="13023" y="18844"/>
                        </a:lnTo>
                        <a:lnTo>
                          <a:pt x="13091" y="18629"/>
                        </a:lnTo>
                        <a:lnTo>
                          <a:pt x="12960" y="18200"/>
                        </a:lnTo>
                        <a:lnTo>
                          <a:pt x="12666" y="18068"/>
                        </a:lnTo>
                        <a:lnTo>
                          <a:pt x="12115" y="17812"/>
                        </a:lnTo>
                        <a:lnTo>
                          <a:pt x="11990" y="17597"/>
                        </a:lnTo>
                        <a:lnTo>
                          <a:pt x="12021" y="16961"/>
                        </a:lnTo>
                        <a:lnTo>
                          <a:pt x="11859" y="17044"/>
                        </a:lnTo>
                        <a:lnTo>
                          <a:pt x="11665" y="16573"/>
                        </a:lnTo>
                        <a:lnTo>
                          <a:pt x="11245" y="16400"/>
                        </a:lnTo>
                        <a:lnTo>
                          <a:pt x="10920" y="16837"/>
                        </a:lnTo>
                        <a:lnTo>
                          <a:pt x="10626" y="16738"/>
                        </a:lnTo>
                        <a:lnTo>
                          <a:pt x="10238" y="16705"/>
                        </a:lnTo>
                        <a:lnTo>
                          <a:pt x="10144" y="16573"/>
                        </a:lnTo>
                        <a:lnTo>
                          <a:pt x="9950" y="16235"/>
                        </a:lnTo>
                        <a:lnTo>
                          <a:pt x="9950" y="16400"/>
                        </a:lnTo>
                        <a:lnTo>
                          <a:pt x="9556" y="16235"/>
                        </a:lnTo>
                        <a:lnTo>
                          <a:pt x="9787" y="16235"/>
                        </a:lnTo>
                        <a:lnTo>
                          <a:pt x="9787" y="15846"/>
                        </a:lnTo>
                        <a:lnTo>
                          <a:pt x="9618" y="15723"/>
                        </a:lnTo>
                        <a:lnTo>
                          <a:pt x="9399" y="16061"/>
                        </a:lnTo>
                        <a:lnTo>
                          <a:pt x="2234" y="15120"/>
                        </a:lnTo>
                        <a:lnTo>
                          <a:pt x="2040" y="14781"/>
                        </a:lnTo>
                        <a:lnTo>
                          <a:pt x="1909" y="14220"/>
                        </a:lnTo>
                        <a:lnTo>
                          <a:pt x="1389" y="13716"/>
                        </a:lnTo>
                        <a:lnTo>
                          <a:pt x="1358" y="13501"/>
                        </a:lnTo>
                        <a:lnTo>
                          <a:pt x="1458" y="12130"/>
                        </a:lnTo>
                        <a:lnTo>
                          <a:pt x="1621" y="11874"/>
                        </a:lnTo>
                        <a:lnTo>
                          <a:pt x="1289" y="12130"/>
                        </a:lnTo>
                        <a:lnTo>
                          <a:pt x="1202" y="11453"/>
                        </a:lnTo>
                        <a:lnTo>
                          <a:pt x="1458" y="11016"/>
                        </a:lnTo>
                        <a:lnTo>
                          <a:pt x="1621" y="10462"/>
                        </a:lnTo>
                        <a:lnTo>
                          <a:pt x="1458" y="10124"/>
                        </a:lnTo>
                        <a:lnTo>
                          <a:pt x="1289" y="9736"/>
                        </a:lnTo>
                        <a:lnTo>
                          <a:pt x="1202" y="8117"/>
                        </a:lnTo>
                        <a:lnTo>
                          <a:pt x="1202" y="7647"/>
                        </a:lnTo>
                        <a:lnTo>
                          <a:pt x="1070" y="7523"/>
                        </a:lnTo>
                        <a:lnTo>
                          <a:pt x="870" y="7605"/>
                        </a:lnTo>
                        <a:lnTo>
                          <a:pt x="513" y="7944"/>
                        </a:lnTo>
                        <a:lnTo>
                          <a:pt x="357" y="6961"/>
                        </a:lnTo>
                        <a:lnTo>
                          <a:pt x="382" y="6829"/>
                        </a:lnTo>
                        <a:lnTo>
                          <a:pt x="0" y="6746"/>
                        </a:lnTo>
                        <a:lnTo>
                          <a:pt x="870" y="4484"/>
                        </a:lnTo>
                        <a:lnTo>
                          <a:pt x="1909" y="2139"/>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srgbClr val="9D90A0"/>
                      </a:solidFill>
                      <a:latin typeface="Arial"/>
                    </a:endParaRPr>
                  </a:p>
                </p:txBody>
              </p:sp>
              <p:sp>
                <p:nvSpPr>
                  <p:cNvPr id="426" name="Freeform 66">
                    <a:extLst>
                      <a:ext uri="{FF2B5EF4-FFF2-40B4-BE49-F238E27FC236}">
                        <a16:creationId xmlns:a16="http://schemas.microsoft.com/office/drawing/2014/main" id="{8C1C1705-EF95-4313-A3B7-BADD2717CE8C}"/>
                      </a:ext>
                    </a:extLst>
                  </p:cNvPr>
                  <p:cNvSpPr>
                    <a:spLocks/>
                  </p:cNvSpPr>
                  <p:nvPr/>
                </p:nvSpPr>
                <p:spPr bwMode="auto">
                  <a:xfrm>
                    <a:off x="2395471" y="1957533"/>
                    <a:ext cx="513396" cy="622115"/>
                  </a:xfrm>
                  <a:custGeom>
                    <a:avLst/>
                    <a:gdLst>
                      <a:gd name="T0" fmla="*/ 11694 w 20000"/>
                      <a:gd name="T1" fmla="*/ 19670 h 20000"/>
                      <a:gd name="T2" fmla="*/ 8776 w 20000"/>
                      <a:gd name="T3" fmla="*/ 17245 h 20000"/>
                      <a:gd name="T4" fmla="*/ 8282 w 20000"/>
                      <a:gd name="T5" fmla="*/ 16256 h 20000"/>
                      <a:gd name="T6" fmla="*/ 7200 w 20000"/>
                      <a:gd name="T7" fmla="*/ 15461 h 20000"/>
                      <a:gd name="T8" fmla="*/ 5129 w 20000"/>
                      <a:gd name="T9" fmla="*/ 15461 h 20000"/>
                      <a:gd name="T10" fmla="*/ 5129 w 20000"/>
                      <a:gd name="T11" fmla="*/ 13560 h 20000"/>
                      <a:gd name="T12" fmla="*/ 7906 w 20000"/>
                      <a:gd name="T13" fmla="*/ 13637 h 20000"/>
                      <a:gd name="T14" fmla="*/ 8282 w 20000"/>
                      <a:gd name="T15" fmla="*/ 12726 h 20000"/>
                      <a:gd name="T16" fmla="*/ 10729 w 20000"/>
                      <a:gd name="T17" fmla="*/ 11445 h 20000"/>
                      <a:gd name="T18" fmla="*/ 10118 w 20000"/>
                      <a:gd name="T19" fmla="*/ 9350 h 20000"/>
                      <a:gd name="T20" fmla="*/ 8776 w 20000"/>
                      <a:gd name="T21" fmla="*/ 8516 h 20000"/>
                      <a:gd name="T22" fmla="*/ 8776 w 20000"/>
                      <a:gd name="T23" fmla="*/ 6731 h 20000"/>
                      <a:gd name="T24" fmla="*/ 7812 w 20000"/>
                      <a:gd name="T25" fmla="*/ 6421 h 20000"/>
                      <a:gd name="T26" fmla="*/ 5600 w 20000"/>
                      <a:gd name="T27" fmla="*/ 6421 h 20000"/>
                      <a:gd name="T28" fmla="*/ 4047 w 20000"/>
                      <a:gd name="T29" fmla="*/ 6421 h 20000"/>
                      <a:gd name="T30" fmla="*/ 494 w 20000"/>
                      <a:gd name="T31" fmla="*/ 5218 h 20000"/>
                      <a:gd name="T32" fmla="*/ 1459 w 20000"/>
                      <a:gd name="T33" fmla="*/ 3802 h 20000"/>
                      <a:gd name="T34" fmla="*/ 1224 w 20000"/>
                      <a:gd name="T35" fmla="*/ 2211 h 20000"/>
                      <a:gd name="T36" fmla="*/ 3176 w 20000"/>
                      <a:gd name="T37" fmla="*/ 698 h 20000"/>
                      <a:gd name="T38" fmla="*/ 6212 w 20000"/>
                      <a:gd name="T39" fmla="*/ 504 h 20000"/>
                      <a:gd name="T40" fmla="*/ 4047 w 20000"/>
                      <a:gd name="T41" fmla="*/ 2308 h 20000"/>
                      <a:gd name="T42" fmla="*/ 2447 w 20000"/>
                      <a:gd name="T43" fmla="*/ 4597 h 20000"/>
                      <a:gd name="T44" fmla="*/ 4141 w 20000"/>
                      <a:gd name="T45" fmla="*/ 3608 h 20000"/>
                      <a:gd name="T46" fmla="*/ 5365 w 20000"/>
                      <a:gd name="T47" fmla="*/ 2017 h 20000"/>
                      <a:gd name="T48" fmla="*/ 9506 w 20000"/>
                      <a:gd name="T49" fmla="*/ 912 h 20000"/>
                      <a:gd name="T50" fmla="*/ 9153 w 20000"/>
                      <a:gd name="T51" fmla="*/ 2619 h 20000"/>
                      <a:gd name="T52" fmla="*/ 9506 w 20000"/>
                      <a:gd name="T53" fmla="*/ 3414 h 20000"/>
                      <a:gd name="T54" fmla="*/ 11082 w 20000"/>
                      <a:gd name="T55" fmla="*/ 3007 h 20000"/>
                      <a:gd name="T56" fmla="*/ 13294 w 20000"/>
                      <a:gd name="T57" fmla="*/ 3919 h 20000"/>
                      <a:gd name="T58" fmla="*/ 12329 w 20000"/>
                      <a:gd name="T59" fmla="*/ 4714 h 20000"/>
                      <a:gd name="T60" fmla="*/ 14400 w 20000"/>
                      <a:gd name="T61" fmla="*/ 5121 h 20000"/>
                      <a:gd name="T62" fmla="*/ 15224 w 20000"/>
                      <a:gd name="T63" fmla="*/ 6421 h 20000"/>
                      <a:gd name="T64" fmla="*/ 15953 w 20000"/>
                      <a:gd name="T65" fmla="*/ 7818 h 20000"/>
                      <a:gd name="T66" fmla="*/ 15835 w 20000"/>
                      <a:gd name="T67" fmla="*/ 8632 h 20000"/>
                      <a:gd name="T68" fmla="*/ 15600 w 20000"/>
                      <a:gd name="T69" fmla="*/ 9641 h 20000"/>
                      <a:gd name="T70" fmla="*/ 18024 w 20000"/>
                      <a:gd name="T71" fmla="*/ 11445 h 20000"/>
                      <a:gd name="T72" fmla="*/ 19976 w 20000"/>
                      <a:gd name="T73" fmla="*/ 13036 h 20000"/>
                      <a:gd name="T74" fmla="*/ 17529 w 20000"/>
                      <a:gd name="T75" fmla="*/ 14665 h 20000"/>
                      <a:gd name="T76" fmla="*/ 15600 w 20000"/>
                      <a:gd name="T77" fmla="*/ 13851 h 20000"/>
                      <a:gd name="T78" fmla="*/ 14635 w 20000"/>
                      <a:gd name="T79" fmla="*/ 13637 h 20000"/>
                      <a:gd name="T80" fmla="*/ 14635 w 20000"/>
                      <a:gd name="T81" fmla="*/ 15655 h 20000"/>
                      <a:gd name="T82" fmla="*/ 14988 w 20000"/>
                      <a:gd name="T83" fmla="*/ 18661 h 20000"/>
                      <a:gd name="T84" fmla="*/ 13059 w 20000"/>
                      <a:gd name="T85" fmla="*/ 17866 h 20000"/>
                      <a:gd name="T86" fmla="*/ 13294 w 20000"/>
                      <a:gd name="T87" fmla="*/ 1937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0" h="20000">
                        <a:moveTo>
                          <a:pt x="13294" y="19981"/>
                        </a:moveTo>
                        <a:lnTo>
                          <a:pt x="12424" y="19981"/>
                        </a:lnTo>
                        <a:lnTo>
                          <a:pt x="11694" y="19670"/>
                        </a:lnTo>
                        <a:lnTo>
                          <a:pt x="10353" y="18565"/>
                        </a:lnTo>
                        <a:lnTo>
                          <a:pt x="9247" y="18060"/>
                        </a:lnTo>
                        <a:lnTo>
                          <a:pt x="8776" y="17245"/>
                        </a:lnTo>
                        <a:lnTo>
                          <a:pt x="8918" y="17051"/>
                        </a:lnTo>
                        <a:lnTo>
                          <a:pt x="9153" y="16760"/>
                        </a:lnTo>
                        <a:lnTo>
                          <a:pt x="8282" y="16256"/>
                        </a:lnTo>
                        <a:lnTo>
                          <a:pt x="7812" y="15461"/>
                        </a:lnTo>
                        <a:lnTo>
                          <a:pt x="7318" y="15150"/>
                        </a:lnTo>
                        <a:lnTo>
                          <a:pt x="7200" y="15461"/>
                        </a:lnTo>
                        <a:lnTo>
                          <a:pt x="6353" y="15267"/>
                        </a:lnTo>
                        <a:lnTo>
                          <a:pt x="5976" y="15267"/>
                        </a:lnTo>
                        <a:lnTo>
                          <a:pt x="5129" y="15461"/>
                        </a:lnTo>
                        <a:lnTo>
                          <a:pt x="4141" y="14956"/>
                        </a:lnTo>
                        <a:lnTo>
                          <a:pt x="4400" y="14142"/>
                        </a:lnTo>
                        <a:lnTo>
                          <a:pt x="5129" y="13560"/>
                        </a:lnTo>
                        <a:lnTo>
                          <a:pt x="5600" y="13637"/>
                        </a:lnTo>
                        <a:lnTo>
                          <a:pt x="6941" y="13948"/>
                        </a:lnTo>
                        <a:lnTo>
                          <a:pt x="7906" y="13637"/>
                        </a:lnTo>
                        <a:lnTo>
                          <a:pt x="8541" y="13851"/>
                        </a:lnTo>
                        <a:lnTo>
                          <a:pt x="8776" y="13346"/>
                        </a:lnTo>
                        <a:lnTo>
                          <a:pt x="8282" y="12726"/>
                        </a:lnTo>
                        <a:lnTo>
                          <a:pt x="8918" y="12532"/>
                        </a:lnTo>
                        <a:lnTo>
                          <a:pt x="9882" y="12047"/>
                        </a:lnTo>
                        <a:lnTo>
                          <a:pt x="10729" y="11445"/>
                        </a:lnTo>
                        <a:lnTo>
                          <a:pt x="10729" y="10747"/>
                        </a:lnTo>
                        <a:lnTo>
                          <a:pt x="10729" y="9932"/>
                        </a:lnTo>
                        <a:lnTo>
                          <a:pt x="10118" y="9350"/>
                        </a:lnTo>
                        <a:lnTo>
                          <a:pt x="9882" y="8826"/>
                        </a:lnTo>
                        <a:lnTo>
                          <a:pt x="8541" y="8923"/>
                        </a:lnTo>
                        <a:lnTo>
                          <a:pt x="8776" y="8516"/>
                        </a:lnTo>
                        <a:lnTo>
                          <a:pt x="9506" y="8516"/>
                        </a:lnTo>
                        <a:lnTo>
                          <a:pt x="8776" y="7624"/>
                        </a:lnTo>
                        <a:lnTo>
                          <a:pt x="8776" y="6731"/>
                        </a:lnTo>
                        <a:lnTo>
                          <a:pt x="8188" y="6014"/>
                        </a:lnTo>
                        <a:lnTo>
                          <a:pt x="7318" y="6014"/>
                        </a:lnTo>
                        <a:lnTo>
                          <a:pt x="7812" y="6421"/>
                        </a:lnTo>
                        <a:lnTo>
                          <a:pt x="7553" y="7022"/>
                        </a:lnTo>
                        <a:lnTo>
                          <a:pt x="6941" y="7022"/>
                        </a:lnTo>
                        <a:lnTo>
                          <a:pt x="5600" y="6421"/>
                        </a:lnTo>
                        <a:lnTo>
                          <a:pt x="5741" y="7022"/>
                        </a:lnTo>
                        <a:lnTo>
                          <a:pt x="5129" y="6731"/>
                        </a:lnTo>
                        <a:lnTo>
                          <a:pt x="4047" y="6421"/>
                        </a:lnTo>
                        <a:lnTo>
                          <a:pt x="2565" y="6014"/>
                        </a:lnTo>
                        <a:lnTo>
                          <a:pt x="1600" y="5432"/>
                        </a:lnTo>
                        <a:lnTo>
                          <a:pt x="494" y="5218"/>
                        </a:lnTo>
                        <a:lnTo>
                          <a:pt x="0" y="4113"/>
                        </a:lnTo>
                        <a:lnTo>
                          <a:pt x="1459" y="4326"/>
                        </a:lnTo>
                        <a:lnTo>
                          <a:pt x="1459" y="3802"/>
                        </a:lnTo>
                        <a:lnTo>
                          <a:pt x="0" y="3414"/>
                        </a:lnTo>
                        <a:lnTo>
                          <a:pt x="635" y="2308"/>
                        </a:lnTo>
                        <a:lnTo>
                          <a:pt x="1224" y="2211"/>
                        </a:lnTo>
                        <a:lnTo>
                          <a:pt x="1106" y="2017"/>
                        </a:lnTo>
                        <a:lnTo>
                          <a:pt x="2212" y="1203"/>
                        </a:lnTo>
                        <a:lnTo>
                          <a:pt x="3176" y="698"/>
                        </a:lnTo>
                        <a:lnTo>
                          <a:pt x="4635" y="0"/>
                        </a:lnTo>
                        <a:lnTo>
                          <a:pt x="6941" y="194"/>
                        </a:lnTo>
                        <a:lnTo>
                          <a:pt x="6212" y="504"/>
                        </a:lnTo>
                        <a:lnTo>
                          <a:pt x="5129" y="989"/>
                        </a:lnTo>
                        <a:lnTo>
                          <a:pt x="4047" y="1707"/>
                        </a:lnTo>
                        <a:lnTo>
                          <a:pt x="4047" y="2308"/>
                        </a:lnTo>
                        <a:lnTo>
                          <a:pt x="3412" y="3123"/>
                        </a:lnTo>
                        <a:lnTo>
                          <a:pt x="3765" y="3919"/>
                        </a:lnTo>
                        <a:lnTo>
                          <a:pt x="2447" y="4597"/>
                        </a:lnTo>
                        <a:lnTo>
                          <a:pt x="3671" y="4714"/>
                        </a:lnTo>
                        <a:lnTo>
                          <a:pt x="4635" y="3802"/>
                        </a:lnTo>
                        <a:lnTo>
                          <a:pt x="4141" y="3608"/>
                        </a:lnTo>
                        <a:lnTo>
                          <a:pt x="4635" y="2813"/>
                        </a:lnTo>
                        <a:lnTo>
                          <a:pt x="5129" y="2619"/>
                        </a:lnTo>
                        <a:lnTo>
                          <a:pt x="5365" y="2017"/>
                        </a:lnTo>
                        <a:lnTo>
                          <a:pt x="6212" y="1513"/>
                        </a:lnTo>
                        <a:lnTo>
                          <a:pt x="7318" y="989"/>
                        </a:lnTo>
                        <a:lnTo>
                          <a:pt x="9506" y="912"/>
                        </a:lnTo>
                        <a:lnTo>
                          <a:pt x="9247" y="1513"/>
                        </a:lnTo>
                        <a:lnTo>
                          <a:pt x="9506" y="1804"/>
                        </a:lnTo>
                        <a:lnTo>
                          <a:pt x="9153" y="2619"/>
                        </a:lnTo>
                        <a:lnTo>
                          <a:pt x="8188" y="3802"/>
                        </a:lnTo>
                        <a:lnTo>
                          <a:pt x="9153" y="3317"/>
                        </a:lnTo>
                        <a:lnTo>
                          <a:pt x="9506" y="3414"/>
                        </a:lnTo>
                        <a:lnTo>
                          <a:pt x="10494" y="3802"/>
                        </a:lnTo>
                        <a:lnTo>
                          <a:pt x="10353" y="3317"/>
                        </a:lnTo>
                        <a:lnTo>
                          <a:pt x="11082" y="3007"/>
                        </a:lnTo>
                        <a:lnTo>
                          <a:pt x="11812" y="3123"/>
                        </a:lnTo>
                        <a:lnTo>
                          <a:pt x="13059" y="3414"/>
                        </a:lnTo>
                        <a:lnTo>
                          <a:pt x="13294" y="3919"/>
                        </a:lnTo>
                        <a:lnTo>
                          <a:pt x="12329" y="4113"/>
                        </a:lnTo>
                        <a:lnTo>
                          <a:pt x="13059" y="4403"/>
                        </a:lnTo>
                        <a:lnTo>
                          <a:pt x="12329" y="4714"/>
                        </a:lnTo>
                        <a:lnTo>
                          <a:pt x="13388" y="4908"/>
                        </a:lnTo>
                        <a:lnTo>
                          <a:pt x="13647" y="5723"/>
                        </a:lnTo>
                        <a:lnTo>
                          <a:pt x="14400" y="5121"/>
                        </a:lnTo>
                        <a:lnTo>
                          <a:pt x="14988" y="5432"/>
                        </a:lnTo>
                        <a:lnTo>
                          <a:pt x="15224" y="5917"/>
                        </a:lnTo>
                        <a:lnTo>
                          <a:pt x="15224" y="6421"/>
                        </a:lnTo>
                        <a:lnTo>
                          <a:pt x="15953" y="6828"/>
                        </a:lnTo>
                        <a:lnTo>
                          <a:pt x="16565" y="7333"/>
                        </a:lnTo>
                        <a:lnTo>
                          <a:pt x="15953" y="7818"/>
                        </a:lnTo>
                        <a:lnTo>
                          <a:pt x="16824" y="7818"/>
                        </a:lnTo>
                        <a:lnTo>
                          <a:pt x="17176" y="8516"/>
                        </a:lnTo>
                        <a:lnTo>
                          <a:pt x="15835" y="8632"/>
                        </a:lnTo>
                        <a:lnTo>
                          <a:pt x="17435" y="9350"/>
                        </a:lnTo>
                        <a:lnTo>
                          <a:pt x="16565" y="9350"/>
                        </a:lnTo>
                        <a:lnTo>
                          <a:pt x="15600" y="9641"/>
                        </a:lnTo>
                        <a:lnTo>
                          <a:pt x="16188" y="10223"/>
                        </a:lnTo>
                        <a:lnTo>
                          <a:pt x="16824" y="11057"/>
                        </a:lnTo>
                        <a:lnTo>
                          <a:pt x="18024" y="11445"/>
                        </a:lnTo>
                        <a:lnTo>
                          <a:pt x="18400" y="12726"/>
                        </a:lnTo>
                        <a:lnTo>
                          <a:pt x="19365" y="12726"/>
                        </a:lnTo>
                        <a:lnTo>
                          <a:pt x="19976" y="13036"/>
                        </a:lnTo>
                        <a:lnTo>
                          <a:pt x="19741" y="13560"/>
                        </a:lnTo>
                        <a:lnTo>
                          <a:pt x="18541" y="14355"/>
                        </a:lnTo>
                        <a:lnTo>
                          <a:pt x="17529" y="14665"/>
                        </a:lnTo>
                        <a:lnTo>
                          <a:pt x="16941" y="15655"/>
                        </a:lnTo>
                        <a:lnTo>
                          <a:pt x="16188" y="14956"/>
                        </a:lnTo>
                        <a:lnTo>
                          <a:pt x="15600" y="13851"/>
                        </a:lnTo>
                        <a:lnTo>
                          <a:pt x="15224" y="13036"/>
                        </a:lnTo>
                        <a:lnTo>
                          <a:pt x="14400" y="13036"/>
                        </a:lnTo>
                        <a:lnTo>
                          <a:pt x="14635" y="13637"/>
                        </a:lnTo>
                        <a:lnTo>
                          <a:pt x="13647" y="13851"/>
                        </a:lnTo>
                        <a:lnTo>
                          <a:pt x="14024" y="14859"/>
                        </a:lnTo>
                        <a:lnTo>
                          <a:pt x="14635" y="15655"/>
                        </a:lnTo>
                        <a:lnTo>
                          <a:pt x="15459" y="16450"/>
                        </a:lnTo>
                        <a:lnTo>
                          <a:pt x="15600" y="17769"/>
                        </a:lnTo>
                        <a:lnTo>
                          <a:pt x="14988" y="18661"/>
                        </a:lnTo>
                        <a:lnTo>
                          <a:pt x="14635" y="19069"/>
                        </a:lnTo>
                        <a:lnTo>
                          <a:pt x="14024" y="18661"/>
                        </a:lnTo>
                        <a:lnTo>
                          <a:pt x="13059" y="17866"/>
                        </a:lnTo>
                        <a:lnTo>
                          <a:pt x="11694" y="16954"/>
                        </a:lnTo>
                        <a:lnTo>
                          <a:pt x="12424" y="18351"/>
                        </a:lnTo>
                        <a:lnTo>
                          <a:pt x="13294" y="19379"/>
                        </a:lnTo>
                        <a:lnTo>
                          <a:pt x="13294" y="19981"/>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srgbClr val="9D90A0"/>
                      </a:solidFill>
                      <a:latin typeface="Arial"/>
                    </a:endParaRPr>
                  </a:p>
                </p:txBody>
              </p:sp>
              <p:sp>
                <p:nvSpPr>
                  <p:cNvPr id="427" name="Freeform 65">
                    <a:extLst>
                      <a:ext uri="{FF2B5EF4-FFF2-40B4-BE49-F238E27FC236}">
                        <a16:creationId xmlns:a16="http://schemas.microsoft.com/office/drawing/2014/main" id="{76432290-FF91-49E8-B49C-F59A3D558E5E}"/>
                      </a:ext>
                    </a:extLst>
                  </p:cNvPr>
                  <p:cNvSpPr>
                    <a:spLocks/>
                  </p:cNvSpPr>
                  <p:nvPr/>
                </p:nvSpPr>
                <p:spPr bwMode="auto">
                  <a:xfrm>
                    <a:off x="2581199" y="1429037"/>
                    <a:ext cx="732345" cy="434877"/>
                  </a:xfrm>
                  <a:custGeom>
                    <a:avLst/>
                    <a:gdLst>
                      <a:gd name="T0" fmla="*/ 4106 w 20000"/>
                      <a:gd name="T1" fmla="*/ 19667 h 20000"/>
                      <a:gd name="T2" fmla="*/ 4270 w 20000"/>
                      <a:gd name="T3" fmla="*/ 18835 h 20000"/>
                      <a:gd name="T4" fmla="*/ 3397 w 20000"/>
                      <a:gd name="T5" fmla="*/ 18946 h 20000"/>
                      <a:gd name="T6" fmla="*/ 758 w 20000"/>
                      <a:gd name="T7" fmla="*/ 18086 h 20000"/>
                      <a:gd name="T8" fmla="*/ 66 w 20000"/>
                      <a:gd name="T9" fmla="*/ 16949 h 20000"/>
                      <a:gd name="T10" fmla="*/ 1105 w 20000"/>
                      <a:gd name="T11" fmla="*/ 15506 h 20000"/>
                      <a:gd name="T12" fmla="*/ 2045 w 20000"/>
                      <a:gd name="T13" fmla="*/ 15090 h 20000"/>
                      <a:gd name="T14" fmla="*/ 2885 w 20000"/>
                      <a:gd name="T15" fmla="*/ 14064 h 20000"/>
                      <a:gd name="T16" fmla="*/ 3149 w 20000"/>
                      <a:gd name="T17" fmla="*/ 16227 h 20000"/>
                      <a:gd name="T18" fmla="*/ 4946 w 20000"/>
                      <a:gd name="T19" fmla="*/ 15090 h 20000"/>
                      <a:gd name="T20" fmla="*/ 3842 w 20000"/>
                      <a:gd name="T21" fmla="*/ 15201 h 20000"/>
                      <a:gd name="T22" fmla="*/ 5375 w 20000"/>
                      <a:gd name="T23" fmla="*/ 12067 h 20000"/>
                      <a:gd name="T24" fmla="*/ 6134 w 20000"/>
                      <a:gd name="T25" fmla="*/ 12483 h 20000"/>
                      <a:gd name="T26" fmla="*/ 6051 w 20000"/>
                      <a:gd name="T27" fmla="*/ 11623 h 20000"/>
                      <a:gd name="T28" fmla="*/ 5622 w 20000"/>
                      <a:gd name="T29" fmla="*/ 9071 h 20000"/>
                      <a:gd name="T30" fmla="*/ 6562 w 20000"/>
                      <a:gd name="T31" fmla="*/ 7490 h 20000"/>
                      <a:gd name="T32" fmla="*/ 7420 w 20000"/>
                      <a:gd name="T33" fmla="*/ 9487 h 20000"/>
                      <a:gd name="T34" fmla="*/ 8359 w 20000"/>
                      <a:gd name="T35" fmla="*/ 10208 h 20000"/>
                      <a:gd name="T36" fmla="*/ 7683 w 20000"/>
                      <a:gd name="T37" fmla="*/ 8044 h 20000"/>
                      <a:gd name="T38" fmla="*/ 9728 w 20000"/>
                      <a:gd name="T39" fmla="*/ 7906 h 20000"/>
                      <a:gd name="T40" fmla="*/ 10585 w 20000"/>
                      <a:gd name="T41" fmla="*/ 6907 h 20000"/>
                      <a:gd name="T42" fmla="*/ 10404 w 20000"/>
                      <a:gd name="T43" fmla="*/ 6186 h 20000"/>
                      <a:gd name="T44" fmla="*/ 7585 w 20000"/>
                      <a:gd name="T45" fmla="*/ 7184 h 20000"/>
                      <a:gd name="T46" fmla="*/ 7585 w 20000"/>
                      <a:gd name="T47" fmla="*/ 5603 h 20000"/>
                      <a:gd name="T48" fmla="*/ 7848 w 20000"/>
                      <a:gd name="T49" fmla="*/ 5049 h 20000"/>
                      <a:gd name="T50" fmla="*/ 5622 w 20000"/>
                      <a:gd name="T51" fmla="*/ 4882 h 20000"/>
                      <a:gd name="T52" fmla="*/ 5375 w 20000"/>
                      <a:gd name="T53" fmla="*/ 4161 h 20000"/>
                      <a:gd name="T54" fmla="*/ 5787 w 20000"/>
                      <a:gd name="T55" fmla="*/ 2746 h 20000"/>
                      <a:gd name="T56" fmla="*/ 7238 w 20000"/>
                      <a:gd name="T57" fmla="*/ 1886 h 20000"/>
                      <a:gd name="T58" fmla="*/ 8524 w 20000"/>
                      <a:gd name="T59" fmla="*/ 1886 h 20000"/>
                      <a:gd name="T60" fmla="*/ 9052 w 20000"/>
                      <a:gd name="T61" fmla="*/ 1165 h 20000"/>
                      <a:gd name="T62" fmla="*/ 10585 w 20000"/>
                      <a:gd name="T63" fmla="*/ 1165 h 20000"/>
                      <a:gd name="T64" fmla="*/ 11261 w 20000"/>
                      <a:gd name="T65" fmla="*/ 3024 h 20000"/>
                      <a:gd name="T66" fmla="*/ 12119 w 20000"/>
                      <a:gd name="T67" fmla="*/ 444 h 20000"/>
                      <a:gd name="T68" fmla="*/ 13916 w 20000"/>
                      <a:gd name="T69" fmla="*/ 2330 h 20000"/>
                      <a:gd name="T70" fmla="*/ 15268 w 20000"/>
                      <a:gd name="T71" fmla="*/ 749 h 20000"/>
                      <a:gd name="T72" fmla="*/ 15878 w 20000"/>
                      <a:gd name="T73" fmla="*/ 860 h 20000"/>
                      <a:gd name="T74" fmla="*/ 16373 w 20000"/>
                      <a:gd name="T75" fmla="*/ 1581 h 20000"/>
                      <a:gd name="T76" fmla="*/ 17246 w 20000"/>
                      <a:gd name="T77" fmla="*/ 860 h 20000"/>
                      <a:gd name="T78" fmla="*/ 18434 w 20000"/>
                      <a:gd name="T79" fmla="*/ 2330 h 20000"/>
                      <a:gd name="T80" fmla="*/ 18434 w 20000"/>
                      <a:gd name="T81" fmla="*/ 3024 h 20000"/>
                      <a:gd name="T82" fmla="*/ 19984 w 20000"/>
                      <a:gd name="T83" fmla="*/ 5049 h 20000"/>
                      <a:gd name="T84" fmla="*/ 18434 w 20000"/>
                      <a:gd name="T85" fmla="*/ 6463 h 20000"/>
                      <a:gd name="T86" fmla="*/ 15697 w 20000"/>
                      <a:gd name="T87" fmla="*/ 6768 h 20000"/>
                      <a:gd name="T88" fmla="*/ 17659 w 20000"/>
                      <a:gd name="T89" fmla="*/ 7184 h 20000"/>
                      <a:gd name="T90" fmla="*/ 15268 w 20000"/>
                      <a:gd name="T91" fmla="*/ 8766 h 20000"/>
                      <a:gd name="T92" fmla="*/ 13735 w 20000"/>
                      <a:gd name="T93" fmla="*/ 10208 h 20000"/>
                      <a:gd name="T94" fmla="*/ 11954 w 20000"/>
                      <a:gd name="T95" fmla="*/ 11789 h 20000"/>
                      <a:gd name="T96" fmla="*/ 9893 w 20000"/>
                      <a:gd name="T97" fmla="*/ 12067 h 20000"/>
                      <a:gd name="T98" fmla="*/ 8112 w 20000"/>
                      <a:gd name="T99" fmla="*/ 12926 h 20000"/>
                      <a:gd name="T100" fmla="*/ 9629 w 20000"/>
                      <a:gd name="T101" fmla="*/ 13953 h 20000"/>
                      <a:gd name="T102" fmla="*/ 8524 w 20000"/>
                      <a:gd name="T103" fmla="*/ 15784 h 20000"/>
                      <a:gd name="T104" fmla="*/ 6991 w 20000"/>
                      <a:gd name="T105" fmla="*/ 16505 h 20000"/>
                      <a:gd name="T106" fmla="*/ 5458 w 20000"/>
                      <a:gd name="T107" fmla="*/ 16949 h 20000"/>
                      <a:gd name="T108" fmla="*/ 4683 w 20000"/>
                      <a:gd name="T109" fmla="*/ 16949 h 20000"/>
                      <a:gd name="T110" fmla="*/ 6298 w 20000"/>
                      <a:gd name="T111" fmla="*/ 18086 h 20000"/>
                      <a:gd name="T112" fmla="*/ 5029 w 20000"/>
                      <a:gd name="T113" fmla="*/ 1997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000" h="20000">
                        <a:moveTo>
                          <a:pt x="5029" y="19972"/>
                        </a:moveTo>
                        <a:lnTo>
                          <a:pt x="4106" y="19667"/>
                        </a:lnTo>
                        <a:lnTo>
                          <a:pt x="4336" y="19223"/>
                        </a:lnTo>
                        <a:lnTo>
                          <a:pt x="4270" y="18835"/>
                        </a:lnTo>
                        <a:lnTo>
                          <a:pt x="3842" y="18086"/>
                        </a:lnTo>
                        <a:lnTo>
                          <a:pt x="3397" y="18946"/>
                        </a:lnTo>
                        <a:lnTo>
                          <a:pt x="1880" y="18835"/>
                        </a:lnTo>
                        <a:lnTo>
                          <a:pt x="758" y="18086"/>
                        </a:lnTo>
                        <a:lnTo>
                          <a:pt x="0" y="17365"/>
                        </a:lnTo>
                        <a:lnTo>
                          <a:pt x="66" y="16949"/>
                        </a:lnTo>
                        <a:lnTo>
                          <a:pt x="495" y="16227"/>
                        </a:lnTo>
                        <a:lnTo>
                          <a:pt x="1105" y="15506"/>
                        </a:lnTo>
                        <a:lnTo>
                          <a:pt x="2045" y="16227"/>
                        </a:lnTo>
                        <a:lnTo>
                          <a:pt x="2045" y="15090"/>
                        </a:lnTo>
                        <a:lnTo>
                          <a:pt x="2209" y="14064"/>
                        </a:lnTo>
                        <a:lnTo>
                          <a:pt x="2885" y="14064"/>
                        </a:lnTo>
                        <a:lnTo>
                          <a:pt x="2984" y="15201"/>
                        </a:lnTo>
                        <a:lnTo>
                          <a:pt x="3149" y="16227"/>
                        </a:lnTo>
                        <a:lnTo>
                          <a:pt x="3842" y="16227"/>
                        </a:lnTo>
                        <a:lnTo>
                          <a:pt x="4946" y="15090"/>
                        </a:lnTo>
                        <a:lnTo>
                          <a:pt x="4518" y="15090"/>
                        </a:lnTo>
                        <a:lnTo>
                          <a:pt x="3842" y="15201"/>
                        </a:lnTo>
                        <a:lnTo>
                          <a:pt x="4782" y="11623"/>
                        </a:lnTo>
                        <a:lnTo>
                          <a:pt x="5375" y="12067"/>
                        </a:lnTo>
                        <a:lnTo>
                          <a:pt x="5886" y="13204"/>
                        </a:lnTo>
                        <a:lnTo>
                          <a:pt x="6134" y="12483"/>
                        </a:lnTo>
                        <a:lnTo>
                          <a:pt x="6744" y="11789"/>
                        </a:lnTo>
                        <a:lnTo>
                          <a:pt x="6051" y="11623"/>
                        </a:lnTo>
                        <a:lnTo>
                          <a:pt x="5787" y="10624"/>
                        </a:lnTo>
                        <a:lnTo>
                          <a:pt x="5622" y="9071"/>
                        </a:lnTo>
                        <a:lnTo>
                          <a:pt x="5886" y="7601"/>
                        </a:lnTo>
                        <a:lnTo>
                          <a:pt x="6562" y="7490"/>
                        </a:lnTo>
                        <a:lnTo>
                          <a:pt x="7172" y="7906"/>
                        </a:lnTo>
                        <a:lnTo>
                          <a:pt x="7420" y="9487"/>
                        </a:lnTo>
                        <a:lnTo>
                          <a:pt x="7585" y="10902"/>
                        </a:lnTo>
                        <a:lnTo>
                          <a:pt x="8359" y="10208"/>
                        </a:lnTo>
                        <a:lnTo>
                          <a:pt x="7848" y="9182"/>
                        </a:lnTo>
                        <a:lnTo>
                          <a:pt x="7683" y="8044"/>
                        </a:lnTo>
                        <a:lnTo>
                          <a:pt x="8359" y="8044"/>
                        </a:lnTo>
                        <a:lnTo>
                          <a:pt x="9728" y="7906"/>
                        </a:lnTo>
                        <a:lnTo>
                          <a:pt x="11261" y="7184"/>
                        </a:lnTo>
                        <a:lnTo>
                          <a:pt x="10585" y="6907"/>
                        </a:lnTo>
                        <a:lnTo>
                          <a:pt x="11954" y="5326"/>
                        </a:lnTo>
                        <a:lnTo>
                          <a:pt x="10404" y="6186"/>
                        </a:lnTo>
                        <a:lnTo>
                          <a:pt x="9052" y="7490"/>
                        </a:lnTo>
                        <a:lnTo>
                          <a:pt x="7585" y="7184"/>
                        </a:lnTo>
                        <a:lnTo>
                          <a:pt x="6744" y="6463"/>
                        </a:lnTo>
                        <a:lnTo>
                          <a:pt x="7585" y="5603"/>
                        </a:lnTo>
                        <a:lnTo>
                          <a:pt x="9464" y="5049"/>
                        </a:lnTo>
                        <a:lnTo>
                          <a:pt x="7848" y="5049"/>
                        </a:lnTo>
                        <a:lnTo>
                          <a:pt x="6496" y="6019"/>
                        </a:lnTo>
                        <a:lnTo>
                          <a:pt x="5622" y="4882"/>
                        </a:lnTo>
                        <a:lnTo>
                          <a:pt x="8524" y="4438"/>
                        </a:lnTo>
                        <a:lnTo>
                          <a:pt x="5375" y="4161"/>
                        </a:lnTo>
                        <a:lnTo>
                          <a:pt x="7420" y="3190"/>
                        </a:lnTo>
                        <a:lnTo>
                          <a:pt x="5787" y="2746"/>
                        </a:lnTo>
                        <a:lnTo>
                          <a:pt x="5787" y="1997"/>
                        </a:lnTo>
                        <a:lnTo>
                          <a:pt x="7238" y="1886"/>
                        </a:lnTo>
                        <a:lnTo>
                          <a:pt x="8277" y="1442"/>
                        </a:lnTo>
                        <a:lnTo>
                          <a:pt x="8524" y="1886"/>
                        </a:lnTo>
                        <a:lnTo>
                          <a:pt x="9629" y="2330"/>
                        </a:lnTo>
                        <a:lnTo>
                          <a:pt x="9052" y="1165"/>
                        </a:lnTo>
                        <a:lnTo>
                          <a:pt x="9893" y="444"/>
                        </a:lnTo>
                        <a:lnTo>
                          <a:pt x="10585" y="1165"/>
                        </a:lnTo>
                        <a:lnTo>
                          <a:pt x="10404" y="2330"/>
                        </a:lnTo>
                        <a:lnTo>
                          <a:pt x="11261" y="3024"/>
                        </a:lnTo>
                        <a:lnTo>
                          <a:pt x="11179" y="1442"/>
                        </a:lnTo>
                        <a:lnTo>
                          <a:pt x="12119" y="444"/>
                        </a:lnTo>
                        <a:lnTo>
                          <a:pt x="13306" y="166"/>
                        </a:lnTo>
                        <a:lnTo>
                          <a:pt x="13916" y="2330"/>
                        </a:lnTo>
                        <a:lnTo>
                          <a:pt x="13982" y="0"/>
                        </a:lnTo>
                        <a:lnTo>
                          <a:pt x="15268" y="749"/>
                        </a:lnTo>
                        <a:lnTo>
                          <a:pt x="15449" y="2330"/>
                        </a:lnTo>
                        <a:lnTo>
                          <a:pt x="15878" y="860"/>
                        </a:lnTo>
                        <a:lnTo>
                          <a:pt x="16208" y="749"/>
                        </a:lnTo>
                        <a:lnTo>
                          <a:pt x="16373" y="1581"/>
                        </a:lnTo>
                        <a:lnTo>
                          <a:pt x="16636" y="860"/>
                        </a:lnTo>
                        <a:lnTo>
                          <a:pt x="17246" y="860"/>
                        </a:lnTo>
                        <a:lnTo>
                          <a:pt x="17246" y="1886"/>
                        </a:lnTo>
                        <a:lnTo>
                          <a:pt x="18434" y="2330"/>
                        </a:lnTo>
                        <a:lnTo>
                          <a:pt x="17082" y="3190"/>
                        </a:lnTo>
                        <a:lnTo>
                          <a:pt x="18434" y="3024"/>
                        </a:lnTo>
                        <a:lnTo>
                          <a:pt x="19472" y="3024"/>
                        </a:lnTo>
                        <a:lnTo>
                          <a:pt x="19984" y="5049"/>
                        </a:lnTo>
                        <a:lnTo>
                          <a:pt x="19472" y="5742"/>
                        </a:lnTo>
                        <a:lnTo>
                          <a:pt x="18434" y="6463"/>
                        </a:lnTo>
                        <a:lnTo>
                          <a:pt x="17246" y="6768"/>
                        </a:lnTo>
                        <a:lnTo>
                          <a:pt x="15697" y="6768"/>
                        </a:lnTo>
                        <a:lnTo>
                          <a:pt x="16208" y="7490"/>
                        </a:lnTo>
                        <a:lnTo>
                          <a:pt x="17659" y="7184"/>
                        </a:lnTo>
                        <a:lnTo>
                          <a:pt x="16142" y="8350"/>
                        </a:lnTo>
                        <a:lnTo>
                          <a:pt x="15268" y="8766"/>
                        </a:lnTo>
                        <a:lnTo>
                          <a:pt x="14427" y="9487"/>
                        </a:lnTo>
                        <a:lnTo>
                          <a:pt x="13735" y="10208"/>
                        </a:lnTo>
                        <a:lnTo>
                          <a:pt x="12976" y="11345"/>
                        </a:lnTo>
                        <a:lnTo>
                          <a:pt x="11954" y="11789"/>
                        </a:lnTo>
                        <a:lnTo>
                          <a:pt x="10849" y="12205"/>
                        </a:lnTo>
                        <a:lnTo>
                          <a:pt x="9893" y="12067"/>
                        </a:lnTo>
                        <a:lnTo>
                          <a:pt x="9052" y="11789"/>
                        </a:lnTo>
                        <a:lnTo>
                          <a:pt x="8112" y="12926"/>
                        </a:lnTo>
                        <a:lnTo>
                          <a:pt x="9052" y="12926"/>
                        </a:lnTo>
                        <a:lnTo>
                          <a:pt x="9629" y="13953"/>
                        </a:lnTo>
                        <a:lnTo>
                          <a:pt x="8953" y="15090"/>
                        </a:lnTo>
                        <a:lnTo>
                          <a:pt x="8524" y="15784"/>
                        </a:lnTo>
                        <a:lnTo>
                          <a:pt x="7238" y="15784"/>
                        </a:lnTo>
                        <a:lnTo>
                          <a:pt x="6991" y="16505"/>
                        </a:lnTo>
                        <a:lnTo>
                          <a:pt x="6496" y="16949"/>
                        </a:lnTo>
                        <a:lnTo>
                          <a:pt x="5458" y="16949"/>
                        </a:lnTo>
                        <a:lnTo>
                          <a:pt x="5029" y="15784"/>
                        </a:lnTo>
                        <a:lnTo>
                          <a:pt x="4683" y="16949"/>
                        </a:lnTo>
                        <a:lnTo>
                          <a:pt x="5622" y="18086"/>
                        </a:lnTo>
                        <a:lnTo>
                          <a:pt x="6298" y="18086"/>
                        </a:lnTo>
                        <a:lnTo>
                          <a:pt x="5622" y="19528"/>
                        </a:lnTo>
                        <a:lnTo>
                          <a:pt x="5029" y="19972"/>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srgbClr val="9D90A0"/>
                      </a:solidFill>
                      <a:latin typeface="Arial"/>
                    </a:endParaRPr>
                  </a:p>
                </p:txBody>
              </p:sp>
              <p:sp>
                <p:nvSpPr>
                  <p:cNvPr id="428" name="Freeform 64">
                    <a:extLst>
                      <a:ext uri="{FF2B5EF4-FFF2-40B4-BE49-F238E27FC236}">
                        <a16:creationId xmlns:a16="http://schemas.microsoft.com/office/drawing/2014/main" id="{AEB097CB-7ACF-4E56-A530-B52CD749AE14}"/>
                      </a:ext>
                    </a:extLst>
                  </p:cNvPr>
                  <p:cNvSpPr>
                    <a:spLocks/>
                  </p:cNvSpPr>
                  <p:nvPr/>
                </p:nvSpPr>
                <p:spPr bwMode="auto">
                  <a:xfrm>
                    <a:off x="1776376" y="1841263"/>
                    <a:ext cx="356357" cy="276328"/>
                  </a:xfrm>
                  <a:custGeom>
                    <a:avLst/>
                    <a:gdLst>
                      <a:gd name="T0" fmla="*/ 14721 w 20000"/>
                      <a:gd name="T1" fmla="*/ 19956 h 20000"/>
                      <a:gd name="T2" fmla="*/ 12081 w 20000"/>
                      <a:gd name="T3" fmla="*/ 18162 h 20000"/>
                      <a:gd name="T4" fmla="*/ 10694 w 20000"/>
                      <a:gd name="T5" fmla="*/ 17637 h 20000"/>
                      <a:gd name="T6" fmla="*/ 6633 w 20000"/>
                      <a:gd name="T7" fmla="*/ 18337 h 20000"/>
                      <a:gd name="T8" fmla="*/ 2437 w 20000"/>
                      <a:gd name="T9" fmla="*/ 17199 h 20000"/>
                      <a:gd name="T10" fmla="*/ 2809 w 20000"/>
                      <a:gd name="T11" fmla="*/ 15186 h 20000"/>
                      <a:gd name="T12" fmla="*/ 135 w 20000"/>
                      <a:gd name="T13" fmla="*/ 13348 h 20000"/>
                      <a:gd name="T14" fmla="*/ 135 w 20000"/>
                      <a:gd name="T15" fmla="*/ 10635 h 20000"/>
                      <a:gd name="T16" fmla="*/ 4535 w 20000"/>
                      <a:gd name="T17" fmla="*/ 11116 h 20000"/>
                      <a:gd name="T18" fmla="*/ 7885 w 20000"/>
                      <a:gd name="T19" fmla="*/ 12254 h 20000"/>
                      <a:gd name="T20" fmla="*/ 5245 w 20000"/>
                      <a:gd name="T21" fmla="*/ 9497 h 20000"/>
                      <a:gd name="T22" fmla="*/ 1015 w 20000"/>
                      <a:gd name="T23" fmla="*/ 8840 h 20000"/>
                      <a:gd name="T24" fmla="*/ 1387 w 20000"/>
                      <a:gd name="T25" fmla="*/ 6565 h 20000"/>
                      <a:gd name="T26" fmla="*/ 5956 w 20000"/>
                      <a:gd name="T27" fmla="*/ 6565 h 20000"/>
                      <a:gd name="T28" fmla="*/ 2809 w 20000"/>
                      <a:gd name="T29" fmla="*/ 5208 h 20000"/>
                      <a:gd name="T30" fmla="*/ 2267 w 20000"/>
                      <a:gd name="T31" fmla="*/ 3414 h 20000"/>
                      <a:gd name="T32" fmla="*/ 4196 w 20000"/>
                      <a:gd name="T33" fmla="*/ 2713 h 20000"/>
                      <a:gd name="T34" fmla="*/ 4535 w 20000"/>
                      <a:gd name="T35" fmla="*/ 1619 h 20000"/>
                      <a:gd name="T36" fmla="*/ 6971 w 20000"/>
                      <a:gd name="T37" fmla="*/ 919 h 20000"/>
                      <a:gd name="T38" fmla="*/ 10694 w 20000"/>
                      <a:gd name="T39" fmla="*/ 0 h 20000"/>
                      <a:gd name="T40" fmla="*/ 8900 w 20000"/>
                      <a:gd name="T41" fmla="*/ 2932 h 20000"/>
                      <a:gd name="T42" fmla="*/ 11540 w 20000"/>
                      <a:gd name="T43" fmla="*/ 2713 h 20000"/>
                      <a:gd name="T44" fmla="*/ 12420 w 20000"/>
                      <a:gd name="T45" fmla="*/ 4551 h 20000"/>
                      <a:gd name="T46" fmla="*/ 12589 w 20000"/>
                      <a:gd name="T47" fmla="*/ 5208 h 20000"/>
                      <a:gd name="T48" fmla="*/ 14349 w 20000"/>
                      <a:gd name="T49" fmla="*/ 4551 h 20000"/>
                      <a:gd name="T50" fmla="*/ 14856 w 20000"/>
                      <a:gd name="T51" fmla="*/ 3414 h 20000"/>
                      <a:gd name="T52" fmla="*/ 14856 w 20000"/>
                      <a:gd name="T53" fmla="*/ 6565 h 20000"/>
                      <a:gd name="T54" fmla="*/ 14856 w 20000"/>
                      <a:gd name="T55" fmla="*/ 8840 h 20000"/>
                      <a:gd name="T56" fmla="*/ 16311 w 20000"/>
                      <a:gd name="T57" fmla="*/ 6346 h 20000"/>
                      <a:gd name="T58" fmla="*/ 18037 w 20000"/>
                      <a:gd name="T59" fmla="*/ 2932 h 20000"/>
                      <a:gd name="T60" fmla="*/ 19425 w 20000"/>
                      <a:gd name="T61" fmla="*/ 4770 h 20000"/>
                      <a:gd name="T62" fmla="*/ 19289 w 20000"/>
                      <a:gd name="T63" fmla="*/ 7484 h 20000"/>
                      <a:gd name="T64" fmla="*/ 18037 w 20000"/>
                      <a:gd name="T65" fmla="*/ 10635 h 20000"/>
                      <a:gd name="T66" fmla="*/ 17834 w 20000"/>
                      <a:gd name="T67" fmla="*/ 12910 h 20000"/>
                      <a:gd name="T68" fmla="*/ 18579 w 20000"/>
                      <a:gd name="T69" fmla="*/ 14048 h 20000"/>
                      <a:gd name="T70" fmla="*/ 19966 w 20000"/>
                      <a:gd name="T71" fmla="*/ 16543 h 20000"/>
                      <a:gd name="T72" fmla="*/ 18376 w 20000"/>
                      <a:gd name="T73" fmla="*/ 17199 h 20000"/>
                      <a:gd name="T74" fmla="*/ 16311 w 20000"/>
                      <a:gd name="T75" fmla="*/ 17199 h 20000"/>
                      <a:gd name="T76" fmla="*/ 17157 w 20000"/>
                      <a:gd name="T77" fmla="*/ 18337 h 20000"/>
                      <a:gd name="T78" fmla="*/ 16108 w 20000"/>
                      <a:gd name="T79" fmla="*/ 1995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00" h="20000">
                        <a:moveTo>
                          <a:pt x="16108" y="19956"/>
                        </a:moveTo>
                        <a:lnTo>
                          <a:pt x="14721" y="19956"/>
                        </a:lnTo>
                        <a:lnTo>
                          <a:pt x="12927" y="19037"/>
                        </a:lnTo>
                        <a:lnTo>
                          <a:pt x="12081" y="18162"/>
                        </a:lnTo>
                        <a:lnTo>
                          <a:pt x="12081" y="16543"/>
                        </a:lnTo>
                        <a:lnTo>
                          <a:pt x="10694" y="17637"/>
                        </a:lnTo>
                        <a:lnTo>
                          <a:pt x="8900" y="18162"/>
                        </a:lnTo>
                        <a:lnTo>
                          <a:pt x="6633" y="18337"/>
                        </a:lnTo>
                        <a:lnTo>
                          <a:pt x="4196" y="17637"/>
                        </a:lnTo>
                        <a:lnTo>
                          <a:pt x="2437" y="17199"/>
                        </a:lnTo>
                        <a:lnTo>
                          <a:pt x="2437" y="16105"/>
                        </a:lnTo>
                        <a:lnTo>
                          <a:pt x="2809" y="15186"/>
                        </a:lnTo>
                        <a:lnTo>
                          <a:pt x="1557" y="14048"/>
                        </a:lnTo>
                        <a:lnTo>
                          <a:pt x="135" y="13348"/>
                        </a:lnTo>
                        <a:lnTo>
                          <a:pt x="0" y="11816"/>
                        </a:lnTo>
                        <a:lnTo>
                          <a:pt x="135" y="10635"/>
                        </a:lnTo>
                        <a:lnTo>
                          <a:pt x="2437" y="10635"/>
                        </a:lnTo>
                        <a:lnTo>
                          <a:pt x="4535" y="11116"/>
                        </a:lnTo>
                        <a:lnTo>
                          <a:pt x="5956" y="11816"/>
                        </a:lnTo>
                        <a:lnTo>
                          <a:pt x="7885" y="12254"/>
                        </a:lnTo>
                        <a:lnTo>
                          <a:pt x="7343" y="11335"/>
                        </a:lnTo>
                        <a:lnTo>
                          <a:pt x="5245" y="9497"/>
                        </a:lnTo>
                        <a:lnTo>
                          <a:pt x="3316" y="9497"/>
                        </a:lnTo>
                        <a:lnTo>
                          <a:pt x="1015" y="8840"/>
                        </a:lnTo>
                        <a:lnTo>
                          <a:pt x="880" y="7484"/>
                        </a:lnTo>
                        <a:lnTo>
                          <a:pt x="1387" y="6565"/>
                        </a:lnTo>
                        <a:lnTo>
                          <a:pt x="2978" y="6565"/>
                        </a:lnTo>
                        <a:lnTo>
                          <a:pt x="5956" y="6565"/>
                        </a:lnTo>
                        <a:lnTo>
                          <a:pt x="2267" y="5646"/>
                        </a:lnTo>
                        <a:lnTo>
                          <a:pt x="2809" y="5208"/>
                        </a:lnTo>
                        <a:lnTo>
                          <a:pt x="1557" y="4551"/>
                        </a:lnTo>
                        <a:lnTo>
                          <a:pt x="2267" y="3414"/>
                        </a:lnTo>
                        <a:lnTo>
                          <a:pt x="3316" y="2932"/>
                        </a:lnTo>
                        <a:lnTo>
                          <a:pt x="4196" y="2713"/>
                        </a:lnTo>
                        <a:lnTo>
                          <a:pt x="3858" y="1794"/>
                        </a:lnTo>
                        <a:lnTo>
                          <a:pt x="4535" y="1619"/>
                        </a:lnTo>
                        <a:lnTo>
                          <a:pt x="5584" y="1619"/>
                        </a:lnTo>
                        <a:lnTo>
                          <a:pt x="6971" y="919"/>
                        </a:lnTo>
                        <a:lnTo>
                          <a:pt x="8426" y="438"/>
                        </a:lnTo>
                        <a:lnTo>
                          <a:pt x="10694" y="0"/>
                        </a:lnTo>
                        <a:lnTo>
                          <a:pt x="10355" y="1794"/>
                        </a:lnTo>
                        <a:lnTo>
                          <a:pt x="8900" y="2932"/>
                        </a:lnTo>
                        <a:lnTo>
                          <a:pt x="10694" y="2932"/>
                        </a:lnTo>
                        <a:lnTo>
                          <a:pt x="11540" y="2713"/>
                        </a:lnTo>
                        <a:lnTo>
                          <a:pt x="12589" y="3589"/>
                        </a:lnTo>
                        <a:lnTo>
                          <a:pt x="12420" y="4551"/>
                        </a:lnTo>
                        <a:lnTo>
                          <a:pt x="11201" y="5208"/>
                        </a:lnTo>
                        <a:lnTo>
                          <a:pt x="12589" y="5208"/>
                        </a:lnTo>
                        <a:lnTo>
                          <a:pt x="13841" y="5646"/>
                        </a:lnTo>
                        <a:lnTo>
                          <a:pt x="14349" y="4551"/>
                        </a:lnTo>
                        <a:lnTo>
                          <a:pt x="14349" y="2932"/>
                        </a:lnTo>
                        <a:lnTo>
                          <a:pt x="14856" y="3414"/>
                        </a:lnTo>
                        <a:lnTo>
                          <a:pt x="15601" y="4770"/>
                        </a:lnTo>
                        <a:lnTo>
                          <a:pt x="14856" y="6565"/>
                        </a:lnTo>
                        <a:lnTo>
                          <a:pt x="14349" y="8403"/>
                        </a:lnTo>
                        <a:lnTo>
                          <a:pt x="14856" y="8840"/>
                        </a:lnTo>
                        <a:lnTo>
                          <a:pt x="15770" y="8140"/>
                        </a:lnTo>
                        <a:lnTo>
                          <a:pt x="16311" y="6346"/>
                        </a:lnTo>
                        <a:lnTo>
                          <a:pt x="16988" y="4551"/>
                        </a:lnTo>
                        <a:lnTo>
                          <a:pt x="18037" y="2932"/>
                        </a:lnTo>
                        <a:lnTo>
                          <a:pt x="18917" y="3414"/>
                        </a:lnTo>
                        <a:lnTo>
                          <a:pt x="19425" y="4770"/>
                        </a:lnTo>
                        <a:lnTo>
                          <a:pt x="19797" y="5908"/>
                        </a:lnTo>
                        <a:lnTo>
                          <a:pt x="19289" y="7484"/>
                        </a:lnTo>
                        <a:lnTo>
                          <a:pt x="18579" y="9278"/>
                        </a:lnTo>
                        <a:lnTo>
                          <a:pt x="18037" y="10635"/>
                        </a:lnTo>
                        <a:lnTo>
                          <a:pt x="17496" y="11816"/>
                        </a:lnTo>
                        <a:lnTo>
                          <a:pt x="17834" y="12910"/>
                        </a:lnTo>
                        <a:lnTo>
                          <a:pt x="18376" y="14311"/>
                        </a:lnTo>
                        <a:lnTo>
                          <a:pt x="18579" y="14048"/>
                        </a:lnTo>
                        <a:lnTo>
                          <a:pt x="19289" y="15405"/>
                        </a:lnTo>
                        <a:lnTo>
                          <a:pt x="19966" y="16543"/>
                        </a:lnTo>
                        <a:lnTo>
                          <a:pt x="19289" y="18162"/>
                        </a:lnTo>
                        <a:lnTo>
                          <a:pt x="18376" y="17199"/>
                        </a:lnTo>
                        <a:lnTo>
                          <a:pt x="17157" y="17199"/>
                        </a:lnTo>
                        <a:lnTo>
                          <a:pt x="16311" y="17199"/>
                        </a:lnTo>
                        <a:lnTo>
                          <a:pt x="15770" y="19037"/>
                        </a:lnTo>
                        <a:lnTo>
                          <a:pt x="17157" y="18337"/>
                        </a:lnTo>
                        <a:lnTo>
                          <a:pt x="17157" y="19475"/>
                        </a:lnTo>
                        <a:lnTo>
                          <a:pt x="16108" y="19956"/>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srgbClr val="9D90A0"/>
                      </a:solidFill>
                      <a:latin typeface="Arial"/>
                    </a:endParaRPr>
                  </a:p>
                </p:txBody>
              </p:sp>
              <p:sp>
                <p:nvSpPr>
                  <p:cNvPr id="429" name="Freeform 63">
                    <a:extLst>
                      <a:ext uri="{FF2B5EF4-FFF2-40B4-BE49-F238E27FC236}">
                        <a16:creationId xmlns:a16="http://schemas.microsoft.com/office/drawing/2014/main" id="{5E30CCFE-FE73-4ED8-B018-87BB751B4C14}"/>
                      </a:ext>
                    </a:extLst>
                  </p:cNvPr>
                  <p:cNvSpPr>
                    <a:spLocks/>
                  </p:cNvSpPr>
                  <p:nvPr/>
                </p:nvSpPr>
                <p:spPr bwMode="auto">
                  <a:xfrm>
                    <a:off x="2596299" y="1478866"/>
                    <a:ext cx="185729" cy="231029"/>
                  </a:xfrm>
                  <a:custGeom>
                    <a:avLst/>
                    <a:gdLst>
                      <a:gd name="T0" fmla="*/ 7036 w 20000"/>
                      <a:gd name="T1" fmla="*/ 19948 h 20000"/>
                      <a:gd name="T2" fmla="*/ 3974 w 20000"/>
                      <a:gd name="T3" fmla="*/ 19687 h 20000"/>
                      <a:gd name="T4" fmla="*/ 2671 w 20000"/>
                      <a:gd name="T5" fmla="*/ 19112 h 20000"/>
                      <a:gd name="T6" fmla="*/ 0 w 20000"/>
                      <a:gd name="T7" fmla="*/ 17807 h 20000"/>
                      <a:gd name="T8" fmla="*/ 0 w 20000"/>
                      <a:gd name="T9" fmla="*/ 15352 h 20000"/>
                      <a:gd name="T10" fmla="*/ 2671 w 20000"/>
                      <a:gd name="T11" fmla="*/ 13473 h 20000"/>
                      <a:gd name="T12" fmla="*/ 8404 w 20000"/>
                      <a:gd name="T13" fmla="*/ 14308 h 20000"/>
                      <a:gd name="T14" fmla="*/ 8078 w 20000"/>
                      <a:gd name="T15" fmla="*/ 12167 h 20000"/>
                      <a:gd name="T16" fmla="*/ 3062 w 20000"/>
                      <a:gd name="T17" fmla="*/ 11854 h 20000"/>
                      <a:gd name="T18" fmla="*/ 261 w 20000"/>
                      <a:gd name="T19" fmla="*/ 11332 h 20000"/>
                      <a:gd name="T20" fmla="*/ 3974 w 20000"/>
                      <a:gd name="T21" fmla="*/ 9713 h 20000"/>
                      <a:gd name="T22" fmla="*/ 261 w 20000"/>
                      <a:gd name="T23" fmla="*/ 9713 h 20000"/>
                      <a:gd name="T24" fmla="*/ 2671 w 20000"/>
                      <a:gd name="T25" fmla="*/ 6475 h 20000"/>
                      <a:gd name="T26" fmla="*/ 5407 w 20000"/>
                      <a:gd name="T27" fmla="*/ 7781 h 20000"/>
                      <a:gd name="T28" fmla="*/ 8078 w 20000"/>
                      <a:gd name="T29" fmla="*/ 6475 h 20000"/>
                      <a:gd name="T30" fmla="*/ 5407 w 20000"/>
                      <a:gd name="T31" fmla="*/ 6475 h 20000"/>
                      <a:gd name="T32" fmla="*/ 3974 w 20000"/>
                      <a:gd name="T33" fmla="*/ 5117 h 20000"/>
                      <a:gd name="T34" fmla="*/ 6384 w 20000"/>
                      <a:gd name="T35" fmla="*/ 4021 h 20000"/>
                      <a:gd name="T36" fmla="*/ 9772 w 20000"/>
                      <a:gd name="T37" fmla="*/ 4804 h 20000"/>
                      <a:gd name="T38" fmla="*/ 10749 w 20000"/>
                      <a:gd name="T39" fmla="*/ 4021 h 20000"/>
                      <a:gd name="T40" fmla="*/ 9772 w 20000"/>
                      <a:gd name="T41" fmla="*/ 2977 h 20000"/>
                      <a:gd name="T42" fmla="*/ 11792 w 20000"/>
                      <a:gd name="T43" fmla="*/ 2141 h 20000"/>
                      <a:gd name="T44" fmla="*/ 15505 w 20000"/>
                      <a:gd name="T45" fmla="*/ 0 h 20000"/>
                      <a:gd name="T46" fmla="*/ 17915 w 20000"/>
                      <a:gd name="T47" fmla="*/ 1619 h 20000"/>
                      <a:gd name="T48" fmla="*/ 16873 w 20000"/>
                      <a:gd name="T49" fmla="*/ 3499 h 20000"/>
                      <a:gd name="T50" fmla="*/ 16873 w 20000"/>
                      <a:gd name="T51" fmla="*/ 6162 h 20000"/>
                      <a:gd name="T52" fmla="*/ 17915 w 20000"/>
                      <a:gd name="T53" fmla="*/ 6997 h 20000"/>
                      <a:gd name="T54" fmla="*/ 17264 w 20000"/>
                      <a:gd name="T55" fmla="*/ 9138 h 20000"/>
                      <a:gd name="T56" fmla="*/ 18893 w 20000"/>
                      <a:gd name="T57" fmla="*/ 10548 h 20000"/>
                      <a:gd name="T58" fmla="*/ 16873 w 20000"/>
                      <a:gd name="T59" fmla="*/ 13473 h 20000"/>
                      <a:gd name="T60" fmla="*/ 18893 w 20000"/>
                      <a:gd name="T61" fmla="*/ 12898 h 20000"/>
                      <a:gd name="T62" fmla="*/ 19935 w 20000"/>
                      <a:gd name="T63" fmla="*/ 15614 h 20000"/>
                      <a:gd name="T64" fmla="*/ 18241 w 20000"/>
                      <a:gd name="T65" fmla="*/ 15614 h 20000"/>
                      <a:gd name="T66" fmla="*/ 15505 w 20000"/>
                      <a:gd name="T67" fmla="*/ 16449 h 20000"/>
                      <a:gd name="T68" fmla="*/ 12508 w 20000"/>
                      <a:gd name="T69" fmla="*/ 17493 h 20000"/>
                      <a:gd name="T70" fmla="*/ 13550 w 20000"/>
                      <a:gd name="T71" fmla="*/ 15352 h 20000"/>
                      <a:gd name="T72" fmla="*/ 11140 w 20000"/>
                      <a:gd name="T73" fmla="*/ 16449 h 20000"/>
                      <a:gd name="T74" fmla="*/ 10749 w 20000"/>
                      <a:gd name="T75" fmla="*/ 18329 h 20000"/>
                      <a:gd name="T76" fmla="*/ 9121 w 20000"/>
                      <a:gd name="T77" fmla="*/ 18590 h 20000"/>
                      <a:gd name="T78" fmla="*/ 7036 w 20000"/>
                      <a:gd name="T79" fmla="*/ 1994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00" h="20000">
                        <a:moveTo>
                          <a:pt x="7036" y="19948"/>
                        </a:moveTo>
                        <a:lnTo>
                          <a:pt x="3974" y="19687"/>
                        </a:lnTo>
                        <a:lnTo>
                          <a:pt x="2671" y="19112"/>
                        </a:lnTo>
                        <a:lnTo>
                          <a:pt x="0" y="17807"/>
                        </a:lnTo>
                        <a:lnTo>
                          <a:pt x="0" y="15352"/>
                        </a:lnTo>
                        <a:lnTo>
                          <a:pt x="2671" y="13473"/>
                        </a:lnTo>
                        <a:lnTo>
                          <a:pt x="8404" y="14308"/>
                        </a:lnTo>
                        <a:lnTo>
                          <a:pt x="8078" y="12167"/>
                        </a:lnTo>
                        <a:lnTo>
                          <a:pt x="3062" y="11854"/>
                        </a:lnTo>
                        <a:lnTo>
                          <a:pt x="261" y="11332"/>
                        </a:lnTo>
                        <a:lnTo>
                          <a:pt x="3974" y="9713"/>
                        </a:lnTo>
                        <a:lnTo>
                          <a:pt x="261" y="9713"/>
                        </a:lnTo>
                        <a:lnTo>
                          <a:pt x="2671" y="6475"/>
                        </a:lnTo>
                        <a:lnTo>
                          <a:pt x="5407" y="7781"/>
                        </a:lnTo>
                        <a:lnTo>
                          <a:pt x="8078" y="6475"/>
                        </a:lnTo>
                        <a:lnTo>
                          <a:pt x="5407" y="6475"/>
                        </a:lnTo>
                        <a:lnTo>
                          <a:pt x="3974" y="5117"/>
                        </a:lnTo>
                        <a:lnTo>
                          <a:pt x="6384" y="4021"/>
                        </a:lnTo>
                        <a:lnTo>
                          <a:pt x="9772" y="4804"/>
                        </a:lnTo>
                        <a:lnTo>
                          <a:pt x="10749" y="4021"/>
                        </a:lnTo>
                        <a:lnTo>
                          <a:pt x="9772" y="2977"/>
                        </a:lnTo>
                        <a:lnTo>
                          <a:pt x="11792" y="2141"/>
                        </a:lnTo>
                        <a:lnTo>
                          <a:pt x="15505" y="0"/>
                        </a:lnTo>
                        <a:lnTo>
                          <a:pt x="17915" y="1619"/>
                        </a:lnTo>
                        <a:lnTo>
                          <a:pt x="16873" y="3499"/>
                        </a:lnTo>
                        <a:lnTo>
                          <a:pt x="16873" y="6162"/>
                        </a:lnTo>
                        <a:lnTo>
                          <a:pt x="17915" y="6997"/>
                        </a:lnTo>
                        <a:lnTo>
                          <a:pt x="17264" y="9138"/>
                        </a:lnTo>
                        <a:lnTo>
                          <a:pt x="18893" y="10548"/>
                        </a:lnTo>
                        <a:lnTo>
                          <a:pt x="16873" y="13473"/>
                        </a:lnTo>
                        <a:lnTo>
                          <a:pt x="18893" y="12898"/>
                        </a:lnTo>
                        <a:lnTo>
                          <a:pt x="19935" y="15614"/>
                        </a:lnTo>
                        <a:lnTo>
                          <a:pt x="18241" y="15614"/>
                        </a:lnTo>
                        <a:lnTo>
                          <a:pt x="15505" y="16449"/>
                        </a:lnTo>
                        <a:lnTo>
                          <a:pt x="12508" y="17493"/>
                        </a:lnTo>
                        <a:lnTo>
                          <a:pt x="13550" y="15352"/>
                        </a:lnTo>
                        <a:lnTo>
                          <a:pt x="11140" y="16449"/>
                        </a:lnTo>
                        <a:lnTo>
                          <a:pt x="10749" y="18329"/>
                        </a:lnTo>
                        <a:lnTo>
                          <a:pt x="9121" y="18590"/>
                        </a:lnTo>
                        <a:lnTo>
                          <a:pt x="7036" y="19948"/>
                        </a:lnTo>
                        <a:close/>
                      </a:path>
                    </a:pathLst>
                  </a:custGeom>
                  <a:solidFill>
                    <a:srgbClr val="E08080"/>
                  </a:solidFill>
                  <a:ln w="3175">
                    <a:no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srgbClr val="9D90A0"/>
                      </a:solidFill>
                      <a:latin typeface="Arial"/>
                    </a:endParaRPr>
                  </a:p>
                </p:txBody>
              </p:sp>
              <p:sp>
                <p:nvSpPr>
                  <p:cNvPr id="430" name="Freeform 62">
                    <a:extLst>
                      <a:ext uri="{FF2B5EF4-FFF2-40B4-BE49-F238E27FC236}">
                        <a16:creationId xmlns:a16="http://schemas.microsoft.com/office/drawing/2014/main" id="{F386E43B-EB85-4C51-9845-D79E4B3ED788}"/>
                      </a:ext>
                    </a:extLst>
                  </p:cNvPr>
                  <p:cNvSpPr>
                    <a:spLocks/>
                  </p:cNvSpPr>
                  <p:nvPr/>
                </p:nvSpPr>
                <p:spPr bwMode="auto">
                  <a:xfrm>
                    <a:off x="1685776" y="1732544"/>
                    <a:ext cx="276327" cy="175159"/>
                  </a:xfrm>
                  <a:custGeom>
                    <a:avLst/>
                    <a:gdLst>
                      <a:gd name="T0" fmla="*/ 2495 w 20000"/>
                      <a:gd name="T1" fmla="*/ 19931 h 20000"/>
                      <a:gd name="T2" fmla="*/ 1357 w 20000"/>
                      <a:gd name="T3" fmla="*/ 19931 h 20000"/>
                      <a:gd name="T4" fmla="*/ 1794 w 20000"/>
                      <a:gd name="T5" fmla="*/ 17801 h 20000"/>
                      <a:gd name="T6" fmla="*/ 1794 w 20000"/>
                      <a:gd name="T7" fmla="*/ 16014 h 20000"/>
                      <a:gd name="T8" fmla="*/ 875 w 20000"/>
                      <a:gd name="T9" fmla="*/ 14914 h 20000"/>
                      <a:gd name="T10" fmla="*/ 0 w 20000"/>
                      <a:gd name="T11" fmla="*/ 13127 h 20000"/>
                      <a:gd name="T12" fmla="*/ 2057 w 20000"/>
                      <a:gd name="T13" fmla="*/ 11340 h 20000"/>
                      <a:gd name="T14" fmla="*/ 3151 w 20000"/>
                      <a:gd name="T15" fmla="*/ 9210 h 20000"/>
                      <a:gd name="T16" fmla="*/ 4726 w 20000"/>
                      <a:gd name="T17" fmla="*/ 9210 h 20000"/>
                      <a:gd name="T18" fmla="*/ 4989 w 20000"/>
                      <a:gd name="T19" fmla="*/ 8522 h 20000"/>
                      <a:gd name="T20" fmla="*/ 4726 w 20000"/>
                      <a:gd name="T21" fmla="*/ 7423 h 20000"/>
                      <a:gd name="T22" fmla="*/ 4989 w 20000"/>
                      <a:gd name="T23" fmla="*/ 7423 h 20000"/>
                      <a:gd name="T24" fmla="*/ 5427 w 20000"/>
                      <a:gd name="T25" fmla="*/ 7423 h 20000"/>
                      <a:gd name="T26" fmla="*/ 8403 w 20000"/>
                      <a:gd name="T27" fmla="*/ 4605 h 20000"/>
                      <a:gd name="T28" fmla="*/ 7921 w 20000"/>
                      <a:gd name="T29" fmla="*/ 3162 h 20000"/>
                      <a:gd name="T30" fmla="*/ 9059 w 20000"/>
                      <a:gd name="T31" fmla="*/ 0 h 20000"/>
                      <a:gd name="T32" fmla="*/ 11554 w 20000"/>
                      <a:gd name="T33" fmla="*/ 275 h 20000"/>
                      <a:gd name="T34" fmla="*/ 11991 w 20000"/>
                      <a:gd name="T35" fmla="*/ 1100 h 20000"/>
                      <a:gd name="T36" fmla="*/ 14923 w 20000"/>
                      <a:gd name="T37" fmla="*/ 1787 h 20000"/>
                      <a:gd name="T38" fmla="*/ 14923 w 20000"/>
                      <a:gd name="T39" fmla="*/ 2818 h 20000"/>
                      <a:gd name="T40" fmla="*/ 15624 w 20000"/>
                      <a:gd name="T41" fmla="*/ 3918 h 20000"/>
                      <a:gd name="T42" fmla="*/ 14486 w 20000"/>
                      <a:gd name="T43" fmla="*/ 4948 h 20000"/>
                      <a:gd name="T44" fmla="*/ 16105 w 20000"/>
                      <a:gd name="T45" fmla="*/ 4605 h 20000"/>
                      <a:gd name="T46" fmla="*/ 16280 w 20000"/>
                      <a:gd name="T47" fmla="*/ 4605 h 20000"/>
                      <a:gd name="T48" fmla="*/ 16105 w 20000"/>
                      <a:gd name="T49" fmla="*/ 6392 h 20000"/>
                      <a:gd name="T50" fmla="*/ 17199 w 20000"/>
                      <a:gd name="T51" fmla="*/ 4948 h 20000"/>
                      <a:gd name="T52" fmla="*/ 17199 w 20000"/>
                      <a:gd name="T53" fmla="*/ 4605 h 20000"/>
                      <a:gd name="T54" fmla="*/ 18600 w 20000"/>
                      <a:gd name="T55" fmla="*/ 4948 h 20000"/>
                      <a:gd name="T56" fmla="*/ 19256 w 20000"/>
                      <a:gd name="T57" fmla="*/ 5704 h 20000"/>
                      <a:gd name="T58" fmla="*/ 19256 w 20000"/>
                      <a:gd name="T59" fmla="*/ 9210 h 20000"/>
                      <a:gd name="T60" fmla="*/ 19956 w 20000"/>
                      <a:gd name="T61" fmla="*/ 11340 h 20000"/>
                      <a:gd name="T62" fmla="*/ 18118 w 20000"/>
                      <a:gd name="T63" fmla="*/ 12096 h 20000"/>
                      <a:gd name="T64" fmla="*/ 16105 w 20000"/>
                      <a:gd name="T65" fmla="*/ 12440 h 20000"/>
                      <a:gd name="T66" fmla="*/ 13348 w 20000"/>
                      <a:gd name="T67" fmla="*/ 13127 h 20000"/>
                      <a:gd name="T68" fmla="*/ 11991 w 20000"/>
                      <a:gd name="T69" fmla="*/ 13883 h 20000"/>
                      <a:gd name="T70" fmla="*/ 10460 w 20000"/>
                      <a:gd name="T71" fmla="*/ 15258 h 20000"/>
                      <a:gd name="T72" fmla="*/ 9059 w 20000"/>
                      <a:gd name="T73" fmla="*/ 15258 h 20000"/>
                      <a:gd name="T74" fmla="*/ 8578 w 20000"/>
                      <a:gd name="T75" fmla="*/ 14914 h 20000"/>
                      <a:gd name="T76" fmla="*/ 7221 w 20000"/>
                      <a:gd name="T77" fmla="*/ 17045 h 20000"/>
                      <a:gd name="T78" fmla="*/ 6083 w 20000"/>
                      <a:gd name="T79" fmla="*/ 19519 h 20000"/>
                      <a:gd name="T80" fmla="*/ 4726 w 20000"/>
                      <a:gd name="T81" fmla="*/ 18832 h 20000"/>
                      <a:gd name="T82" fmla="*/ 2495 w 20000"/>
                      <a:gd name="T83" fmla="*/ 1993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00" h="20000">
                        <a:moveTo>
                          <a:pt x="2495" y="19931"/>
                        </a:moveTo>
                        <a:lnTo>
                          <a:pt x="1357" y="19931"/>
                        </a:lnTo>
                        <a:lnTo>
                          <a:pt x="1794" y="17801"/>
                        </a:lnTo>
                        <a:lnTo>
                          <a:pt x="1794" y="16014"/>
                        </a:lnTo>
                        <a:lnTo>
                          <a:pt x="875" y="14914"/>
                        </a:lnTo>
                        <a:lnTo>
                          <a:pt x="0" y="13127"/>
                        </a:lnTo>
                        <a:lnTo>
                          <a:pt x="2057" y="11340"/>
                        </a:lnTo>
                        <a:lnTo>
                          <a:pt x="3151" y="9210"/>
                        </a:lnTo>
                        <a:lnTo>
                          <a:pt x="4726" y="9210"/>
                        </a:lnTo>
                        <a:lnTo>
                          <a:pt x="4989" y="8522"/>
                        </a:lnTo>
                        <a:lnTo>
                          <a:pt x="4726" y="7423"/>
                        </a:lnTo>
                        <a:lnTo>
                          <a:pt x="4989" y="7423"/>
                        </a:lnTo>
                        <a:lnTo>
                          <a:pt x="5427" y="7423"/>
                        </a:lnTo>
                        <a:lnTo>
                          <a:pt x="8403" y="4605"/>
                        </a:lnTo>
                        <a:lnTo>
                          <a:pt x="7921" y="3162"/>
                        </a:lnTo>
                        <a:lnTo>
                          <a:pt x="9059" y="0"/>
                        </a:lnTo>
                        <a:lnTo>
                          <a:pt x="11554" y="275"/>
                        </a:lnTo>
                        <a:lnTo>
                          <a:pt x="11991" y="1100"/>
                        </a:lnTo>
                        <a:lnTo>
                          <a:pt x="14923" y="1787"/>
                        </a:lnTo>
                        <a:lnTo>
                          <a:pt x="14923" y="2818"/>
                        </a:lnTo>
                        <a:lnTo>
                          <a:pt x="15624" y="3918"/>
                        </a:lnTo>
                        <a:lnTo>
                          <a:pt x="14486" y="4948"/>
                        </a:lnTo>
                        <a:lnTo>
                          <a:pt x="16105" y="4605"/>
                        </a:lnTo>
                        <a:lnTo>
                          <a:pt x="16280" y="4605"/>
                        </a:lnTo>
                        <a:lnTo>
                          <a:pt x="16105" y="6392"/>
                        </a:lnTo>
                        <a:lnTo>
                          <a:pt x="17199" y="4948"/>
                        </a:lnTo>
                        <a:lnTo>
                          <a:pt x="17199" y="4605"/>
                        </a:lnTo>
                        <a:lnTo>
                          <a:pt x="18600" y="4948"/>
                        </a:lnTo>
                        <a:lnTo>
                          <a:pt x="19256" y="5704"/>
                        </a:lnTo>
                        <a:lnTo>
                          <a:pt x="19256" y="9210"/>
                        </a:lnTo>
                        <a:lnTo>
                          <a:pt x="19956" y="11340"/>
                        </a:lnTo>
                        <a:lnTo>
                          <a:pt x="18118" y="12096"/>
                        </a:lnTo>
                        <a:lnTo>
                          <a:pt x="16105" y="12440"/>
                        </a:lnTo>
                        <a:lnTo>
                          <a:pt x="13348" y="13127"/>
                        </a:lnTo>
                        <a:lnTo>
                          <a:pt x="11991" y="13883"/>
                        </a:lnTo>
                        <a:lnTo>
                          <a:pt x="10460" y="15258"/>
                        </a:lnTo>
                        <a:lnTo>
                          <a:pt x="9059" y="15258"/>
                        </a:lnTo>
                        <a:lnTo>
                          <a:pt x="8578" y="14914"/>
                        </a:lnTo>
                        <a:lnTo>
                          <a:pt x="7221" y="17045"/>
                        </a:lnTo>
                        <a:lnTo>
                          <a:pt x="6083" y="19519"/>
                        </a:lnTo>
                        <a:lnTo>
                          <a:pt x="4726" y="18832"/>
                        </a:lnTo>
                        <a:lnTo>
                          <a:pt x="2495" y="19931"/>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srgbClr val="9D90A0"/>
                      </a:solidFill>
                      <a:latin typeface="Arial"/>
                    </a:endParaRPr>
                  </a:p>
                </p:txBody>
              </p:sp>
              <p:sp>
                <p:nvSpPr>
                  <p:cNvPr id="431" name="Freeform 61">
                    <a:extLst>
                      <a:ext uri="{FF2B5EF4-FFF2-40B4-BE49-F238E27FC236}">
                        <a16:creationId xmlns:a16="http://schemas.microsoft.com/office/drawing/2014/main" id="{C5C7E4EA-FE9D-4997-B625-4A85777ABA59}"/>
                      </a:ext>
                    </a:extLst>
                  </p:cNvPr>
                  <p:cNvSpPr>
                    <a:spLocks/>
                  </p:cNvSpPr>
                  <p:nvPr/>
                </p:nvSpPr>
                <p:spPr bwMode="auto">
                  <a:xfrm>
                    <a:off x="2451340" y="1750664"/>
                    <a:ext cx="279348" cy="187239"/>
                  </a:xfrm>
                  <a:custGeom>
                    <a:avLst/>
                    <a:gdLst>
                      <a:gd name="T0" fmla="*/ 16760 w 20000"/>
                      <a:gd name="T1" fmla="*/ 19936 h 20000"/>
                      <a:gd name="T2" fmla="*/ 14125 w 20000"/>
                      <a:gd name="T3" fmla="*/ 19936 h 20000"/>
                      <a:gd name="T4" fmla="*/ 12095 w 20000"/>
                      <a:gd name="T5" fmla="*/ 18907 h 20000"/>
                      <a:gd name="T6" fmla="*/ 9201 w 20000"/>
                      <a:gd name="T7" fmla="*/ 18264 h 20000"/>
                      <a:gd name="T8" fmla="*/ 5832 w 20000"/>
                      <a:gd name="T9" fmla="*/ 17299 h 20000"/>
                      <a:gd name="T10" fmla="*/ 2894 w 20000"/>
                      <a:gd name="T11" fmla="*/ 16270 h 20000"/>
                      <a:gd name="T12" fmla="*/ 1123 w 20000"/>
                      <a:gd name="T13" fmla="*/ 13891 h 20000"/>
                      <a:gd name="T14" fmla="*/ 1771 w 20000"/>
                      <a:gd name="T15" fmla="*/ 11961 h 20000"/>
                      <a:gd name="T16" fmla="*/ 2678 w 20000"/>
                      <a:gd name="T17" fmla="*/ 9582 h 20000"/>
                      <a:gd name="T18" fmla="*/ 2894 w 20000"/>
                      <a:gd name="T19" fmla="*/ 6945 h 20000"/>
                      <a:gd name="T20" fmla="*/ 2678 w 20000"/>
                      <a:gd name="T21" fmla="*/ 5273 h 20000"/>
                      <a:gd name="T22" fmla="*/ 691 w 20000"/>
                      <a:gd name="T23" fmla="*/ 4309 h 20000"/>
                      <a:gd name="T24" fmla="*/ 0 w 20000"/>
                      <a:gd name="T25" fmla="*/ 2315 h 20000"/>
                      <a:gd name="T26" fmla="*/ 432 w 20000"/>
                      <a:gd name="T27" fmla="*/ 0 h 20000"/>
                      <a:gd name="T28" fmla="*/ 2203 w 20000"/>
                      <a:gd name="T29" fmla="*/ 0 h 20000"/>
                      <a:gd name="T30" fmla="*/ 4492 w 20000"/>
                      <a:gd name="T31" fmla="*/ 2315 h 20000"/>
                      <a:gd name="T32" fmla="*/ 5400 w 20000"/>
                      <a:gd name="T33" fmla="*/ 3280 h 20000"/>
                      <a:gd name="T34" fmla="*/ 7387 w 20000"/>
                      <a:gd name="T35" fmla="*/ 5273 h 20000"/>
                      <a:gd name="T36" fmla="*/ 8035 w 20000"/>
                      <a:gd name="T37" fmla="*/ 7588 h 20000"/>
                      <a:gd name="T38" fmla="*/ 6955 w 20000"/>
                      <a:gd name="T39" fmla="*/ 7588 h 20000"/>
                      <a:gd name="T40" fmla="*/ 6523 w 20000"/>
                      <a:gd name="T41" fmla="*/ 8617 h 20000"/>
                      <a:gd name="T42" fmla="*/ 6523 w 20000"/>
                      <a:gd name="T43" fmla="*/ 9582 h 20000"/>
                      <a:gd name="T44" fmla="*/ 7387 w 20000"/>
                      <a:gd name="T45" fmla="*/ 11961 h 20000"/>
                      <a:gd name="T46" fmla="*/ 9201 w 20000"/>
                      <a:gd name="T47" fmla="*/ 12283 h 20000"/>
                      <a:gd name="T48" fmla="*/ 10972 w 20000"/>
                      <a:gd name="T49" fmla="*/ 13633 h 20000"/>
                      <a:gd name="T50" fmla="*/ 13866 w 20000"/>
                      <a:gd name="T51" fmla="*/ 13633 h 20000"/>
                      <a:gd name="T52" fmla="*/ 15896 w 20000"/>
                      <a:gd name="T53" fmla="*/ 12990 h 20000"/>
                      <a:gd name="T54" fmla="*/ 18618 w 20000"/>
                      <a:gd name="T55" fmla="*/ 13891 h 20000"/>
                      <a:gd name="T56" fmla="*/ 19957 w 20000"/>
                      <a:gd name="T57" fmla="*/ 15627 h 20000"/>
                      <a:gd name="T58" fmla="*/ 19957 w 20000"/>
                      <a:gd name="T59" fmla="*/ 16656 h 20000"/>
                      <a:gd name="T60" fmla="*/ 18618 w 20000"/>
                      <a:gd name="T61" fmla="*/ 17942 h 20000"/>
                      <a:gd name="T62" fmla="*/ 17667 w 20000"/>
                      <a:gd name="T63" fmla="*/ 19293 h 20000"/>
                      <a:gd name="T64" fmla="*/ 16760 w 20000"/>
                      <a:gd name="T65" fmla="*/ 1993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00" h="20000">
                        <a:moveTo>
                          <a:pt x="16760" y="19936"/>
                        </a:moveTo>
                        <a:lnTo>
                          <a:pt x="14125" y="19936"/>
                        </a:lnTo>
                        <a:lnTo>
                          <a:pt x="12095" y="18907"/>
                        </a:lnTo>
                        <a:lnTo>
                          <a:pt x="9201" y="18264"/>
                        </a:lnTo>
                        <a:lnTo>
                          <a:pt x="5832" y="17299"/>
                        </a:lnTo>
                        <a:lnTo>
                          <a:pt x="2894" y="16270"/>
                        </a:lnTo>
                        <a:lnTo>
                          <a:pt x="1123" y="13891"/>
                        </a:lnTo>
                        <a:lnTo>
                          <a:pt x="1771" y="11961"/>
                        </a:lnTo>
                        <a:lnTo>
                          <a:pt x="2678" y="9582"/>
                        </a:lnTo>
                        <a:lnTo>
                          <a:pt x="2894" y="6945"/>
                        </a:lnTo>
                        <a:lnTo>
                          <a:pt x="2678" y="5273"/>
                        </a:lnTo>
                        <a:lnTo>
                          <a:pt x="691" y="4309"/>
                        </a:lnTo>
                        <a:lnTo>
                          <a:pt x="0" y="2315"/>
                        </a:lnTo>
                        <a:lnTo>
                          <a:pt x="432" y="0"/>
                        </a:lnTo>
                        <a:lnTo>
                          <a:pt x="2203" y="0"/>
                        </a:lnTo>
                        <a:lnTo>
                          <a:pt x="4492" y="2315"/>
                        </a:lnTo>
                        <a:lnTo>
                          <a:pt x="5400" y="3280"/>
                        </a:lnTo>
                        <a:lnTo>
                          <a:pt x="7387" y="5273"/>
                        </a:lnTo>
                        <a:lnTo>
                          <a:pt x="8035" y="7588"/>
                        </a:lnTo>
                        <a:lnTo>
                          <a:pt x="6955" y="7588"/>
                        </a:lnTo>
                        <a:lnTo>
                          <a:pt x="6523" y="8617"/>
                        </a:lnTo>
                        <a:lnTo>
                          <a:pt x="6523" y="9582"/>
                        </a:lnTo>
                        <a:lnTo>
                          <a:pt x="7387" y="11961"/>
                        </a:lnTo>
                        <a:lnTo>
                          <a:pt x="9201" y="12283"/>
                        </a:lnTo>
                        <a:lnTo>
                          <a:pt x="10972" y="13633"/>
                        </a:lnTo>
                        <a:lnTo>
                          <a:pt x="13866" y="13633"/>
                        </a:lnTo>
                        <a:lnTo>
                          <a:pt x="15896" y="12990"/>
                        </a:lnTo>
                        <a:lnTo>
                          <a:pt x="18618" y="13891"/>
                        </a:lnTo>
                        <a:lnTo>
                          <a:pt x="19957" y="15627"/>
                        </a:lnTo>
                        <a:lnTo>
                          <a:pt x="19957" y="16656"/>
                        </a:lnTo>
                        <a:lnTo>
                          <a:pt x="18618" y="17942"/>
                        </a:lnTo>
                        <a:lnTo>
                          <a:pt x="17667" y="19293"/>
                        </a:lnTo>
                        <a:lnTo>
                          <a:pt x="16760" y="19936"/>
                        </a:lnTo>
                        <a:close/>
                      </a:path>
                    </a:pathLst>
                  </a:custGeom>
                  <a:solidFill>
                    <a:srgbClr val="E08080"/>
                  </a:solidFill>
                  <a:ln w="3175">
                    <a:no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srgbClr val="9D90A0"/>
                      </a:solidFill>
                      <a:latin typeface="Arial"/>
                    </a:endParaRPr>
                  </a:p>
                </p:txBody>
              </p:sp>
              <p:sp>
                <p:nvSpPr>
                  <p:cNvPr id="432" name="Freeform 60">
                    <a:extLst>
                      <a:ext uri="{FF2B5EF4-FFF2-40B4-BE49-F238E27FC236}">
                        <a16:creationId xmlns:a16="http://schemas.microsoft.com/office/drawing/2014/main" id="{F509DEE1-F7B5-4E1D-9600-5D07869FA78D}"/>
                      </a:ext>
                    </a:extLst>
                  </p:cNvPr>
                  <p:cNvSpPr>
                    <a:spLocks/>
                  </p:cNvSpPr>
                  <p:nvPr/>
                </p:nvSpPr>
                <p:spPr bwMode="auto">
                  <a:xfrm>
                    <a:off x="1998343" y="1669125"/>
                    <a:ext cx="247638" cy="138919"/>
                  </a:xfrm>
                  <a:custGeom>
                    <a:avLst/>
                    <a:gdLst>
                      <a:gd name="T0" fmla="*/ 16195 w 20000"/>
                      <a:gd name="T1" fmla="*/ 19913 h 20000"/>
                      <a:gd name="T2" fmla="*/ 12098 w 20000"/>
                      <a:gd name="T3" fmla="*/ 18515 h 20000"/>
                      <a:gd name="T4" fmla="*/ 12683 w 20000"/>
                      <a:gd name="T5" fmla="*/ 17205 h 20000"/>
                      <a:gd name="T6" fmla="*/ 3512 w 20000"/>
                      <a:gd name="T7" fmla="*/ 19039 h 20000"/>
                      <a:gd name="T8" fmla="*/ 2537 w 20000"/>
                      <a:gd name="T9" fmla="*/ 16332 h 20000"/>
                      <a:gd name="T10" fmla="*/ 4829 w 20000"/>
                      <a:gd name="T11" fmla="*/ 15371 h 20000"/>
                      <a:gd name="T12" fmla="*/ 8098 w 20000"/>
                      <a:gd name="T13" fmla="*/ 15371 h 20000"/>
                      <a:gd name="T14" fmla="*/ 9902 w 20000"/>
                      <a:gd name="T15" fmla="*/ 13100 h 20000"/>
                      <a:gd name="T16" fmla="*/ 5317 w 20000"/>
                      <a:gd name="T17" fmla="*/ 12664 h 20000"/>
                      <a:gd name="T18" fmla="*/ 6829 w 20000"/>
                      <a:gd name="T19" fmla="*/ 10480 h 20000"/>
                      <a:gd name="T20" fmla="*/ 6585 w 20000"/>
                      <a:gd name="T21" fmla="*/ 9432 h 20000"/>
                      <a:gd name="T22" fmla="*/ 3317 w 20000"/>
                      <a:gd name="T23" fmla="*/ 12664 h 20000"/>
                      <a:gd name="T24" fmla="*/ 1317 w 20000"/>
                      <a:gd name="T25" fmla="*/ 11790 h 20000"/>
                      <a:gd name="T26" fmla="*/ 0 w 20000"/>
                      <a:gd name="T27" fmla="*/ 8122 h 20000"/>
                      <a:gd name="T28" fmla="*/ 2780 w 20000"/>
                      <a:gd name="T29" fmla="*/ 5852 h 20000"/>
                      <a:gd name="T30" fmla="*/ 4585 w 20000"/>
                      <a:gd name="T31" fmla="*/ 3144 h 20000"/>
                      <a:gd name="T32" fmla="*/ 6829 w 20000"/>
                      <a:gd name="T33" fmla="*/ 873 h 20000"/>
                      <a:gd name="T34" fmla="*/ 9366 w 20000"/>
                      <a:gd name="T35" fmla="*/ 0 h 20000"/>
                      <a:gd name="T36" fmla="*/ 9366 w 20000"/>
                      <a:gd name="T37" fmla="*/ 3581 h 20000"/>
                      <a:gd name="T38" fmla="*/ 10634 w 20000"/>
                      <a:gd name="T39" fmla="*/ 3581 h 20000"/>
                      <a:gd name="T40" fmla="*/ 11366 w 20000"/>
                      <a:gd name="T41" fmla="*/ 5502 h 20000"/>
                      <a:gd name="T42" fmla="*/ 10878 w 20000"/>
                      <a:gd name="T43" fmla="*/ 8122 h 20000"/>
                      <a:gd name="T44" fmla="*/ 10634 w 20000"/>
                      <a:gd name="T45" fmla="*/ 11354 h 20000"/>
                      <a:gd name="T46" fmla="*/ 11902 w 20000"/>
                      <a:gd name="T47" fmla="*/ 11790 h 20000"/>
                      <a:gd name="T48" fmla="*/ 13415 w 20000"/>
                      <a:gd name="T49" fmla="*/ 13100 h 20000"/>
                      <a:gd name="T50" fmla="*/ 14683 w 20000"/>
                      <a:gd name="T51" fmla="*/ 11354 h 20000"/>
                      <a:gd name="T52" fmla="*/ 15415 w 20000"/>
                      <a:gd name="T53" fmla="*/ 8122 h 20000"/>
                      <a:gd name="T54" fmla="*/ 16683 w 20000"/>
                      <a:gd name="T55" fmla="*/ 4454 h 20000"/>
                      <a:gd name="T56" fmla="*/ 19171 w 20000"/>
                      <a:gd name="T57" fmla="*/ 2271 h 20000"/>
                      <a:gd name="T58" fmla="*/ 18488 w 20000"/>
                      <a:gd name="T59" fmla="*/ 5852 h 20000"/>
                      <a:gd name="T60" fmla="*/ 17463 w 20000"/>
                      <a:gd name="T61" fmla="*/ 10480 h 20000"/>
                      <a:gd name="T62" fmla="*/ 17951 w 20000"/>
                      <a:gd name="T63" fmla="*/ 12664 h 20000"/>
                      <a:gd name="T64" fmla="*/ 19463 w 20000"/>
                      <a:gd name="T65" fmla="*/ 11354 h 20000"/>
                      <a:gd name="T66" fmla="*/ 19951 w 20000"/>
                      <a:gd name="T67" fmla="*/ 13100 h 20000"/>
                      <a:gd name="T68" fmla="*/ 18488 w 20000"/>
                      <a:gd name="T69" fmla="*/ 17642 h 20000"/>
                      <a:gd name="T70" fmla="*/ 16195 w 20000"/>
                      <a:gd name="T71" fmla="*/ 1991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16195" y="19913"/>
                        </a:moveTo>
                        <a:lnTo>
                          <a:pt x="12098" y="18515"/>
                        </a:lnTo>
                        <a:lnTo>
                          <a:pt x="12683" y="17205"/>
                        </a:lnTo>
                        <a:lnTo>
                          <a:pt x="3512" y="19039"/>
                        </a:lnTo>
                        <a:lnTo>
                          <a:pt x="2537" y="16332"/>
                        </a:lnTo>
                        <a:lnTo>
                          <a:pt x="4829" y="15371"/>
                        </a:lnTo>
                        <a:lnTo>
                          <a:pt x="8098" y="15371"/>
                        </a:lnTo>
                        <a:lnTo>
                          <a:pt x="9902" y="13100"/>
                        </a:lnTo>
                        <a:lnTo>
                          <a:pt x="5317" y="12664"/>
                        </a:lnTo>
                        <a:lnTo>
                          <a:pt x="6829" y="10480"/>
                        </a:lnTo>
                        <a:lnTo>
                          <a:pt x="6585" y="9432"/>
                        </a:lnTo>
                        <a:lnTo>
                          <a:pt x="3317" y="12664"/>
                        </a:lnTo>
                        <a:lnTo>
                          <a:pt x="1317" y="11790"/>
                        </a:lnTo>
                        <a:lnTo>
                          <a:pt x="0" y="8122"/>
                        </a:lnTo>
                        <a:lnTo>
                          <a:pt x="2780" y="5852"/>
                        </a:lnTo>
                        <a:lnTo>
                          <a:pt x="4585" y="3144"/>
                        </a:lnTo>
                        <a:lnTo>
                          <a:pt x="6829" y="873"/>
                        </a:lnTo>
                        <a:lnTo>
                          <a:pt x="9366" y="0"/>
                        </a:lnTo>
                        <a:lnTo>
                          <a:pt x="9366" y="3581"/>
                        </a:lnTo>
                        <a:lnTo>
                          <a:pt x="10634" y="3581"/>
                        </a:lnTo>
                        <a:lnTo>
                          <a:pt x="11366" y="5502"/>
                        </a:lnTo>
                        <a:lnTo>
                          <a:pt x="10878" y="8122"/>
                        </a:lnTo>
                        <a:lnTo>
                          <a:pt x="10634" y="11354"/>
                        </a:lnTo>
                        <a:lnTo>
                          <a:pt x="11902" y="11790"/>
                        </a:lnTo>
                        <a:lnTo>
                          <a:pt x="13415" y="13100"/>
                        </a:lnTo>
                        <a:lnTo>
                          <a:pt x="14683" y="11354"/>
                        </a:lnTo>
                        <a:lnTo>
                          <a:pt x="15415" y="8122"/>
                        </a:lnTo>
                        <a:lnTo>
                          <a:pt x="16683" y="4454"/>
                        </a:lnTo>
                        <a:lnTo>
                          <a:pt x="19171" y="2271"/>
                        </a:lnTo>
                        <a:lnTo>
                          <a:pt x="18488" y="5852"/>
                        </a:lnTo>
                        <a:lnTo>
                          <a:pt x="17463" y="10480"/>
                        </a:lnTo>
                        <a:lnTo>
                          <a:pt x="17951" y="12664"/>
                        </a:lnTo>
                        <a:lnTo>
                          <a:pt x="19463" y="11354"/>
                        </a:lnTo>
                        <a:lnTo>
                          <a:pt x="19951" y="13100"/>
                        </a:lnTo>
                        <a:lnTo>
                          <a:pt x="18488" y="17642"/>
                        </a:lnTo>
                        <a:lnTo>
                          <a:pt x="16195" y="19913"/>
                        </a:lnTo>
                        <a:close/>
                      </a:path>
                    </a:pathLst>
                  </a:custGeom>
                  <a:solidFill>
                    <a:srgbClr val="E08080"/>
                  </a:solidFill>
                  <a:ln w="3175">
                    <a:no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srgbClr val="9D90A0"/>
                      </a:solidFill>
                      <a:latin typeface="Arial"/>
                    </a:endParaRPr>
                  </a:p>
                </p:txBody>
              </p:sp>
              <p:sp>
                <p:nvSpPr>
                  <p:cNvPr id="433" name="Freeform 59">
                    <a:extLst>
                      <a:ext uri="{FF2B5EF4-FFF2-40B4-BE49-F238E27FC236}">
                        <a16:creationId xmlns:a16="http://schemas.microsoft.com/office/drawing/2014/main" id="{A79E298C-1AB9-47E0-BA02-D030BC1DC708}"/>
                      </a:ext>
                    </a:extLst>
                  </p:cNvPr>
                  <p:cNvSpPr>
                    <a:spLocks/>
                  </p:cNvSpPr>
                  <p:nvPr/>
                </p:nvSpPr>
                <p:spPr bwMode="auto">
                  <a:xfrm>
                    <a:off x="2765418" y="3022074"/>
                    <a:ext cx="163079" cy="187239"/>
                  </a:xfrm>
                  <a:custGeom>
                    <a:avLst/>
                    <a:gdLst>
                      <a:gd name="T0" fmla="*/ 17630 w 20000"/>
                      <a:gd name="T1" fmla="*/ 19936 h 20000"/>
                      <a:gd name="T2" fmla="*/ 14963 w 20000"/>
                      <a:gd name="T3" fmla="*/ 18907 h 20000"/>
                      <a:gd name="T4" fmla="*/ 16148 w 20000"/>
                      <a:gd name="T5" fmla="*/ 16270 h 20000"/>
                      <a:gd name="T6" fmla="*/ 15704 w 20000"/>
                      <a:gd name="T7" fmla="*/ 15627 h 20000"/>
                      <a:gd name="T8" fmla="*/ 13778 w 20000"/>
                      <a:gd name="T9" fmla="*/ 17299 h 20000"/>
                      <a:gd name="T10" fmla="*/ 9556 w 20000"/>
                      <a:gd name="T11" fmla="*/ 18264 h 20000"/>
                      <a:gd name="T12" fmla="*/ 12667 w 20000"/>
                      <a:gd name="T13" fmla="*/ 16270 h 20000"/>
                      <a:gd name="T14" fmla="*/ 9556 w 20000"/>
                      <a:gd name="T15" fmla="*/ 16270 h 20000"/>
                      <a:gd name="T16" fmla="*/ 0 w 20000"/>
                      <a:gd name="T17" fmla="*/ 15627 h 20000"/>
                      <a:gd name="T18" fmla="*/ 0 w 20000"/>
                      <a:gd name="T19" fmla="*/ 13955 h 20000"/>
                      <a:gd name="T20" fmla="*/ 2667 w 20000"/>
                      <a:gd name="T21" fmla="*/ 12605 h 20000"/>
                      <a:gd name="T22" fmla="*/ 741 w 20000"/>
                      <a:gd name="T23" fmla="*/ 11961 h 20000"/>
                      <a:gd name="T24" fmla="*/ 4519 w 20000"/>
                      <a:gd name="T25" fmla="*/ 9968 h 20000"/>
                      <a:gd name="T26" fmla="*/ 4519 w 20000"/>
                      <a:gd name="T27" fmla="*/ 8682 h 20000"/>
                      <a:gd name="T28" fmla="*/ 7704 w 20000"/>
                      <a:gd name="T29" fmla="*/ 5659 h 20000"/>
                      <a:gd name="T30" fmla="*/ 9926 w 20000"/>
                      <a:gd name="T31" fmla="*/ 1672 h 20000"/>
                      <a:gd name="T32" fmla="*/ 13778 w 20000"/>
                      <a:gd name="T33" fmla="*/ 643 h 20000"/>
                      <a:gd name="T34" fmla="*/ 15704 w 20000"/>
                      <a:gd name="T35" fmla="*/ 0 h 20000"/>
                      <a:gd name="T36" fmla="*/ 13778 w 20000"/>
                      <a:gd name="T37" fmla="*/ 3023 h 20000"/>
                      <a:gd name="T38" fmla="*/ 8741 w 20000"/>
                      <a:gd name="T39" fmla="*/ 7653 h 20000"/>
                      <a:gd name="T40" fmla="*/ 11481 w 20000"/>
                      <a:gd name="T41" fmla="*/ 6688 h 20000"/>
                      <a:gd name="T42" fmla="*/ 12667 w 20000"/>
                      <a:gd name="T43" fmla="*/ 6945 h 20000"/>
                      <a:gd name="T44" fmla="*/ 11481 w 20000"/>
                      <a:gd name="T45" fmla="*/ 8682 h 20000"/>
                      <a:gd name="T46" fmla="*/ 14963 w 20000"/>
                      <a:gd name="T47" fmla="*/ 8682 h 20000"/>
                      <a:gd name="T48" fmla="*/ 18741 w 20000"/>
                      <a:gd name="T49" fmla="*/ 9968 h 20000"/>
                      <a:gd name="T50" fmla="*/ 17630 w 20000"/>
                      <a:gd name="T51" fmla="*/ 11318 h 20000"/>
                      <a:gd name="T52" fmla="*/ 17630 w 20000"/>
                      <a:gd name="T53" fmla="*/ 12990 h 20000"/>
                      <a:gd name="T54" fmla="*/ 19556 w 20000"/>
                      <a:gd name="T55" fmla="*/ 12605 h 20000"/>
                      <a:gd name="T56" fmla="*/ 19926 w 20000"/>
                      <a:gd name="T57" fmla="*/ 13955 h 20000"/>
                      <a:gd name="T58" fmla="*/ 19926 w 20000"/>
                      <a:gd name="T59" fmla="*/ 15627 h 20000"/>
                      <a:gd name="T60" fmla="*/ 19556 w 20000"/>
                      <a:gd name="T61" fmla="*/ 17299 h 20000"/>
                      <a:gd name="T62" fmla="*/ 17630 w 20000"/>
                      <a:gd name="T63" fmla="*/ 1993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17630" y="19936"/>
                        </a:moveTo>
                        <a:lnTo>
                          <a:pt x="14963" y="18907"/>
                        </a:lnTo>
                        <a:lnTo>
                          <a:pt x="16148" y="16270"/>
                        </a:lnTo>
                        <a:lnTo>
                          <a:pt x="15704" y="15627"/>
                        </a:lnTo>
                        <a:lnTo>
                          <a:pt x="13778" y="17299"/>
                        </a:lnTo>
                        <a:lnTo>
                          <a:pt x="9556" y="18264"/>
                        </a:lnTo>
                        <a:lnTo>
                          <a:pt x="12667" y="16270"/>
                        </a:lnTo>
                        <a:lnTo>
                          <a:pt x="9556" y="16270"/>
                        </a:lnTo>
                        <a:lnTo>
                          <a:pt x="0" y="15627"/>
                        </a:lnTo>
                        <a:lnTo>
                          <a:pt x="0" y="13955"/>
                        </a:lnTo>
                        <a:lnTo>
                          <a:pt x="2667" y="12605"/>
                        </a:lnTo>
                        <a:lnTo>
                          <a:pt x="741" y="11961"/>
                        </a:lnTo>
                        <a:lnTo>
                          <a:pt x="4519" y="9968"/>
                        </a:lnTo>
                        <a:lnTo>
                          <a:pt x="4519" y="8682"/>
                        </a:lnTo>
                        <a:lnTo>
                          <a:pt x="7704" y="5659"/>
                        </a:lnTo>
                        <a:lnTo>
                          <a:pt x="9926" y="1672"/>
                        </a:lnTo>
                        <a:lnTo>
                          <a:pt x="13778" y="643"/>
                        </a:lnTo>
                        <a:lnTo>
                          <a:pt x="15704" y="0"/>
                        </a:lnTo>
                        <a:lnTo>
                          <a:pt x="13778" y="3023"/>
                        </a:lnTo>
                        <a:lnTo>
                          <a:pt x="8741" y="7653"/>
                        </a:lnTo>
                        <a:lnTo>
                          <a:pt x="11481" y="6688"/>
                        </a:lnTo>
                        <a:lnTo>
                          <a:pt x="12667" y="6945"/>
                        </a:lnTo>
                        <a:lnTo>
                          <a:pt x="11481" y="8682"/>
                        </a:lnTo>
                        <a:lnTo>
                          <a:pt x="14963" y="8682"/>
                        </a:lnTo>
                        <a:lnTo>
                          <a:pt x="18741" y="9968"/>
                        </a:lnTo>
                        <a:lnTo>
                          <a:pt x="17630" y="11318"/>
                        </a:lnTo>
                        <a:lnTo>
                          <a:pt x="17630" y="12990"/>
                        </a:lnTo>
                        <a:lnTo>
                          <a:pt x="19556" y="12605"/>
                        </a:lnTo>
                        <a:lnTo>
                          <a:pt x="19926" y="13955"/>
                        </a:lnTo>
                        <a:lnTo>
                          <a:pt x="19926" y="15627"/>
                        </a:lnTo>
                        <a:lnTo>
                          <a:pt x="19556" y="17299"/>
                        </a:lnTo>
                        <a:lnTo>
                          <a:pt x="17630" y="19936"/>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srgbClr val="9D90A0"/>
                      </a:solidFill>
                      <a:latin typeface="Arial"/>
                    </a:endParaRPr>
                  </a:p>
                </p:txBody>
              </p:sp>
              <p:sp>
                <p:nvSpPr>
                  <p:cNvPr id="434" name="Freeform 58">
                    <a:extLst>
                      <a:ext uri="{FF2B5EF4-FFF2-40B4-BE49-F238E27FC236}">
                        <a16:creationId xmlns:a16="http://schemas.microsoft.com/office/drawing/2014/main" id="{43652058-5D0F-40AB-8894-78132BB7ED77}"/>
                      </a:ext>
                    </a:extLst>
                  </p:cNvPr>
                  <p:cNvSpPr>
                    <a:spLocks/>
                  </p:cNvSpPr>
                  <p:nvPr/>
                </p:nvSpPr>
                <p:spPr bwMode="auto">
                  <a:xfrm>
                    <a:off x="2185582" y="1898643"/>
                    <a:ext cx="144959" cy="138919"/>
                  </a:xfrm>
                  <a:custGeom>
                    <a:avLst/>
                    <a:gdLst>
                      <a:gd name="T0" fmla="*/ 3917 w 20000"/>
                      <a:gd name="T1" fmla="*/ 19913 h 20000"/>
                      <a:gd name="T2" fmla="*/ 2583 w 20000"/>
                      <a:gd name="T3" fmla="*/ 19039 h 20000"/>
                      <a:gd name="T4" fmla="*/ 3417 w 20000"/>
                      <a:gd name="T5" fmla="*/ 16332 h 20000"/>
                      <a:gd name="T6" fmla="*/ 2583 w 20000"/>
                      <a:gd name="T7" fmla="*/ 13100 h 20000"/>
                      <a:gd name="T8" fmla="*/ 1750 w 20000"/>
                      <a:gd name="T9" fmla="*/ 10830 h 20000"/>
                      <a:gd name="T10" fmla="*/ 0 w 20000"/>
                      <a:gd name="T11" fmla="*/ 8559 h 20000"/>
                      <a:gd name="T12" fmla="*/ 0 w 20000"/>
                      <a:gd name="T13" fmla="*/ 4978 h 20000"/>
                      <a:gd name="T14" fmla="*/ 2583 w 20000"/>
                      <a:gd name="T15" fmla="*/ 3581 h 20000"/>
                      <a:gd name="T16" fmla="*/ 2583 w 20000"/>
                      <a:gd name="T17" fmla="*/ 7249 h 20000"/>
                      <a:gd name="T18" fmla="*/ 3917 w 20000"/>
                      <a:gd name="T19" fmla="*/ 8559 h 20000"/>
                      <a:gd name="T20" fmla="*/ 6083 w 20000"/>
                      <a:gd name="T21" fmla="*/ 6725 h 20000"/>
                      <a:gd name="T22" fmla="*/ 7333 w 20000"/>
                      <a:gd name="T23" fmla="*/ 4454 h 20000"/>
                      <a:gd name="T24" fmla="*/ 9500 w 20000"/>
                      <a:gd name="T25" fmla="*/ 4454 h 20000"/>
                      <a:gd name="T26" fmla="*/ 9500 w 20000"/>
                      <a:gd name="T27" fmla="*/ 3144 h 20000"/>
                      <a:gd name="T28" fmla="*/ 7333 w 20000"/>
                      <a:gd name="T29" fmla="*/ 1397 h 20000"/>
                      <a:gd name="T30" fmla="*/ 9500 w 20000"/>
                      <a:gd name="T31" fmla="*/ 0 h 20000"/>
                      <a:gd name="T32" fmla="*/ 11750 w 20000"/>
                      <a:gd name="T33" fmla="*/ 0 h 20000"/>
                      <a:gd name="T34" fmla="*/ 13833 w 20000"/>
                      <a:gd name="T35" fmla="*/ 2271 h 20000"/>
                      <a:gd name="T36" fmla="*/ 18167 w 20000"/>
                      <a:gd name="T37" fmla="*/ 1397 h 20000"/>
                      <a:gd name="T38" fmla="*/ 19917 w 20000"/>
                      <a:gd name="T39" fmla="*/ 3144 h 20000"/>
                      <a:gd name="T40" fmla="*/ 18583 w 20000"/>
                      <a:gd name="T41" fmla="*/ 3581 h 20000"/>
                      <a:gd name="T42" fmla="*/ 16500 w 20000"/>
                      <a:gd name="T43" fmla="*/ 3581 h 20000"/>
                      <a:gd name="T44" fmla="*/ 17333 w 20000"/>
                      <a:gd name="T45" fmla="*/ 4454 h 20000"/>
                      <a:gd name="T46" fmla="*/ 16000 w 20000"/>
                      <a:gd name="T47" fmla="*/ 4454 h 20000"/>
                      <a:gd name="T48" fmla="*/ 12583 w 20000"/>
                      <a:gd name="T49" fmla="*/ 5852 h 20000"/>
                      <a:gd name="T50" fmla="*/ 12583 w 20000"/>
                      <a:gd name="T51" fmla="*/ 7249 h 20000"/>
                      <a:gd name="T52" fmla="*/ 13833 w 20000"/>
                      <a:gd name="T53" fmla="*/ 7249 h 20000"/>
                      <a:gd name="T54" fmla="*/ 15167 w 20000"/>
                      <a:gd name="T55" fmla="*/ 7249 h 20000"/>
                      <a:gd name="T56" fmla="*/ 16000 w 20000"/>
                      <a:gd name="T57" fmla="*/ 11703 h 20000"/>
                      <a:gd name="T58" fmla="*/ 13000 w 20000"/>
                      <a:gd name="T59" fmla="*/ 15371 h 20000"/>
                      <a:gd name="T60" fmla="*/ 10417 w 20000"/>
                      <a:gd name="T61" fmla="*/ 17642 h 20000"/>
                      <a:gd name="T62" fmla="*/ 7333 w 20000"/>
                      <a:gd name="T63" fmla="*/ 16681 h 20000"/>
                      <a:gd name="T64" fmla="*/ 8167 w 20000"/>
                      <a:gd name="T65" fmla="*/ 15371 h 20000"/>
                      <a:gd name="T66" fmla="*/ 6083 w 20000"/>
                      <a:gd name="T67" fmla="*/ 16681 h 20000"/>
                      <a:gd name="T68" fmla="*/ 6083 w 20000"/>
                      <a:gd name="T69" fmla="*/ 18515 h 20000"/>
                      <a:gd name="T70" fmla="*/ 3917 w 20000"/>
                      <a:gd name="T71" fmla="*/ 1991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3917" y="19913"/>
                        </a:moveTo>
                        <a:lnTo>
                          <a:pt x="2583" y="19039"/>
                        </a:lnTo>
                        <a:lnTo>
                          <a:pt x="3417" y="16332"/>
                        </a:lnTo>
                        <a:lnTo>
                          <a:pt x="2583" y="13100"/>
                        </a:lnTo>
                        <a:lnTo>
                          <a:pt x="1750" y="10830"/>
                        </a:lnTo>
                        <a:lnTo>
                          <a:pt x="0" y="8559"/>
                        </a:lnTo>
                        <a:lnTo>
                          <a:pt x="0" y="4978"/>
                        </a:lnTo>
                        <a:lnTo>
                          <a:pt x="2583" y="3581"/>
                        </a:lnTo>
                        <a:lnTo>
                          <a:pt x="2583" y="7249"/>
                        </a:lnTo>
                        <a:lnTo>
                          <a:pt x="3917" y="8559"/>
                        </a:lnTo>
                        <a:lnTo>
                          <a:pt x="6083" y="6725"/>
                        </a:lnTo>
                        <a:lnTo>
                          <a:pt x="7333" y="4454"/>
                        </a:lnTo>
                        <a:lnTo>
                          <a:pt x="9500" y="4454"/>
                        </a:lnTo>
                        <a:lnTo>
                          <a:pt x="9500" y="3144"/>
                        </a:lnTo>
                        <a:lnTo>
                          <a:pt x="7333" y="1397"/>
                        </a:lnTo>
                        <a:lnTo>
                          <a:pt x="9500" y="0"/>
                        </a:lnTo>
                        <a:lnTo>
                          <a:pt x="11750" y="0"/>
                        </a:lnTo>
                        <a:lnTo>
                          <a:pt x="13833" y="2271"/>
                        </a:lnTo>
                        <a:lnTo>
                          <a:pt x="18167" y="1397"/>
                        </a:lnTo>
                        <a:lnTo>
                          <a:pt x="19917" y="3144"/>
                        </a:lnTo>
                        <a:lnTo>
                          <a:pt x="18583" y="3581"/>
                        </a:lnTo>
                        <a:lnTo>
                          <a:pt x="16500" y="3581"/>
                        </a:lnTo>
                        <a:lnTo>
                          <a:pt x="17333" y="4454"/>
                        </a:lnTo>
                        <a:lnTo>
                          <a:pt x="16000" y="4454"/>
                        </a:lnTo>
                        <a:lnTo>
                          <a:pt x="12583" y="5852"/>
                        </a:lnTo>
                        <a:lnTo>
                          <a:pt x="12583" y="7249"/>
                        </a:lnTo>
                        <a:lnTo>
                          <a:pt x="13833" y="7249"/>
                        </a:lnTo>
                        <a:lnTo>
                          <a:pt x="15167" y="7249"/>
                        </a:lnTo>
                        <a:lnTo>
                          <a:pt x="16000" y="11703"/>
                        </a:lnTo>
                        <a:lnTo>
                          <a:pt x="13000" y="15371"/>
                        </a:lnTo>
                        <a:lnTo>
                          <a:pt x="10417" y="17642"/>
                        </a:lnTo>
                        <a:lnTo>
                          <a:pt x="7333" y="16681"/>
                        </a:lnTo>
                        <a:lnTo>
                          <a:pt x="8167" y="15371"/>
                        </a:lnTo>
                        <a:lnTo>
                          <a:pt x="6083" y="16681"/>
                        </a:lnTo>
                        <a:lnTo>
                          <a:pt x="6083" y="18515"/>
                        </a:lnTo>
                        <a:lnTo>
                          <a:pt x="3917" y="19913"/>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srgbClr val="9D90A0"/>
                      </a:solidFill>
                      <a:latin typeface="Arial"/>
                    </a:endParaRPr>
                  </a:p>
                </p:txBody>
              </p:sp>
              <p:sp>
                <p:nvSpPr>
                  <p:cNvPr id="435" name="Freeform 57">
                    <a:extLst>
                      <a:ext uri="{FF2B5EF4-FFF2-40B4-BE49-F238E27FC236}">
                        <a16:creationId xmlns:a16="http://schemas.microsoft.com/office/drawing/2014/main" id="{59D7DF08-5F2C-43E3-9C13-BF2874F1672D}"/>
                      </a:ext>
                    </a:extLst>
                  </p:cNvPr>
                  <p:cNvSpPr>
                    <a:spLocks/>
                  </p:cNvSpPr>
                  <p:nvPr/>
                </p:nvSpPr>
                <p:spPr bwMode="auto">
                  <a:xfrm>
                    <a:off x="2270141" y="2325970"/>
                    <a:ext cx="166099" cy="131369"/>
                  </a:xfrm>
                  <a:custGeom>
                    <a:avLst/>
                    <a:gdLst>
                      <a:gd name="T0" fmla="*/ 17673 w 20000"/>
                      <a:gd name="T1" fmla="*/ 19908 h 20000"/>
                      <a:gd name="T2" fmla="*/ 13527 w 20000"/>
                      <a:gd name="T3" fmla="*/ 17982 h 20000"/>
                      <a:gd name="T4" fmla="*/ 13527 w 20000"/>
                      <a:gd name="T5" fmla="*/ 14220 h 20000"/>
                      <a:gd name="T6" fmla="*/ 11636 w 20000"/>
                      <a:gd name="T7" fmla="*/ 14679 h 20000"/>
                      <a:gd name="T8" fmla="*/ 8582 w 20000"/>
                      <a:gd name="T9" fmla="*/ 17982 h 20000"/>
                      <a:gd name="T10" fmla="*/ 5964 w 20000"/>
                      <a:gd name="T11" fmla="*/ 19908 h 20000"/>
                      <a:gd name="T12" fmla="*/ 3709 w 20000"/>
                      <a:gd name="T13" fmla="*/ 19908 h 20000"/>
                      <a:gd name="T14" fmla="*/ 2982 w 20000"/>
                      <a:gd name="T15" fmla="*/ 18440 h 20000"/>
                      <a:gd name="T16" fmla="*/ 0 w 20000"/>
                      <a:gd name="T17" fmla="*/ 18440 h 20000"/>
                      <a:gd name="T18" fmla="*/ 727 w 20000"/>
                      <a:gd name="T19" fmla="*/ 17064 h 20000"/>
                      <a:gd name="T20" fmla="*/ 3709 w 20000"/>
                      <a:gd name="T21" fmla="*/ 14679 h 20000"/>
                      <a:gd name="T22" fmla="*/ 5964 w 20000"/>
                      <a:gd name="T23" fmla="*/ 7064 h 20000"/>
                      <a:gd name="T24" fmla="*/ 8582 w 20000"/>
                      <a:gd name="T25" fmla="*/ 3303 h 20000"/>
                      <a:gd name="T26" fmla="*/ 10836 w 20000"/>
                      <a:gd name="T27" fmla="*/ 0 h 20000"/>
                      <a:gd name="T28" fmla="*/ 10836 w 20000"/>
                      <a:gd name="T29" fmla="*/ 4679 h 20000"/>
                      <a:gd name="T30" fmla="*/ 12800 w 20000"/>
                      <a:gd name="T31" fmla="*/ 4220 h 20000"/>
                      <a:gd name="T32" fmla="*/ 16509 w 20000"/>
                      <a:gd name="T33" fmla="*/ 9908 h 20000"/>
                      <a:gd name="T34" fmla="*/ 16945 w 20000"/>
                      <a:gd name="T35" fmla="*/ 14679 h 20000"/>
                      <a:gd name="T36" fmla="*/ 19491 w 20000"/>
                      <a:gd name="T37" fmla="*/ 16147 h 20000"/>
                      <a:gd name="T38" fmla="*/ 19927 w 20000"/>
                      <a:gd name="T39" fmla="*/ 18440 h 20000"/>
                      <a:gd name="T40" fmla="*/ 17673 w 20000"/>
                      <a:gd name="T41" fmla="*/ 1990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00" h="20000">
                        <a:moveTo>
                          <a:pt x="17673" y="19908"/>
                        </a:moveTo>
                        <a:lnTo>
                          <a:pt x="13527" y="17982"/>
                        </a:lnTo>
                        <a:lnTo>
                          <a:pt x="13527" y="14220"/>
                        </a:lnTo>
                        <a:lnTo>
                          <a:pt x="11636" y="14679"/>
                        </a:lnTo>
                        <a:lnTo>
                          <a:pt x="8582" y="17982"/>
                        </a:lnTo>
                        <a:lnTo>
                          <a:pt x="5964" y="19908"/>
                        </a:lnTo>
                        <a:lnTo>
                          <a:pt x="3709" y="19908"/>
                        </a:lnTo>
                        <a:lnTo>
                          <a:pt x="2982" y="18440"/>
                        </a:lnTo>
                        <a:lnTo>
                          <a:pt x="0" y="18440"/>
                        </a:lnTo>
                        <a:lnTo>
                          <a:pt x="727" y="17064"/>
                        </a:lnTo>
                        <a:lnTo>
                          <a:pt x="3709" y="14679"/>
                        </a:lnTo>
                        <a:lnTo>
                          <a:pt x="5964" y="7064"/>
                        </a:lnTo>
                        <a:lnTo>
                          <a:pt x="8582" y="3303"/>
                        </a:lnTo>
                        <a:lnTo>
                          <a:pt x="10836" y="0"/>
                        </a:lnTo>
                        <a:lnTo>
                          <a:pt x="10836" y="4679"/>
                        </a:lnTo>
                        <a:lnTo>
                          <a:pt x="12800" y="4220"/>
                        </a:lnTo>
                        <a:lnTo>
                          <a:pt x="16509" y="9908"/>
                        </a:lnTo>
                        <a:lnTo>
                          <a:pt x="16945" y="14679"/>
                        </a:lnTo>
                        <a:lnTo>
                          <a:pt x="19491" y="16147"/>
                        </a:lnTo>
                        <a:lnTo>
                          <a:pt x="19927" y="18440"/>
                        </a:lnTo>
                        <a:lnTo>
                          <a:pt x="17673" y="19908"/>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srgbClr val="9D90A0"/>
                      </a:solidFill>
                      <a:latin typeface="Arial"/>
                    </a:endParaRPr>
                  </a:p>
                </p:txBody>
              </p:sp>
              <p:sp>
                <p:nvSpPr>
                  <p:cNvPr id="436" name="Freeform 56">
                    <a:extLst>
                      <a:ext uri="{FF2B5EF4-FFF2-40B4-BE49-F238E27FC236}">
                        <a16:creationId xmlns:a16="http://schemas.microsoft.com/office/drawing/2014/main" id="{8EE750D9-38D5-4175-9246-1F754A5CB334}"/>
                      </a:ext>
                    </a:extLst>
                  </p:cNvPr>
                  <p:cNvSpPr>
                    <a:spLocks/>
                  </p:cNvSpPr>
                  <p:nvPr/>
                </p:nvSpPr>
                <p:spPr bwMode="auto">
                  <a:xfrm>
                    <a:off x="2292792" y="1723484"/>
                    <a:ext cx="119289" cy="119290"/>
                  </a:xfrm>
                  <a:custGeom>
                    <a:avLst/>
                    <a:gdLst>
                      <a:gd name="T0" fmla="*/ 11010 w 20000"/>
                      <a:gd name="T1" fmla="*/ 19898 h 20000"/>
                      <a:gd name="T2" fmla="*/ 4141 w 20000"/>
                      <a:gd name="T3" fmla="*/ 19391 h 20000"/>
                      <a:gd name="T4" fmla="*/ 8889 w 20000"/>
                      <a:gd name="T5" fmla="*/ 13096 h 20000"/>
                      <a:gd name="T6" fmla="*/ 606 w 20000"/>
                      <a:gd name="T7" fmla="*/ 12589 h 20000"/>
                      <a:gd name="T8" fmla="*/ 0 w 20000"/>
                      <a:gd name="T9" fmla="*/ 9949 h 20000"/>
                      <a:gd name="T10" fmla="*/ 606 w 20000"/>
                      <a:gd name="T11" fmla="*/ 4772 h 20000"/>
                      <a:gd name="T12" fmla="*/ 2121 w 20000"/>
                      <a:gd name="T13" fmla="*/ 0 h 20000"/>
                      <a:gd name="T14" fmla="*/ 4141 w 20000"/>
                      <a:gd name="T15" fmla="*/ 1624 h 20000"/>
                      <a:gd name="T16" fmla="*/ 4747 w 20000"/>
                      <a:gd name="T17" fmla="*/ 4772 h 20000"/>
                      <a:gd name="T18" fmla="*/ 6263 w 20000"/>
                      <a:gd name="T19" fmla="*/ 10964 h 20000"/>
                      <a:gd name="T20" fmla="*/ 8889 w 20000"/>
                      <a:gd name="T21" fmla="*/ 4772 h 20000"/>
                      <a:gd name="T22" fmla="*/ 11010 w 20000"/>
                      <a:gd name="T23" fmla="*/ 10964 h 20000"/>
                      <a:gd name="T24" fmla="*/ 11414 w 20000"/>
                      <a:gd name="T25" fmla="*/ 4772 h 20000"/>
                      <a:gd name="T26" fmla="*/ 15152 w 20000"/>
                      <a:gd name="T27" fmla="*/ 4772 h 20000"/>
                      <a:gd name="T28" fmla="*/ 19899 w 20000"/>
                      <a:gd name="T29" fmla="*/ 6193 h 20000"/>
                      <a:gd name="T30" fmla="*/ 19293 w 20000"/>
                      <a:gd name="T31" fmla="*/ 11574 h 20000"/>
                      <a:gd name="T32" fmla="*/ 15657 w 20000"/>
                      <a:gd name="T33" fmla="*/ 16751 h 20000"/>
                      <a:gd name="T34" fmla="*/ 11010 w 20000"/>
                      <a:gd name="T35" fmla="*/ 1989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00" h="20000">
                        <a:moveTo>
                          <a:pt x="11010" y="19898"/>
                        </a:moveTo>
                        <a:lnTo>
                          <a:pt x="4141" y="19391"/>
                        </a:lnTo>
                        <a:lnTo>
                          <a:pt x="8889" y="13096"/>
                        </a:lnTo>
                        <a:lnTo>
                          <a:pt x="606" y="12589"/>
                        </a:lnTo>
                        <a:lnTo>
                          <a:pt x="0" y="9949"/>
                        </a:lnTo>
                        <a:lnTo>
                          <a:pt x="606" y="4772"/>
                        </a:lnTo>
                        <a:lnTo>
                          <a:pt x="2121" y="0"/>
                        </a:lnTo>
                        <a:lnTo>
                          <a:pt x="4141" y="1624"/>
                        </a:lnTo>
                        <a:lnTo>
                          <a:pt x="4747" y="4772"/>
                        </a:lnTo>
                        <a:lnTo>
                          <a:pt x="6263" y="10964"/>
                        </a:lnTo>
                        <a:lnTo>
                          <a:pt x="8889" y="4772"/>
                        </a:lnTo>
                        <a:lnTo>
                          <a:pt x="11010" y="10964"/>
                        </a:lnTo>
                        <a:lnTo>
                          <a:pt x="11414" y="4772"/>
                        </a:lnTo>
                        <a:lnTo>
                          <a:pt x="15152" y="4772"/>
                        </a:lnTo>
                        <a:lnTo>
                          <a:pt x="19899" y="6193"/>
                        </a:lnTo>
                        <a:lnTo>
                          <a:pt x="19293" y="11574"/>
                        </a:lnTo>
                        <a:lnTo>
                          <a:pt x="15657" y="16751"/>
                        </a:lnTo>
                        <a:lnTo>
                          <a:pt x="11010" y="19898"/>
                        </a:lnTo>
                        <a:close/>
                      </a:path>
                    </a:pathLst>
                  </a:custGeom>
                  <a:solidFill>
                    <a:srgbClr val="E08080"/>
                  </a:solidFill>
                  <a:ln w="3175">
                    <a:no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srgbClr val="9D90A0"/>
                      </a:solidFill>
                      <a:latin typeface="Arial"/>
                    </a:endParaRPr>
                  </a:p>
                </p:txBody>
              </p:sp>
              <p:sp>
                <p:nvSpPr>
                  <p:cNvPr id="437" name="Freeform 55">
                    <a:extLst>
                      <a:ext uri="{FF2B5EF4-FFF2-40B4-BE49-F238E27FC236}">
                        <a16:creationId xmlns:a16="http://schemas.microsoft.com/office/drawing/2014/main" id="{7A303EAE-9F74-41A1-8CA4-7AF28AF36BA8}"/>
                      </a:ext>
                    </a:extLst>
                  </p:cNvPr>
                  <p:cNvSpPr>
                    <a:spLocks/>
                  </p:cNvSpPr>
                  <p:nvPr/>
                </p:nvSpPr>
                <p:spPr bwMode="auto">
                  <a:xfrm>
                    <a:off x="1948514" y="1601176"/>
                    <a:ext cx="197808" cy="81539"/>
                  </a:xfrm>
                  <a:custGeom>
                    <a:avLst/>
                    <a:gdLst>
                      <a:gd name="T0" fmla="*/ 2866 w 20000"/>
                      <a:gd name="T1" fmla="*/ 19852 h 20000"/>
                      <a:gd name="T2" fmla="*/ 4451 w 20000"/>
                      <a:gd name="T3" fmla="*/ 12296 h 20000"/>
                      <a:gd name="T4" fmla="*/ 1890 w 20000"/>
                      <a:gd name="T5" fmla="*/ 16000 h 20000"/>
                      <a:gd name="T6" fmla="*/ 0 w 20000"/>
                      <a:gd name="T7" fmla="*/ 14519 h 20000"/>
                      <a:gd name="T8" fmla="*/ 366 w 20000"/>
                      <a:gd name="T9" fmla="*/ 9926 h 20000"/>
                      <a:gd name="T10" fmla="*/ 4085 w 20000"/>
                      <a:gd name="T11" fmla="*/ 8444 h 20000"/>
                      <a:gd name="T12" fmla="*/ 6646 w 20000"/>
                      <a:gd name="T13" fmla="*/ 6074 h 20000"/>
                      <a:gd name="T14" fmla="*/ 10732 w 20000"/>
                      <a:gd name="T15" fmla="*/ 2370 h 20000"/>
                      <a:gd name="T16" fmla="*/ 14207 w 20000"/>
                      <a:gd name="T17" fmla="*/ 0 h 20000"/>
                      <a:gd name="T18" fmla="*/ 17439 w 20000"/>
                      <a:gd name="T19" fmla="*/ 2370 h 20000"/>
                      <a:gd name="T20" fmla="*/ 17439 w 20000"/>
                      <a:gd name="T21" fmla="*/ 0 h 20000"/>
                      <a:gd name="T22" fmla="*/ 18659 w 20000"/>
                      <a:gd name="T23" fmla="*/ 593 h 20000"/>
                      <a:gd name="T24" fmla="*/ 19939 w 20000"/>
                      <a:gd name="T25" fmla="*/ 4593 h 20000"/>
                      <a:gd name="T26" fmla="*/ 17439 w 20000"/>
                      <a:gd name="T27" fmla="*/ 6815 h 20000"/>
                      <a:gd name="T28" fmla="*/ 16707 w 20000"/>
                      <a:gd name="T29" fmla="*/ 10815 h 20000"/>
                      <a:gd name="T30" fmla="*/ 15793 w 20000"/>
                      <a:gd name="T31" fmla="*/ 10815 h 20000"/>
                      <a:gd name="T32" fmla="*/ 15793 w 20000"/>
                      <a:gd name="T33" fmla="*/ 13778 h 20000"/>
                      <a:gd name="T34" fmla="*/ 12683 w 20000"/>
                      <a:gd name="T35" fmla="*/ 14519 h 20000"/>
                      <a:gd name="T36" fmla="*/ 11707 w 20000"/>
                      <a:gd name="T37" fmla="*/ 16889 h 20000"/>
                      <a:gd name="T38" fmla="*/ 10122 w 20000"/>
                      <a:gd name="T39" fmla="*/ 14519 h 20000"/>
                      <a:gd name="T40" fmla="*/ 12683 w 20000"/>
                      <a:gd name="T41" fmla="*/ 6815 h 20000"/>
                      <a:gd name="T42" fmla="*/ 9207 w 20000"/>
                      <a:gd name="T43" fmla="*/ 10815 h 20000"/>
                      <a:gd name="T44" fmla="*/ 8476 w 20000"/>
                      <a:gd name="T45" fmla="*/ 13778 h 20000"/>
                      <a:gd name="T46" fmla="*/ 6951 w 20000"/>
                      <a:gd name="T47" fmla="*/ 16000 h 20000"/>
                      <a:gd name="T48" fmla="*/ 7622 w 20000"/>
                      <a:gd name="T49" fmla="*/ 13778 h 20000"/>
                      <a:gd name="T50" fmla="*/ 5061 w 20000"/>
                      <a:gd name="T51" fmla="*/ 16889 h 20000"/>
                      <a:gd name="T52" fmla="*/ 2866 w 20000"/>
                      <a:gd name="T53" fmla="*/ 1985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00" h="20000">
                        <a:moveTo>
                          <a:pt x="2866" y="19852"/>
                        </a:moveTo>
                        <a:lnTo>
                          <a:pt x="4451" y="12296"/>
                        </a:lnTo>
                        <a:lnTo>
                          <a:pt x="1890" y="16000"/>
                        </a:lnTo>
                        <a:lnTo>
                          <a:pt x="0" y="14519"/>
                        </a:lnTo>
                        <a:lnTo>
                          <a:pt x="366" y="9926"/>
                        </a:lnTo>
                        <a:lnTo>
                          <a:pt x="4085" y="8444"/>
                        </a:lnTo>
                        <a:lnTo>
                          <a:pt x="6646" y="6074"/>
                        </a:lnTo>
                        <a:lnTo>
                          <a:pt x="10732" y="2370"/>
                        </a:lnTo>
                        <a:lnTo>
                          <a:pt x="14207" y="0"/>
                        </a:lnTo>
                        <a:lnTo>
                          <a:pt x="17439" y="2370"/>
                        </a:lnTo>
                        <a:lnTo>
                          <a:pt x="17439" y="0"/>
                        </a:lnTo>
                        <a:lnTo>
                          <a:pt x="18659" y="593"/>
                        </a:lnTo>
                        <a:lnTo>
                          <a:pt x="19939" y="4593"/>
                        </a:lnTo>
                        <a:lnTo>
                          <a:pt x="17439" y="6815"/>
                        </a:lnTo>
                        <a:lnTo>
                          <a:pt x="16707" y="10815"/>
                        </a:lnTo>
                        <a:lnTo>
                          <a:pt x="15793" y="10815"/>
                        </a:lnTo>
                        <a:lnTo>
                          <a:pt x="15793" y="13778"/>
                        </a:lnTo>
                        <a:lnTo>
                          <a:pt x="12683" y="14519"/>
                        </a:lnTo>
                        <a:lnTo>
                          <a:pt x="11707" y="16889"/>
                        </a:lnTo>
                        <a:lnTo>
                          <a:pt x="10122" y="14519"/>
                        </a:lnTo>
                        <a:lnTo>
                          <a:pt x="12683" y="6815"/>
                        </a:lnTo>
                        <a:lnTo>
                          <a:pt x="9207" y="10815"/>
                        </a:lnTo>
                        <a:lnTo>
                          <a:pt x="8476" y="13778"/>
                        </a:lnTo>
                        <a:lnTo>
                          <a:pt x="6951" y="16000"/>
                        </a:lnTo>
                        <a:lnTo>
                          <a:pt x="7622" y="13778"/>
                        </a:lnTo>
                        <a:lnTo>
                          <a:pt x="5061" y="16889"/>
                        </a:lnTo>
                        <a:lnTo>
                          <a:pt x="2866" y="19852"/>
                        </a:lnTo>
                        <a:close/>
                      </a:path>
                    </a:pathLst>
                  </a:custGeom>
                  <a:solidFill>
                    <a:srgbClr val="E08080"/>
                  </a:solidFill>
                  <a:ln w="3175">
                    <a:no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srgbClr val="9D90A0"/>
                      </a:solidFill>
                      <a:latin typeface="Arial"/>
                    </a:endParaRPr>
                  </a:p>
                </p:txBody>
              </p:sp>
              <p:sp>
                <p:nvSpPr>
                  <p:cNvPr id="438" name="Freeform 54">
                    <a:extLst>
                      <a:ext uri="{FF2B5EF4-FFF2-40B4-BE49-F238E27FC236}">
                        <a16:creationId xmlns:a16="http://schemas.microsoft.com/office/drawing/2014/main" id="{EE278C94-D855-4680-B2BD-A332D3F4BAE0}"/>
                      </a:ext>
                    </a:extLst>
                  </p:cNvPr>
                  <p:cNvSpPr>
                    <a:spLocks/>
                  </p:cNvSpPr>
                  <p:nvPr/>
                </p:nvSpPr>
                <p:spPr bwMode="auto">
                  <a:xfrm>
                    <a:off x="2310912" y="1919783"/>
                    <a:ext cx="157039" cy="93619"/>
                  </a:xfrm>
                  <a:custGeom>
                    <a:avLst/>
                    <a:gdLst>
                      <a:gd name="T0" fmla="*/ 2385 w 20000"/>
                      <a:gd name="T1" fmla="*/ 19872 h 20000"/>
                      <a:gd name="T2" fmla="*/ 0 w 20000"/>
                      <a:gd name="T3" fmla="*/ 17949 h 20000"/>
                      <a:gd name="T4" fmla="*/ 1231 w 20000"/>
                      <a:gd name="T5" fmla="*/ 12564 h 20000"/>
                      <a:gd name="T6" fmla="*/ 3923 w 20000"/>
                      <a:gd name="T7" fmla="*/ 5256 h 20000"/>
                      <a:gd name="T8" fmla="*/ 7538 w 20000"/>
                      <a:gd name="T9" fmla="*/ 0 h 20000"/>
                      <a:gd name="T10" fmla="*/ 13538 w 20000"/>
                      <a:gd name="T11" fmla="*/ 0 h 20000"/>
                      <a:gd name="T12" fmla="*/ 19923 w 20000"/>
                      <a:gd name="T13" fmla="*/ 5256 h 20000"/>
                      <a:gd name="T14" fmla="*/ 14769 w 20000"/>
                      <a:gd name="T15" fmla="*/ 9231 h 20000"/>
                      <a:gd name="T16" fmla="*/ 10385 w 20000"/>
                      <a:gd name="T17" fmla="*/ 16026 h 20000"/>
                      <a:gd name="T18" fmla="*/ 3923 w 20000"/>
                      <a:gd name="T19" fmla="*/ 10513 h 20000"/>
                      <a:gd name="T20" fmla="*/ 3154 w 20000"/>
                      <a:gd name="T21" fmla="*/ 13974 h 20000"/>
                      <a:gd name="T22" fmla="*/ 6385 w 20000"/>
                      <a:gd name="T23" fmla="*/ 14615 h 20000"/>
                      <a:gd name="T24" fmla="*/ 2385 w 20000"/>
                      <a:gd name="T25" fmla="*/ 1987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2385" y="19872"/>
                        </a:moveTo>
                        <a:lnTo>
                          <a:pt x="0" y="17949"/>
                        </a:lnTo>
                        <a:lnTo>
                          <a:pt x="1231" y="12564"/>
                        </a:lnTo>
                        <a:lnTo>
                          <a:pt x="3923" y="5256"/>
                        </a:lnTo>
                        <a:lnTo>
                          <a:pt x="7538" y="0"/>
                        </a:lnTo>
                        <a:lnTo>
                          <a:pt x="13538" y="0"/>
                        </a:lnTo>
                        <a:lnTo>
                          <a:pt x="19923" y="5256"/>
                        </a:lnTo>
                        <a:lnTo>
                          <a:pt x="14769" y="9231"/>
                        </a:lnTo>
                        <a:lnTo>
                          <a:pt x="10385" y="16026"/>
                        </a:lnTo>
                        <a:lnTo>
                          <a:pt x="3923" y="10513"/>
                        </a:lnTo>
                        <a:lnTo>
                          <a:pt x="3154" y="13974"/>
                        </a:lnTo>
                        <a:lnTo>
                          <a:pt x="6385" y="14615"/>
                        </a:lnTo>
                        <a:lnTo>
                          <a:pt x="2385" y="19872"/>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srgbClr val="9D90A0"/>
                      </a:solidFill>
                      <a:latin typeface="Arial"/>
                    </a:endParaRPr>
                  </a:p>
                </p:txBody>
              </p:sp>
              <p:sp>
                <p:nvSpPr>
                  <p:cNvPr id="439" name="Freeform 53">
                    <a:extLst>
                      <a:ext uri="{FF2B5EF4-FFF2-40B4-BE49-F238E27FC236}">
                        <a16:creationId xmlns:a16="http://schemas.microsoft.com/office/drawing/2014/main" id="{2FAE5013-2950-4793-BA5D-E8A26E9C722B}"/>
                      </a:ext>
                    </a:extLst>
                  </p:cNvPr>
                  <p:cNvSpPr>
                    <a:spLocks/>
                  </p:cNvSpPr>
                  <p:nvPr/>
                </p:nvSpPr>
                <p:spPr bwMode="auto">
                  <a:xfrm>
                    <a:off x="1066681" y="2872586"/>
                    <a:ext cx="93619" cy="116269"/>
                  </a:xfrm>
                  <a:custGeom>
                    <a:avLst/>
                    <a:gdLst>
                      <a:gd name="T0" fmla="*/ 19872 w 20000"/>
                      <a:gd name="T1" fmla="*/ 19896 h 20000"/>
                      <a:gd name="T2" fmla="*/ 13333 w 20000"/>
                      <a:gd name="T3" fmla="*/ 18238 h 20000"/>
                      <a:gd name="T4" fmla="*/ 10000 w 20000"/>
                      <a:gd name="T5" fmla="*/ 14404 h 20000"/>
                      <a:gd name="T6" fmla="*/ 6026 w 20000"/>
                      <a:gd name="T7" fmla="*/ 12332 h 20000"/>
                      <a:gd name="T8" fmla="*/ 0 w 20000"/>
                      <a:gd name="T9" fmla="*/ 5907 h 20000"/>
                      <a:gd name="T10" fmla="*/ 0 w 20000"/>
                      <a:gd name="T11" fmla="*/ 1036 h 20000"/>
                      <a:gd name="T12" fmla="*/ 2692 w 20000"/>
                      <a:gd name="T13" fmla="*/ 0 h 20000"/>
                      <a:gd name="T14" fmla="*/ 13333 w 20000"/>
                      <a:gd name="T15" fmla="*/ 5285 h 20000"/>
                      <a:gd name="T16" fmla="*/ 13974 w 20000"/>
                      <a:gd name="T17" fmla="*/ 10155 h 20000"/>
                      <a:gd name="T18" fmla="*/ 16538 w 20000"/>
                      <a:gd name="T19" fmla="*/ 13990 h 20000"/>
                      <a:gd name="T20" fmla="*/ 19872 w 20000"/>
                      <a:gd name="T21" fmla="*/ 1989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9872" y="19896"/>
                        </a:moveTo>
                        <a:lnTo>
                          <a:pt x="13333" y="18238"/>
                        </a:lnTo>
                        <a:lnTo>
                          <a:pt x="10000" y="14404"/>
                        </a:lnTo>
                        <a:lnTo>
                          <a:pt x="6026" y="12332"/>
                        </a:lnTo>
                        <a:lnTo>
                          <a:pt x="0" y="5907"/>
                        </a:lnTo>
                        <a:lnTo>
                          <a:pt x="0" y="1036"/>
                        </a:lnTo>
                        <a:lnTo>
                          <a:pt x="2692" y="0"/>
                        </a:lnTo>
                        <a:lnTo>
                          <a:pt x="13333" y="5285"/>
                        </a:lnTo>
                        <a:lnTo>
                          <a:pt x="13974" y="10155"/>
                        </a:lnTo>
                        <a:lnTo>
                          <a:pt x="16538" y="13990"/>
                        </a:lnTo>
                        <a:lnTo>
                          <a:pt x="19872" y="19896"/>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srgbClr val="9D90A0"/>
                      </a:solidFill>
                      <a:latin typeface="Arial"/>
                    </a:endParaRPr>
                  </a:p>
                </p:txBody>
              </p:sp>
              <p:sp>
                <p:nvSpPr>
                  <p:cNvPr id="440" name="Freeform 52">
                    <a:extLst>
                      <a:ext uri="{FF2B5EF4-FFF2-40B4-BE49-F238E27FC236}">
                        <a16:creationId xmlns:a16="http://schemas.microsoft.com/office/drawing/2014/main" id="{C5D76068-A81A-402C-ABA5-AE459C24A690}"/>
                      </a:ext>
                    </a:extLst>
                  </p:cNvPr>
                  <p:cNvSpPr>
                    <a:spLocks/>
                  </p:cNvSpPr>
                  <p:nvPr/>
                </p:nvSpPr>
                <p:spPr bwMode="auto">
                  <a:xfrm>
                    <a:off x="2196152" y="1593625"/>
                    <a:ext cx="92109" cy="51340"/>
                  </a:xfrm>
                  <a:custGeom>
                    <a:avLst/>
                    <a:gdLst>
                      <a:gd name="T0" fmla="*/ 7500 w 20000"/>
                      <a:gd name="T1" fmla="*/ 19765 h 20000"/>
                      <a:gd name="T2" fmla="*/ 0 w 20000"/>
                      <a:gd name="T3" fmla="*/ 19765 h 20000"/>
                      <a:gd name="T4" fmla="*/ 0 w 20000"/>
                      <a:gd name="T5" fmla="*/ 13412 h 20000"/>
                      <a:gd name="T6" fmla="*/ 789 w 20000"/>
                      <a:gd name="T7" fmla="*/ 8706 h 20000"/>
                      <a:gd name="T8" fmla="*/ 5395 w 20000"/>
                      <a:gd name="T9" fmla="*/ 0 h 20000"/>
                      <a:gd name="T10" fmla="*/ 12368 w 20000"/>
                      <a:gd name="T11" fmla="*/ 0 h 20000"/>
                      <a:gd name="T12" fmla="*/ 19868 w 20000"/>
                      <a:gd name="T13" fmla="*/ 6353 h 20000"/>
                      <a:gd name="T14" fmla="*/ 17763 w 20000"/>
                      <a:gd name="T15" fmla="*/ 10118 h 20000"/>
                      <a:gd name="T16" fmla="*/ 12895 w 20000"/>
                      <a:gd name="T17" fmla="*/ 8706 h 20000"/>
                      <a:gd name="T18" fmla="*/ 12895 w 20000"/>
                      <a:gd name="T19" fmla="*/ 12471 h 20000"/>
                      <a:gd name="T20" fmla="*/ 14474 w 20000"/>
                      <a:gd name="T21" fmla="*/ 13412 h 20000"/>
                      <a:gd name="T22" fmla="*/ 12895 w 20000"/>
                      <a:gd name="T23" fmla="*/ 18353 h 20000"/>
                      <a:gd name="T24" fmla="*/ 7500 w 20000"/>
                      <a:gd name="T25" fmla="*/ 1976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7500" y="19765"/>
                        </a:moveTo>
                        <a:lnTo>
                          <a:pt x="0" y="19765"/>
                        </a:lnTo>
                        <a:lnTo>
                          <a:pt x="0" y="13412"/>
                        </a:lnTo>
                        <a:lnTo>
                          <a:pt x="789" y="8706"/>
                        </a:lnTo>
                        <a:lnTo>
                          <a:pt x="5395" y="0"/>
                        </a:lnTo>
                        <a:lnTo>
                          <a:pt x="12368" y="0"/>
                        </a:lnTo>
                        <a:lnTo>
                          <a:pt x="19868" y="6353"/>
                        </a:lnTo>
                        <a:lnTo>
                          <a:pt x="17763" y="10118"/>
                        </a:lnTo>
                        <a:lnTo>
                          <a:pt x="12895" y="8706"/>
                        </a:lnTo>
                        <a:lnTo>
                          <a:pt x="12895" y="12471"/>
                        </a:lnTo>
                        <a:lnTo>
                          <a:pt x="14474" y="13412"/>
                        </a:lnTo>
                        <a:lnTo>
                          <a:pt x="12895" y="18353"/>
                        </a:lnTo>
                        <a:lnTo>
                          <a:pt x="7500" y="19765"/>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srgbClr val="9D90A0"/>
                      </a:solidFill>
                      <a:latin typeface="Arial"/>
                    </a:endParaRPr>
                  </a:p>
                </p:txBody>
              </p:sp>
              <p:sp>
                <p:nvSpPr>
                  <p:cNvPr id="441" name="Freeform 51">
                    <a:extLst>
                      <a:ext uri="{FF2B5EF4-FFF2-40B4-BE49-F238E27FC236}">
                        <a16:creationId xmlns:a16="http://schemas.microsoft.com/office/drawing/2014/main" id="{3E392C8D-2D54-43D4-ABFD-006F70CA6628}"/>
                      </a:ext>
                    </a:extLst>
                  </p:cNvPr>
                  <p:cNvSpPr>
                    <a:spLocks/>
                  </p:cNvSpPr>
                  <p:nvPr/>
                </p:nvSpPr>
                <p:spPr bwMode="auto">
                  <a:xfrm>
                    <a:off x="2129713" y="2094941"/>
                    <a:ext cx="81539" cy="66439"/>
                  </a:xfrm>
                  <a:custGeom>
                    <a:avLst/>
                    <a:gdLst>
                      <a:gd name="T0" fmla="*/ 16889 w 20000"/>
                      <a:gd name="T1" fmla="*/ 19818 h 20000"/>
                      <a:gd name="T2" fmla="*/ 10815 w 20000"/>
                      <a:gd name="T3" fmla="*/ 19818 h 20000"/>
                      <a:gd name="T4" fmla="*/ 6074 w 20000"/>
                      <a:gd name="T5" fmla="*/ 16909 h 20000"/>
                      <a:gd name="T6" fmla="*/ 0 w 20000"/>
                      <a:gd name="T7" fmla="*/ 10364 h 20000"/>
                      <a:gd name="T8" fmla="*/ 4444 w 20000"/>
                      <a:gd name="T9" fmla="*/ 9455 h 20000"/>
                      <a:gd name="T10" fmla="*/ 8444 w 20000"/>
                      <a:gd name="T11" fmla="*/ 4727 h 20000"/>
                      <a:gd name="T12" fmla="*/ 14519 w 20000"/>
                      <a:gd name="T13" fmla="*/ 0 h 20000"/>
                      <a:gd name="T14" fmla="*/ 18370 w 20000"/>
                      <a:gd name="T15" fmla="*/ 9455 h 20000"/>
                      <a:gd name="T16" fmla="*/ 19852 w 20000"/>
                      <a:gd name="T17" fmla="*/ 16909 h 20000"/>
                      <a:gd name="T18" fmla="*/ 16889 w 20000"/>
                      <a:gd name="T19" fmla="*/ 1981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16889" y="19818"/>
                        </a:moveTo>
                        <a:lnTo>
                          <a:pt x="10815" y="19818"/>
                        </a:lnTo>
                        <a:lnTo>
                          <a:pt x="6074" y="16909"/>
                        </a:lnTo>
                        <a:lnTo>
                          <a:pt x="0" y="10364"/>
                        </a:lnTo>
                        <a:lnTo>
                          <a:pt x="4444" y="9455"/>
                        </a:lnTo>
                        <a:lnTo>
                          <a:pt x="8444" y="4727"/>
                        </a:lnTo>
                        <a:lnTo>
                          <a:pt x="14519" y="0"/>
                        </a:lnTo>
                        <a:lnTo>
                          <a:pt x="18370" y="9455"/>
                        </a:lnTo>
                        <a:lnTo>
                          <a:pt x="19852" y="16909"/>
                        </a:lnTo>
                        <a:lnTo>
                          <a:pt x="16889" y="19818"/>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srgbClr val="9D90A0"/>
                      </a:solidFill>
                      <a:latin typeface="Arial"/>
                    </a:endParaRPr>
                  </a:p>
                </p:txBody>
              </p:sp>
              <p:sp>
                <p:nvSpPr>
                  <p:cNvPr id="442" name="Freeform 50">
                    <a:extLst>
                      <a:ext uri="{FF2B5EF4-FFF2-40B4-BE49-F238E27FC236}">
                        <a16:creationId xmlns:a16="http://schemas.microsoft.com/office/drawing/2014/main" id="{7B7AC486-1966-4E17-9B8E-A6A9F07D5D6F}"/>
                      </a:ext>
                    </a:extLst>
                  </p:cNvPr>
                  <p:cNvSpPr>
                    <a:spLocks/>
                  </p:cNvSpPr>
                  <p:nvPr/>
                </p:nvSpPr>
                <p:spPr bwMode="auto">
                  <a:xfrm>
                    <a:off x="2646129" y="1987733"/>
                    <a:ext cx="81539" cy="63420"/>
                  </a:xfrm>
                  <a:custGeom>
                    <a:avLst/>
                    <a:gdLst>
                      <a:gd name="T0" fmla="*/ 19853 w 20000"/>
                      <a:gd name="T1" fmla="*/ 19810 h 20000"/>
                      <a:gd name="T2" fmla="*/ 12941 w 20000"/>
                      <a:gd name="T3" fmla="*/ 16000 h 20000"/>
                      <a:gd name="T4" fmla="*/ 8382 w 20000"/>
                      <a:gd name="T5" fmla="*/ 16000 h 20000"/>
                      <a:gd name="T6" fmla="*/ 2353 w 20000"/>
                      <a:gd name="T7" fmla="*/ 16000 h 20000"/>
                      <a:gd name="T8" fmla="*/ 0 w 20000"/>
                      <a:gd name="T9" fmla="*/ 12952 h 20000"/>
                      <a:gd name="T10" fmla="*/ 2353 w 20000"/>
                      <a:gd name="T11" fmla="*/ 7810 h 20000"/>
                      <a:gd name="T12" fmla="*/ 882 w 20000"/>
                      <a:gd name="T13" fmla="*/ 5143 h 20000"/>
                      <a:gd name="T14" fmla="*/ 3824 w 20000"/>
                      <a:gd name="T15" fmla="*/ 0 h 20000"/>
                      <a:gd name="T16" fmla="*/ 6912 w 20000"/>
                      <a:gd name="T17" fmla="*/ 3048 h 20000"/>
                      <a:gd name="T18" fmla="*/ 16765 w 20000"/>
                      <a:gd name="T19" fmla="*/ 7048 h 20000"/>
                      <a:gd name="T20" fmla="*/ 19853 w 20000"/>
                      <a:gd name="T21" fmla="*/ 1981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9853" y="19810"/>
                        </a:moveTo>
                        <a:lnTo>
                          <a:pt x="12941" y="16000"/>
                        </a:lnTo>
                        <a:lnTo>
                          <a:pt x="8382" y="16000"/>
                        </a:lnTo>
                        <a:lnTo>
                          <a:pt x="2353" y="16000"/>
                        </a:lnTo>
                        <a:lnTo>
                          <a:pt x="0" y="12952"/>
                        </a:lnTo>
                        <a:lnTo>
                          <a:pt x="2353" y="7810"/>
                        </a:lnTo>
                        <a:lnTo>
                          <a:pt x="882" y="5143"/>
                        </a:lnTo>
                        <a:lnTo>
                          <a:pt x="3824" y="0"/>
                        </a:lnTo>
                        <a:lnTo>
                          <a:pt x="6912" y="3048"/>
                        </a:lnTo>
                        <a:lnTo>
                          <a:pt x="16765" y="7048"/>
                        </a:lnTo>
                        <a:lnTo>
                          <a:pt x="19853" y="19810"/>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srgbClr val="9D90A0"/>
                      </a:solidFill>
                      <a:latin typeface="Arial"/>
                    </a:endParaRPr>
                  </a:p>
                </p:txBody>
              </p:sp>
              <p:sp>
                <p:nvSpPr>
                  <p:cNvPr id="443" name="Freeform 49">
                    <a:extLst>
                      <a:ext uri="{FF2B5EF4-FFF2-40B4-BE49-F238E27FC236}">
                        <a16:creationId xmlns:a16="http://schemas.microsoft.com/office/drawing/2014/main" id="{7F2ACDFE-047F-424C-9580-3C93FE86071E}"/>
                      </a:ext>
                    </a:extLst>
                  </p:cNvPr>
                  <p:cNvSpPr>
                    <a:spLocks/>
                  </p:cNvSpPr>
                  <p:nvPr/>
                </p:nvSpPr>
                <p:spPr bwMode="auto">
                  <a:xfrm>
                    <a:off x="2383391" y="1826164"/>
                    <a:ext cx="69459" cy="57380"/>
                  </a:xfrm>
                  <a:custGeom>
                    <a:avLst/>
                    <a:gdLst>
                      <a:gd name="T0" fmla="*/ 12696 w 20000"/>
                      <a:gd name="T1" fmla="*/ 19787 h 20000"/>
                      <a:gd name="T2" fmla="*/ 3478 w 20000"/>
                      <a:gd name="T3" fmla="*/ 16596 h 20000"/>
                      <a:gd name="T4" fmla="*/ 0 w 20000"/>
                      <a:gd name="T5" fmla="*/ 10000 h 20000"/>
                      <a:gd name="T6" fmla="*/ 8174 w 20000"/>
                      <a:gd name="T7" fmla="*/ 4468 h 20000"/>
                      <a:gd name="T8" fmla="*/ 18783 w 20000"/>
                      <a:gd name="T9" fmla="*/ 0 h 20000"/>
                      <a:gd name="T10" fmla="*/ 19826 w 20000"/>
                      <a:gd name="T11" fmla="*/ 4468 h 20000"/>
                      <a:gd name="T12" fmla="*/ 19826 w 20000"/>
                      <a:gd name="T13" fmla="*/ 10000 h 20000"/>
                      <a:gd name="T14" fmla="*/ 12696 w 20000"/>
                      <a:gd name="T15" fmla="*/ 19787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2696" y="19787"/>
                        </a:moveTo>
                        <a:lnTo>
                          <a:pt x="3478" y="16596"/>
                        </a:lnTo>
                        <a:lnTo>
                          <a:pt x="0" y="10000"/>
                        </a:lnTo>
                        <a:lnTo>
                          <a:pt x="8174" y="4468"/>
                        </a:lnTo>
                        <a:lnTo>
                          <a:pt x="18783" y="0"/>
                        </a:lnTo>
                        <a:lnTo>
                          <a:pt x="19826" y="4468"/>
                        </a:lnTo>
                        <a:lnTo>
                          <a:pt x="19826" y="10000"/>
                        </a:lnTo>
                        <a:lnTo>
                          <a:pt x="12696" y="19787"/>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srgbClr val="9D90A0"/>
                      </a:solidFill>
                      <a:latin typeface="Arial"/>
                    </a:endParaRPr>
                  </a:p>
                </p:txBody>
              </p:sp>
              <p:sp>
                <p:nvSpPr>
                  <p:cNvPr id="444" name="Freeform 48">
                    <a:extLst>
                      <a:ext uri="{FF2B5EF4-FFF2-40B4-BE49-F238E27FC236}">
                        <a16:creationId xmlns:a16="http://schemas.microsoft.com/office/drawing/2014/main" id="{C7550D98-DA27-4073-91FA-4076F6B89278}"/>
                      </a:ext>
                    </a:extLst>
                  </p:cNvPr>
                  <p:cNvSpPr>
                    <a:spLocks/>
                  </p:cNvSpPr>
                  <p:nvPr/>
                </p:nvSpPr>
                <p:spPr bwMode="auto">
                  <a:xfrm>
                    <a:off x="2567610" y="2258020"/>
                    <a:ext cx="63420" cy="40770"/>
                  </a:xfrm>
                  <a:custGeom>
                    <a:avLst/>
                    <a:gdLst>
                      <a:gd name="T0" fmla="*/ 8952 w 20000"/>
                      <a:gd name="T1" fmla="*/ 19706 h 20000"/>
                      <a:gd name="T2" fmla="*/ 0 w 20000"/>
                      <a:gd name="T3" fmla="*/ 16765 h 20000"/>
                      <a:gd name="T4" fmla="*/ 1905 w 20000"/>
                      <a:gd name="T5" fmla="*/ 8824 h 20000"/>
                      <a:gd name="T6" fmla="*/ 6857 w 20000"/>
                      <a:gd name="T7" fmla="*/ 1176 h 20000"/>
                      <a:gd name="T8" fmla="*/ 14857 w 20000"/>
                      <a:gd name="T9" fmla="*/ 0 h 20000"/>
                      <a:gd name="T10" fmla="*/ 19810 w 20000"/>
                      <a:gd name="T11" fmla="*/ 4118 h 20000"/>
                      <a:gd name="T12" fmla="*/ 16762 w 20000"/>
                      <a:gd name="T13" fmla="*/ 16765 h 20000"/>
                      <a:gd name="T14" fmla="*/ 8952 w 20000"/>
                      <a:gd name="T15" fmla="*/ 19706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8952" y="19706"/>
                        </a:moveTo>
                        <a:lnTo>
                          <a:pt x="0" y="16765"/>
                        </a:lnTo>
                        <a:lnTo>
                          <a:pt x="1905" y="8824"/>
                        </a:lnTo>
                        <a:lnTo>
                          <a:pt x="6857" y="1176"/>
                        </a:lnTo>
                        <a:lnTo>
                          <a:pt x="14857" y="0"/>
                        </a:lnTo>
                        <a:lnTo>
                          <a:pt x="19810" y="4118"/>
                        </a:lnTo>
                        <a:lnTo>
                          <a:pt x="16762" y="16765"/>
                        </a:lnTo>
                        <a:lnTo>
                          <a:pt x="8952" y="19706"/>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srgbClr val="9D90A0"/>
                      </a:solidFill>
                      <a:latin typeface="Arial"/>
                    </a:endParaRPr>
                  </a:p>
                </p:txBody>
              </p:sp>
              <p:sp>
                <p:nvSpPr>
                  <p:cNvPr id="445" name="Freeform 47">
                    <a:extLst>
                      <a:ext uri="{FF2B5EF4-FFF2-40B4-BE49-F238E27FC236}">
                        <a16:creationId xmlns:a16="http://schemas.microsoft.com/office/drawing/2014/main" id="{E2E3BFC3-1D59-49CC-A9A0-4BCB74EB0218}"/>
                      </a:ext>
                    </a:extLst>
                  </p:cNvPr>
                  <p:cNvSpPr>
                    <a:spLocks/>
                  </p:cNvSpPr>
                  <p:nvPr/>
                </p:nvSpPr>
                <p:spPr bwMode="auto">
                  <a:xfrm>
                    <a:off x="2123673" y="1866934"/>
                    <a:ext cx="51340" cy="54360"/>
                  </a:xfrm>
                  <a:custGeom>
                    <a:avLst/>
                    <a:gdLst>
                      <a:gd name="T0" fmla="*/ 6118 w 20000"/>
                      <a:gd name="T1" fmla="*/ 19775 h 20000"/>
                      <a:gd name="T2" fmla="*/ 3765 w 20000"/>
                      <a:gd name="T3" fmla="*/ 8315 h 20000"/>
                      <a:gd name="T4" fmla="*/ 0 w 20000"/>
                      <a:gd name="T5" fmla="*/ 4719 h 20000"/>
                      <a:gd name="T6" fmla="*/ 8706 w 20000"/>
                      <a:gd name="T7" fmla="*/ 0 h 20000"/>
                      <a:gd name="T8" fmla="*/ 16000 w 20000"/>
                      <a:gd name="T9" fmla="*/ 2472 h 20000"/>
                      <a:gd name="T10" fmla="*/ 19765 w 20000"/>
                      <a:gd name="T11" fmla="*/ 8315 h 20000"/>
                      <a:gd name="T12" fmla="*/ 18353 w 20000"/>
                      <a:gd name="T13" fmla="*/ 13933 h 20000"/>
                      <a:gd name="T14" fmla="*/ 12471 w 20000"/>
                      <a:gd name="T15" fmla="*/ 17528 h 20000"/>
                      <a:gd name="T16" fmla="*/ 6118 w 20000"/>
                      <a:gd name="T17" fmla="*/ 197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6118" y="19775"/>
                        </a:moveTo>
                        <a:lnTo>
                          <a:pt x="3765" y="8315"/>
                        </a:lnTo>
                        <a:lnTo>
                          <a:pt x="0" y="4719"/>
                        </a:lnTo>
                        <a:lnTo>
                          <a:pt x="8706" y="0"/>
                        </a:lnTo>
                        <a:lnTo>
                          <a:pt x="16000" y="2472"/>
                        </a:lnTo>
                        <a:lnTo>
                          <a:pt x="19765" y="8315"/>
                        </a:lnTo>
                        <a:lnTo>
                          <a:pt x="18353" y="13933"/>
                        </a:lnTo>
                        <a:lnTo>
                          <a:pt x="12471" y="17528"/>
                        </a:lnTo>
                        <a:lnTo>
                          <a:pt x="6118" y="19775"/>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srgbClr val="9D90A0"/>
                      </a:solidFill>
                      <a:latin typeface="Arial"/>
                    </a:endParaRPr>
                  </a:p>
                </p:txBody>
              </p:sp>
              <p:sp>
                <p:nvSpPr>
                  <p:cNvPr id="446" name="Freeform 46">
                    <a:extLst>
                      <a:ext uri="{FF2B5EF4-FFF2-40B4-BE49-F238E27FC236}">
                        <a16:creationId xmlns:a16="http://schemas.microsoft.com/office/drawing/2014/main" id="{E8D145AB-EF29-4EAE-8CA8-2552A640B949}"/>
                      </a:ext>
                    </a:extLst>
                  </p:cNvPr>
                  <p:cNvSpPr>
                    <a:spLocks/>
                  </p:cNvSpPr>
                  <p:nvPr/>
                </p:nvSpPr>
                <p:spPr bwMode="auto">
                  <a:xfrm>
                    <a:off x="2239942" y="1563426"/>
                    <a:ext cx="78519" cy="31710"/>
                  </a:xfrm>
                  <a:custGeom>
                    <a:avLst/>
                    <a:gdLst>
                      <a:gd name="T0" fmla="*/ 14308 w 20000"/>
                      <a:gd name="T1" fmla="*/ 19615 h 20000"/>
                      <a:gd name="T2" fmla="*/ 6308 w 20000"/>
                      <a:gd name="T3" fmla="*/ 13462 h 20000"/>
                      <a:gd name="T4" fmla="*/ 0 w 20000"/>
                      <a:gd name="T5" fmla="*/ 8077 h 20000"/>
                      <a:gd name="T6" fmla="*/ 8000 w 20000"/>
                      <a:gd name="T7" fmla="*/ 0 h 20000"/>
                      <a:gd name="T8" fmla="*/ 19846 w 20000"/>
                      <a:gd name="T9" fmla="*/ 0 h 20000"/>
                      <a:gd name="T10" fmla="*/ 19846 w 20000"/>
                      <a:gd name="T11" fmla="*/ 13462 h 20000"/>
                      <a:gd name="T12" fmla="*/ 14308 w 20000"/>
                      <a:gd name="T13" fmla="*/ 19615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4308" y="19615"/>
                        </a:moveTo>
                        <a:lnTo>
                          <a:pt x="6308" y="13462"/>
                        </a:lnTo>
                        <a:lnTo>
                          <a:pt x="0" y="8077"/>
                        </a:lnTo>
                        <a:lnTo>
                          <a:pt x="8000" y="0"/>
                        </a:lnTo>
                        <a:lnTo>
                          <a:pt x="19846" y="0"/>
                        </a:lnTo>
                        <a:lnTo>
                          <a:pt x="19846" y="13462"/>
                        </a:lnTo>
                        <a:lnTo>
                          <a:pt x="14308" y="19615"/>
                        </a:lnTo>
                        <a:close/>
                      </a:path>
                    </a:pathLst>
                  </a:custGeom>
                  <a:solidFill>
                    <a:srgbClr val="E08080"/>
                  </a:solidFill>
                  <a:ln w="3175">
                    <a:no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srgbClr val="9D90A0"/>
                      </a:solidFill>
                      <a:latin typeface="Arial"/>
                    </a:endParaRPr>
                  </a:p>
                </p:txBody>
              </p:sp>
              <p:sp>
                <p:nvSpPr>
                  <p:cNvPr id="447" name="Freeform 45">
                    <a:extLst>
                      <a:ext uri="{FF2B5EF4-FFF2-40B4-BE49-F238E27FC236}">
                        <a16:creationId xmlns:a16="http://schemas.microsoft.com/office/drawing/2014/main" id="{557682E8-0900-451B-BB22-CBC3BD775BAE}"/>
                      </a:ext>
                    </a:extLst>
                  </p:cNvPr>
                  <p:cNvSpPr>
                    <a:spLocks/>
                  </p:cNvSpPr>
                  <p:nvPr/>
                </p:nvSpPr>
                <p:spPr bwMode="auto">
                  <a:xfrm>
                    <a:off x="2330541" y="2478479"/>
                    <a:ext cx="57380" cy="34730"/>
                  </a:xfrm>
                  <a:custGeom>
                    <a:avLst/>
                    <a:gdLst>
                      <a:gd name="T0" fmla="*/ 5532 w 20000"/>
                      <a:gd name="T1" fmla="*/ 19655 h 20000"/>
                      <a:gd name="T2" fmla="*/ 0 w 20000"/>
                      <a:gd name="T3" fmla="*/ 17931 h 20000"/>
                      <a:gd name="T4" fmla="*/ 0 w 20000"/>
                      <a:gd name="T5" fmla="*/ 10690 h 20000"/>
                      <a:gd name="T6" fmla="*/ 7660 w 20000"/>
                      <a:gd name="T7" fmla="*/ 0 h 20000"/>
                      <a:gd name="T8" fmla="*/ 19787 w 20000"/>
                      <a:gd name="T9" fmla="*/ 5517 h 20000"/>
                      <a:gd name="T10" fmla="*/ 16596 w 20000"/>
                      <a:gd name="T11" fmla="*/ 10690 h 20000"/>
                      <a:gd name="T12" fmla="*/ 5532 w 20000"/>
                      <a:gd name="T13" fmla="*/ 19655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5532" y="19655"/>
                        </a:moveTo>
                        <a:lnTo>
                          <a:pt x="0" y="17931"/>
                        </a:lnTo>
                        <a:lnTo>
                          <a:pt x="0" y="10690"/>
                        </a:lnTo>
                        <a:lnTo>
                          <a:pt x="7660" y="0"/>
                        </a:lnTo>
                        <a:lnTo>
                          <a:pt x="19787" y="5517"/>
                        </a:lnTo>
                        <a:lnTo>
                          <a:pt x="16596" y="10690"/>
                        </a:lnTo>
                        <a:lnTo>
                          <a:pt x="5532" y="19655"/>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srgbClr val="9D90A0"/>
                      </a:solidFill>
                      <a:latin typeface="Arial"/>
                    </a:endParaRPr>
                  </a:p>
                </p:txBody>
              </p:sp>
              <p:sp>
                <p:nvSpPr>
                  <p:cNvPr id="448" name="Freeform 44">
                    <a:extLst>
                      <a:ext uri="{FF2B5EF4-FFF2-40B4-BE49-F238E27FC236}">
                        <a16:creationId xmlns:a16="http://schemas.microsoft.com/office/drawing/2014/main" id="{5C75E056-A886-4392-9379-C97DF115D2DE}"/>
                      </a:ext>
                    </a:extLst>
                  </p:cNvPr>
                  <p:cNvSpPr>
                    <a:spLocks/>
                  </p:cNvSpPr>
                  <p:nvPr/>
                </p:nvSpPr>
                <p:spPr bwMode="auto">
                  <a:xfrm>
                    <a:off x="2655189" y="3076434"/>
                    <a:ext cx="60400" cy="34730"/>
                  </a:xfrm>
                  <a:custGeom>
                    <a:avLst/>
                    <a:gdLst>
                      <a:gd name="T0" fmla="*/ 19798 w 20000"/>
                      <a:gd name="T1" fmla="*/ 19655 h 20000"/>
                      <a:gd name="T2" fmla="*/ 11515 w 20000"/>
                      <a:gd name="T3" fmla="*/ 19655 h 20000"/>
                      <a:gd name="T4" fmla="*/ 5253 w 20000"/>
                      <a:gd name="T5" fmla="*/ 10690 h 20000"/>
                      <a:gd name="T6" fmla="*/ 0 w 20000"/>
                      <a:gd name="T7" fmla="*/ 0 h 20000"/>
                      <a:gd name="T8" fmla="*/ 3232 w 20000"/>
                      <a:gd name="T9" fmla="*/ 0 h 20000"/>
                      <a:gd name="T10" fmla="*/ 13535 w 20000"/>
                      <a:gd name="T11" fmla="*/ 6897 h 20000"/>
                      <a:gd name="T12" fmla="*/ 18788 w 20000"/>
                      <a:gd name="T13" fmla="*/ 14138 h 20000"/>
                      <a:gd name="T14" fmla="*/ 19798 w 20000"/>
                      <a:gd name="T15" fmla="*/ 19655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9798" y="19655"/>
                        </a:moveTo>
                        <a:lnTo>
                          <a:pt x="11515" y="19655"/>
                        </a:lnTo>
                        <a:lnTo>
                          <a:pt x="5253" y="10690"/>
                        </a:lnTo>
                        <a:lnTo>
                          <a:pt x="0" y="0"/>
                        </a:lnTo>
                        <a:lnTo>
                          <a:pt x="3232" y="0"/>
                        </a:lnTo>
                        <a:lnTo>
                          <a:pt x="13535" y="6897"/>
                        </a:lnTo>
                        <a:lnTo>
                          <a:pt x="18788" y="14138"/>
                        </a:lnTo>
                        <a:lnTo>
                          <a:pt x="19798" y="19655"/>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srgbClr val="9D90A0"/>
                      </a:solidFill>
                      <a:latin typeface="Arial"/>
                    </a:endParaRPr>
                  </a:p>
                </p:txBody>
              </p:sp>
              <p:sp>
                <p:nvSpPr>
                  <p:cNvPr id="449" name="Freeform 43">
                    <a:extLst>
                      <a:ext uri="{FF2B5EF4-FFF2-40B4-BE49-F238E27FC236}">
                        <a16:creationId xmlns:a16="http://schemas.microsoft.com/office/drawing/2014/main" id="{B31EBF9E-4A67-4D6A-9E9E-4E4C872BE0B5}"/>
                      </a:ext>
                    </a:extLst>
                  </p:cNvPr>
                  <p:cNvSpPr>
                    <a:spLocks/>
                  </p:cNvSpPr>
                  <p:nvPr/>
                </p:nvSpPr>
                <p:spPr bwMode="auto">
                  <a:xfrm>
                    <a:off x="2403020" y="2513209"/>
                    <a:ext cx="31710" cy="42280"/>
                  </a:xfrm>
                  <a:custGeom>
                    <a:avLst/>
                    <a:gdLst>
                      <a:gd name="T0" fmla="*/ 5769 w 20000"/>
                      <a:gd name="T1" fmla="*/ 19710 h 20000"/>
                      <a:gd name="T2" fmla="*/ 0 w 20000"/>
                      <a:gd name="T3" fmla="*/ 15072 h 20000"/>
                      <a:gd name="T4" fmla="*/ 9615 w 20000"/>
                      <a:gd name="T5" fmla="*/ 2899 h 20000"/>
                      <a:gd name="T6" fmla="*/ 19615 w 20000"/>
                      <a:gd name="T7" fmla="*/ 0 h 20000"/>
                      <a:gd name="T8" fmla="*/ 19615 w 20000"/>
                      <a:gd name="T9" fmla="*/ 7536 h 20000"/>
                      <a:gd name="T10" fmla="*/ 5769 w 20000"/>
                      <a:gd name="T11" fmla="*/ 19710 h 20000"/>
                    </a:gdLst>
                    <a:ahLst/>
                    <a:cxnLst>
                      <a:cxn ang="0">
                        <a:pos x="T0" y="T1"/>
                      </a:cxn>
                      <a:cxn ang="0">
                        <a:pos x="T2" y="T3"/>
                      </a:cxn>
                      <a:cxn ang="0">
                        <a:pos x="T4" y="T5"/>
                      </a:cxn>
                      <a:cxn ang="0">
                        <a:pos x="T6" y="T7"/>
                      </a:cxn>
                      <a:cxn ang="0">
                        <a:pos x="T8" y="T9"/>
                      </a:cxn>
                      <a:cxn ang="0">
                        <a:pos x="T10" y="T11"/>
                      </a:cxn>
                    </a:cxnLst>
                    <a:rect l="0" t="0" r="r" b="b"/>
                    <a:pathLst>
                      <a:path w="20000" h="20000">
                        <a:moveTo>
                          <a:pt x="5769" y="19710"/>
                        </a:moveTo>
                        <a:lnTo>
                          <a:pt x="0" y="15072"/>
                        </a:lnTo>
                        <a:lnTo>
                          <a:pt x="9615" y="2899"/>
                        </a:lnTo>
                        <a:lnTo>
                          <a:pt x="19615" y="0"/>
                        </a:lnTo>
                        <a:lnTo>
                          <a:pt x="19615" y="7536"/>
                        </a:lnTo>
                        <a:lnTo>
                          <a:pt x="5769" y="19710"/>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srgbClr val="9D90A0"/>
                      </a:solidFill>
                      <a:latin typeface="Arial"/>
                    </a:endParaRPr>
                  </a:p>
                </p:txBody>
              </p:sp>
              <p:sp>
                <p:nvSpPr>
                  <p:cNvPr id="450" name="Freeform 42">
                    <a:extLst>
                      <a:ext uri="{FF2B5EF4-FFF2-40B4-BE49-F238E27FC236}">
                        <a16:creationId xmlns:a16="http://schemas.microsoft.com/office/drawing/2014/main" id="{2A661C27-F79F-49DE-A6ED-983416C01CE0}"/>
                      </a:ext>
                    </a:extLst>
                  </p:cNvPr>
                  <p:cNvSpPr>
                    <a:spLocks/>
                  </p:cNvSpPr>
                  <p:nvPr/>
                </p:nvSpPr>
                <p:spPr bwMode="auto">
                  <a:xfrm>
                    <a:off x="2473990" y="2469419"/>
                    <a:ext cx="16609" cy="19630"/>
                  </a:xfrm>
                  <a:custGeom>
                    <a:avLst/>
                    <a:gdLst>
                      <a:gd name="T0" fmla="*/ 3704 w 20000"/>
                      <a:gd name="T1" fmla="*/ 19375 h 20000"/>
                      <a:gd name="T2" fmla="*/ 0 w 20000"/>
                      <a:gd name="T3" fmla="*/ 0 h 20000"/>
                      <a:gd name="T4" fmla="*/ 19259 w 20000"/>
                      <a:gd name="T5" fmla="*/ 3750 h 20000"/>
                      <a:gd name="T6" fmla="*/ 19259 w 20000"/>
                      <a:gd name="T7" fmla="*/ 15625 h 20000"/>
                      <a:gd name="T8" fmla="*/ 3704 w 20000"/>
                      <a:gd name="T9" fmla="*/ 19375 h 20000"/>
                    </a:gdLst>
                    <a:ahLst/>
                    <a:cxnLst>
                      <a:cxn ang="0">
                        <a:pos x="T0" y="T1"/>
                      </a:cxn>
                      <a:cxn ang="0">
                        <a:pos x="T2" y="T3"/>
                      </a:cxn>
                      <a:cxn ang="0">
                        <a:pos x="T4" y="T5"/>
                      </a:cxn>
                      <a:cxn ang="0">
                        <a:pos x="T6" y="T7"/>
                      </a:cxn>
                      <a:cxn ang="0">
                        <a:pos x="T8" y="T9"/>
                      </a:cxn>
                    </a:cxnLst>
                    <a:rect l="0" t="0" r="r" b="b"/>
                    <a:pathLst>
                      <a:path w="20000" h="20000">
                        <a:moveTo>
                          <a:pt x="3704" y="19375"/>
                        </a:moveTo>
                        <a:lnTo>
                          <a:pt x="0" y="0"/>
                        </a:lnTo>
                        <a:lnTo>
                          <a:pt x="19259" y="3750"/>
                        </a:lnTo>
                        <a:lnTo>
                          <a:pt x="19259" y="15625"/>
                        </a:lnTo>
                        <a:lnTo>
                          <a:pt x="3704" y="19375"/>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srgbClr val="9D90A0"/>
                      </a:solidFill>
                      <a:latin typeface="Arial"/>
                    </a:endParaRPr>
                  </a:p>
                </p:txBody>
              </p:sp>
              <p:sp>
                <p:nvSpPr>
                  <p:cNvPr id="451" name="Freeform 41">
                    <a:extLst>
                      <a:ext uri="{FF2B5EF4-FFF2-40B4-BE49-F238E27FC236}">
                        <a16:creationId xmlns:a16="http://schemas.microsoft.com/office/drawing/2014/main" id="{97A74669-A2D4-4808-8AEB-A910E71B7B2C}"/>
                      </a:ext>
                    </a:extLst>
                  </p:cNvPr>
                  <p:cNvSpPr>
                    <a:spLocks/>
                  </p:cNvSpPr>
                  <p:nvPr/>
                </p:nvSpPr>
                <p:spPr bwMode="auto">
                  <a:xfrm>
                    <a:off x="2499660" y="2463379"/>
                    <a:ext cx="16610" cy="16610"/>
                  </a:xfrm>
                  <a:custGeom>
                    <a:avLst/>
                    <a:gdLst>
                      <a:gd name="T0" fmla="*/ 3704 w 20000"/>
                      <a:gd name="T1" fmla="*/ 19259 h 20000"/>
                      <a:gd name="T2" fmla="*/ 0 w 20000"/>
                      <a:gd name="T3" fmla="*/ 0 h 20000"/>
                      <a:gd name="T4" fmla="*/ 11852 w 20000"/>
                      <a:gd name="T5" fmla="*/ 0 h 20000"/>
                      <a:gd name="T6" fmla="*/ 19259 w 20000"/>
                      <a:gd name="T7" fmla="*/ 11852 h 20000"/>
                      <a:gd name="T8" fmla="*/ 3704 w 20000"/>
                      <a:gd name="T9" fmla="*/ 19259 h 20000"/>
                    </a:gdLst>
                    <a:ahLst/>
                    <a:cxnLst>
                      <a:cxn ang="0">
                        <a:pos x="T0" y="T1"/>
                      </a:cxn>
                      <a:cxn ang="0">
                        <a:pos x="T2" y="T3"/>
                      </a:cxn>
                      <a:cxn ang="0">
                        <a:pos x="T4" y="T5"/>
                      </a:cxn>
                      <a:cxn ang="0">
                        <a:pos x="T6" y="T7"/>
                      </a:cxn>
                      <a:cxn ang="0">
                        <a:pos x="T8" y="T9"/>
                      </a:cxn>
                    </a:cxnLst>
                    <a:rect l="0" t="0" r="r" b="b"/>
                    <a:pathLst>
                      <a:path w="20000" h="20000">
                        <a:moveTo>
                          <a:pt x="3704" y="19259"/>
                        </a:moveTo>
                        <a:lnTo>
                          <a:pt x="0" y="0"/>
                        </a:lnTo>
                        <a:lnTo>
                          <a:pt x="11852" y="0"/>
                        </a:lnTo>
                        <a:lnTo>
                          <a:pt x="19259" y="11852"/>
                        </a:lnTo>
                        <a:lnTo>
                          <a:pt x="3704" y="19259"/>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srgbClr val="9D90A0"/>
                      </a:solidFill>
                      <a:latin typeface="Arial"/>
                    </a:endParaRPr>
                  </a:p>
                </p:txBody>
              </p:sp>
              <p:sp>
                <p:nvSpPr>
                  <p:cNvPr id="452" name="Freeform 38">
                    <a:extLst>
                      <a:ext uri="{FF2B5EF4-FFF2-40B4-BE49-F238E27FC236}">
                        <a16:creationId xmlns:a16="http://schemas.microsoft.com/office/drawing/2014/main" id="{1FE780CB-AD93-4D74-823B-40E917EA0471}"/>
                      </a:ext>
                    </a:extLst>
                  </p:cNvPr>
                  <p:cNvSpPr>
                    <a:spLocks/>
                  </p:cNvSpPr>
                  <p:nvPr/>
                </p:nvSpPr>
                <p:spPr bwMode="auto">
                  <a:xfrm>
                    <a:off x="1169360" y="3601910"/>
                    <a:ext cx="754994" cy="575306"/>
                  </a:xfrm>
                  <a:custGeom>
                    <a:avLst/>
                    <a:gdLst>
                      <a:gd name="T0" fmla="*/ 1584 w 20000"/>
                      <a:gd name="T1" fmla="*/ 0 h 20000"/>
                      <a:gd name="T2" fmla="*/ 4160 w 20000"/>
                      <a:gd name="T3" fmla="*/ 1721 h 20000"/>
                      <a:gd name="T4" fmla="*/ 6144 w 20000"/>
                      <a:gd name="T5" fmla="*/ 1406 h 20000"/>
                      <a:gd name="T6" fmla="*/ 8304 w 20000"/>
                      <a:gd name="T7" fmla="*/ 2917 h 20000"/>
                      <a:gd name="T8" fmla="*/ 9360 w 20000"/>
                      <a:gd name="T9" fmla="*/ 4659 h 20000"/>
                      <a:gd name="T10" fmla="*/ 10704 w 20000"/>
                      <a:gd name="T11" fmla="*/ 4113 h 20000"/>
                      <a:gd name="T12" fmla="*/ 11616 w 20000"/>
                      <a:gd name="T13" fmla="*/ 6401 h 20000"/>
                      <a:gd name="T14" fmla="*/ 12848 w 20000"/>
                      <a:gd name="T15" fmla="*/ 8227 h 20000"/>
                      <a:gd name="T16" fmla="*/ 13024 w 20000"/>
                      <a:gd name="T17" fmla="*/ 8688 h 20000"/>
                      <a:gd name="T18" fmla="*/ 12592 w 20000"/>
                      <a:gd name="T19" fmla="*/ 9759 h 20000"/>
                      <a:gd name="T20" fmla="*/ 12272 w 20000"/>
                      <a:gd name="T21" fmla="*/ 12046 h 20000"/>
                      <a:gd name="T22" fmla="*/ 12272 w 20000"/>
                      <a:gd name="T23" fmla="*/ 12802 h 20000"/>
                      <a:gd name="T24" fmla="*/ 13024 w 20000"/>
                      <a:gd name="T25" fmla="*/ 14648 h 20000"/>
                      <a:gd name="T26" fmla="*/ 13936 w 20000"/>
                      <a:gd name="T27" fmla="*/ 16076 h 20000"/>
                      <a:gd name="T28" fmla="*/ 15408 w 20000"/>
                      <a:gd name="T29" fmla="*/ 16285 h 20000"/>
                      <a:gd name="T30" fmla="*/ 17008 w 20000"/>
                      <a:gd name="T31" fmla="*/ 15425 h 20000"/>
                      <a:gd name="T32" fmla="*/ 17504 w 20000"/>
                      <a:gd name="T33" fmla="*/ 13788 h 20000"/>
                      <a:gd name="T34" fmla="*/ 18576 w 20000"/>
                      <a:gd name="T35" fmla="*/ 13116 h 20000"/>
                      <a:gd name="T36" fmla="*/ 19984 w 20000"/>
                      <a:gd name="T37" fmla="*/ 13116 h 20000"/>
                      <a:gd name="T38" fmla="*/ 19568 w 20000"/>
                      <a:gd name="T39" fmla="*/ 14544 h 20000"/>
                      <a:gd name="T40" fmla="*/ 19392 w 20000"/>
                      <a:gd name="T41" fmla="*/ 15215 h 20000"/>
                      <a:gd name="T42" fmla="*/ 18912 w 20000"/>
                      <a:gd name="T43" fmla="*/ 15950 h 20000"/>
                      <a:gd name="T44" fmla="*/ 18480 w 20000"/>
                      <a:gd name="T45" fmla="*/ 16285 h 20000"/>
                      <a:gd name="T46" fmla="*/ 16832 w 20000"/>
                      <a:gd name="T47" fmla="*/ 16810 h 20000"/>
                      <a:gd name="T48" fmla="*/ 17168 w 20000"/>
                      <a:gd name="T49" fmla="*/ 18237 h 20000"/>
                      <a:gd name="T50" fmla="*/ 16160 w 20000"/>
                      <a:gd name="T51" fmla="*/ 18552 h 20000"/>
                      <a:gd name="T52" fmla="*/ 15920 w 20000"/>
                      <a:gd name="T53" fmla="*/ 19643 h 20000"/>
                      <a:gd name="T54" fmla="*/ 15248 w 20000"/>
                      <a:gd name="T55" fmla="*/ 19203 h 20000"/>
                      <a:gd name="T56" fmla="*/ 13760 w 20000"/>
                      <a:gd name="T57" fmla="*/ 18552 h 20000"/>
                      <a:gd name="T58" fmla="*/ 11280 w 20000"/>
                      <a:gd name="T59" fmla="*/ 18006 h 20000"/>
                      <a:gd name="T60" fmla="*/ 8960 w 20000"/>
                      <a:gd name="T61" fmla="*/ 16600 h 20000"/>
                      <a:gd name="T62" fmla="*/ 7040 w 20000"/>
                      <a:gd name="T63" fmla="*/ 15425 h 20000"/>
                      <a:gd name="T64" fmla="*/ 6800 w 20000"/>
                      <a:gd name="T65" fmla="*/ 14019 h 20000"/>
                      <a:gd name="T66" fmla="*/ 6976 w 20000"/>
                      <a:gd name="T67" fmla="*/ 13116 h 20000"/>
                      <a:gd name="T68" fmla="*/ 6304 w 20000"/>
                      <a:gd name="T69" fmla="*/ 10850 h 20000"/>
                      <a:gd name="T70" fmla="*/ 4384 w 20000"/>
                      <a:gd name="T71" fmla="*/ 8017 h 20000"/>
                      <a:gd name="T72" fmla="*/ 4560 w 20000"/>
                      <a:gd name="T73" fmla="*/ 6946 h 20000"/>
                      <a:gd name="T74" fmla="*/ 3904 w 20000"/>
                      <a:gd name="T75" fmla="*/ 5750 h 20000"/>
                      <a:gd name="T76" fmla="*/ 3232 w 20000"/>
                      <a:gd name="T77" fmla="*/ 4890 h 20000"/>
                      <a:gd name="T78" fmla="*/ 2656 w 20000"/>
                      <a:gd name="T79" fmla="*/ 2057 h 20000"/>
                      <a:gd name="T80" fmla="*/ 1344 w 20000"/>
                      <a:gd name="T81" fmla="*/ 2917 h 20000"/>
                      <a:gd name="T82" fmla="*/ 2240 w 20000"/>
                      <a:gd name="T83" fmla="*/ 4974 h 20000"/>
                      <a:gd name="T84" fmla="*/ 2496 w 20000"/>
                      <a:gd name="T85" fmla="*/ 5960 h 20000"/>
                      <a:gd name="T86" fmla="*/ 2912 w 20000"/>
                      <a:gd name="T87" fmla="*/ 6611 h 20000"/>
                      <a:gd name="T88" fmla="*/ 3728 w 20000"/>
                      <a:gd name="T89" fmla="*/ 9654 h 20000"/>
                      <a:gd name="T90" fmla="*/ 3984 w 20000"/>
                      <a:gd name="T91" fmla="*/ 10976 h 20000"/>
                      <a:gd name="T92" fmla="*/ 3472 w 20000"/>
                      <a:gd name="T93" fmla="*/ 10640 h 20000"/>
                      <a:gd name="T94" fmla="*/ 2416 w 20000"/>
                      <a:gd name="T95" fmla="*/ 7492 h 20000"/>
                      <a:gd name="T96" fmla="*/ 1584 w 20000"/>
                      <a:gd name="T97" fmla="*/ 6821 h 20000"/>
                      <a:gd name="T98" fmla="*/ 1344 w 20000"/>
                      <a:gd name="T99" fmla="*/ 5750 h 20000"/>
                      <a:gd name="T100" fmla="*/ 912 w 20000"/>
                      <a:gd name="T101" fmla="*/ 3799 h 20000"/>
                      <a:gd name="T102" fmla="*/ 256 w 20000"/>
                      <a:gd name="T103" fmla="*/ 14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00" h="20000">
                        <a:moveTo>
                          <a:pt x="0" y="84"/>
                        </a:moveTo>
                        <a:lnTo>
                          <a:pt x="1584" y="0"/>
                        </a:lnTo>
                        <a:lnTo>
                          <a:pt x="1584" y="336"/>
                        </a:lnTo>
                        <a:lnTo>
                          <a:pt x="4160" y="1721"/>
                        </a:lnTo>
                        <a:lnTo>
                          <a:pt x="6144" y="1847"/>
                        </a:lnTo>
                        <a:lnTo>
                          <a:pt x="6144" y="1406"/>
                        </a:lnTo>
                        <a:lnTo>
                          <a:pt x="7392" y="1406"/>
                        </a:lnTo>
                        <a:lnTo>
                          <a:pt x="8304" y="2917"/>
                        </a:lnTo>
                        <a:lnTo>
                          <a:pt x="8464" y="4008"/>
                        </a:lnTo>
                        <a:lnTo>
                          <a:pt x="9360" y="4659"/>
                        </a:lnTo>
                        <a:lnTo>
                          <a:pt x="10032" y="3799"/>
                        </a:lnTo>
                        <a:lnTo>
                          <a:pt x="10704" y="4113"/>
                        </a:lnTo>
                        <a:lnTo>
                          <a:pt x="11280" y="5750"/>
                        </a:lnTo>
                        <a:lnTo>
                          <a:pt x="11616" y="6401"/>
                        </a:lnTo>
                        <a:lnTo>
                          <a:pt x="11776" y="7492"/>
                        </a:lnTo>
                        <a:lnTo>
                          <a:pt x="12848" y="8227"/>
                        </a:lnTo>
                        <a:lnTo>
                          <a:pt x="13088" y="8017"/>
                        </a:lnTo>
                        <a:lnTo>
                          <a:pt x="13024" y="8688"/>
                        </a:lnTo>
                        <a:lnTo>
                          <a:pt x="12688" y="8898"/>
                        </a:lnTo>
                        <a:lnTo>
                          <a:pt x="12592" y="9759"/>
                        </a:lnTo>
                        <a:lnTo>
                          <a:pt x="12432" y="10850"/>
                        </a:lnTo>
                        <a:lnTo>
                          <a:pt x="12272" y="12046"/>
                        </a:lnTo>
                        <a:lnTo>
                          <a:pt x="12592" y="12907"/>
                        </a:lnTo>
                        <a:lnTo>
                          <a:pt x="12272" y="12802"/>
                        </a:lnTo>
                        <a:lnTo>
                          <a:pt x="12592" y="13683"/>
                        </a:lnTo>
                        <a:lnTo>
                          <a:pt x="13024" y="14648"/>
                        </a:lnTo>
                        <a:lnTo>
                          <a:pt x="13280" y="15740"/>
                        </a:lnTo>
                        <a:lnTo>
                          <a:pt x="13936" y="16076"/>
                        </a:lnTo>
                        <a:lnTo>
                          <a:pt x="14352" y="16495"/>
                        </a:lnTo>
                        <a:lnTo>
                          <a:pt x="15408" y="16285"/>
                        </a:lnTo>
                        <a:lnTo>
                          <a:pt x="16096" y="15950"/>
                        </a:lnTo>
                        <a:lnTo>
                          <a:pt x="17008" y="15425"/>
                        </a:lnTo>
                        <a:lnTo>
                          <a:pt x="17248" y="14879"/>
                        </a:lnTo>
                        <a:lnTo>
                          <a:pt x="17504" y="13788"/>
                        </a:lnTo>
                        <a:lnTo>
                          <a:pt x="17824" y="13452"/>
                        </a:lnTo>
                        <a:lnTo>
                          <a:pt x="18576" y="13116"/>
                        </a:lnTo>
                        <a:lnTo>
                          <a:pt x="19136" y="12907"/>
                        </a:lnTo>
                        <a:lnTo>
                          <a:pt x="19984" y="13116"/>
                        </a:lnTo>
                        <a:lnTo>
                          <a:pt x="19984" y="13788"/>
                        </a:lnTo>
                        <a:lnTo>
                          <a:pt x="19568" y="14544"/>
                        </a:lnTo>
                        <a:lnTo>
                          <a:pt x="19136" y="15089"/>
                        </a:lnTo>
                        <a:lnTo>
                          <a:pt x="19392" y="15215"/>
                        </a:lnTo>
                        <a:lnTo>
                          <a:pt x="19136" y="16285"/>
                        </a:lnTo>
                        <a:lnTo>
                          <a:pt x="18912" y="15950"/>
                        </a:lnTo>
                        <a:lnTo>
                          <a:pt x="18736" y="16285"/>
                        </a:lnTo>
                        <a:lnTo>
                          <a:pt x="18480" y="16285"/>
                        </a:lnTo>
                        <a:lnTo>
                          <a:pt x="18080" y="16810"/>
                        </a:lnTo>
                        <a:lnTo>
                          <a:pt x="16832" y="16810"/>
                        </a:lnTo>
                        <a:lnTo>
                          <a:pt x="16576" y="17482"/>
                        </a:lnTo>
                        <a:lnTo>
                          <a:pt x="17168" y="18237"/>
                        </a:lnTo>
                        <a:lnTo>
                          <a:pt x="17008" y="18552"/>
                        </a:lnTo>
                        <a:lnTo>
                          <a:pt x="16160" y="18552"/>
                        </a:lnTo>
                        <a:lnTo>
                          <a:pt x="15760" y="19203"/>
                        </a:lnTo>
                        <a:lnTo>
                          <a:pt x="15920" y="19643"/>
                        </a:lnTo>
                        <a:lnTo>
                          <a:pt x="15664" y="19979"/>
                        </a:lnTo>
                        <a:lnTo>
                          <a:pt x="15248" y="19203"/>
                        </a:lnTo>
                        <a:lnTo>
                          <a:pt x="14352" y="18552"/>
                        </a:lnTo>
                        <a:lnTo>
                          <a:pt x="13760" y="18552"/>
                        </a:lnTo>
                        <a:lnTo>
                          <a:pt x="12688" y="19119"/>
                        </a:lnTo>
                        <a:lnTo>
                          <a:pt x="11280" y="18006"/>
                        </a:lnTo>
                        <a:lnTo>
                          <a:pt x="10032" y="17482"/>
                        </a:lnTo>
                        <a:lnTo>
                          <a:pt x="8960" y="16600"/>
                        </a:lnTo>
                        <a:lnTo>
                          <a:pt x="8048" y="16285"/>
                        </a:lnTo>
                        <a:lnTo>
                          <a:pt x="7040" y="15425"/>
                        </a:lnTo>
                        <a:lnTo>
                          <a:pt x="6544" y="14229"/>
                        </a:lnTo>
                        <a:lnTo>
                          <a:pt x="6800" y="14019"/>
                        </a:lnTo>
                        <a:lnTo>
                          <a:pt x="6800" y="13452"/>
                        </a:lnTo>
                        <a:lnTo>
                          <a:pt x="6976" y="13116"/>
                        </a:lnTo>
                        <a:lnTo>
                          <a:pt x="6720" y="12046"/>
                        </a:lnTo>
                        <a:lnTo>
                          <a:pt x="6304" y="10850"/>
                        </a:lnTo>
                        <a:lnTo>
                          <a:pt x="5632" y="9654"/>
                        </a:lnTo>
                        <a:lnTo>
                          <a:pt x="4384" y="8017"/>
                        </a:lnTo>
                        <a:lnTo>
                          <a:pt x="4640" y="7492"/>
                        </a:lnTo>
                        <a:lnTo>
                          <a:pt x="4560" y="6946"/>
                        </a:lnTo>
                        <a:lnTo>
                          <a:pt x="3904" y="6296"/>
                        </a:lnTo>
                        <a:lnTo>
                          <a:pt x="3904" y="5750"/>
                        </a:lnTo>
                        <a:lnTo>
                          <a:pt x="3568" y="5750"/>
                        </a:lnTo>
                        <a:lnTo>
                          <a:pt x="3232" y="4890"/>
                        </a:lnTo>
                        <a:lnTo>
                          <a:pt x="2656" y="3463"/>
                        </a:lnTo>
                        <a:lnTo>
                          <a:pt x="2656" y="2057"/>
                        </a:lnTo>
                        <a:lnTo>
                          <a:pt x="1504" y="965"/>
                        </a:lnTo>
                        <a:lnTo>
                          <a:pt x="1344" y="2917"/>
                        </a:lnTo>
                        <a:lnTo>
                          <a:pt x="1824" y="3799"/>
                        </a:lnTo>
                        <a:lnTo>
                          <a:pt x="2240" y="4974"/>
                        </a:lnTo>
                        <a:lnTo>
                          <a:pt x="2240" y="5519"/>
                        </a:lnTo>
                        <a:lnTo>
                          <a:pt x="2496" y="5960"/>
                        </a:lnTo>
                        <a:lnTo>
                          <a:pt x="2912" y="7156"/>
                        </a:lnTo>
                        <a:lnTo>
                          <a:pt x="2912" y="6611"/>
                        </a:lnTo>
                        <a:lnTo>
                          <a:pt x="3472" y="8898"/>
                        </a:lnTo>
                        <a:lnTo>
                          <a:pt x="3728" y="9654"/>
                        </a:lnTo>
                        <a:lnTo>
                          <a:pt x="3904" y="10073"/>
                        </a:lnTo>
                        <a:lnTo>
                          <a:pt x="3984" y="10976"/>
                        </a:lnTo>
                        <a:lnTo>
                          <a:pt x="3728" y="11396"/>
                        </a:lnTo>
                        <a:lnTo>
                          <a:pt x="3472" y="10640"/>
                        </a:lnTo>
                        <a:lnTo>
                          <a:pt x="2240" y="8898"/>
                        </a:lnTo>
                        <a:lnTo>
                          <a:pt x="2416" y="7492"/>
                        </a:lnTo>
                        <a:lnTo>
                          <a:pt x="1824" y="6611"/>
                        </a:lnTo>
                        <a:lnTo>
                          <a:pt x="1584" y="6821"/>
                        </a:lnTo>
                        <a:lnTo>
                          <a:pt x="752" y="5519"/>
                        </a:lnTo>
                        <a:lnTo>
                          <a:pt x="1344" y="5750"/>
                        </a:lnTo>
                        <a:lnTo>
                          <a:pt x="1504" y="4890"/>
                        </a:lnTo>
                        <a:lnTo>
                          <a:pt x="912" y="3799"/>
                        </a:lnTo>
                        <a:lnTo>
                          <a:pt x="496" y="3127"/>
                        </a:lnTo>
                        <a:lnTo>
                          <a:pt x="256" y="1406"/>
                        </a:lnTo>
                        <a:lnTo>
                          <a:pt x="0" y="84"/>
                        </a:lnTo>
                        <a:close/>
                      </a:path>
                    </a:pathLst>
                  </a:custGeom>
                  <a:solidFill>
                    <a:srgbClr val="0C8742"/>
                  </a:solidFill>
                  <a:ln w="3175">
                    <a:solidFill>
                      <a:srgbClr val="0C8742"/>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srgbClr val="9D90A0"/>
                      </a:solidFill>
                      <a:latin typeface="Arial"/>
                    </a:endParaRPr>
                  </a:p>
                </p:txBody>
              </p:sp>
              <p:sp>
                <p:nvSpPr>
                  <p:cNvPr id="453" name="Freeform 29">
                    <a:extLst>
                      <a:ext uri="{FF2B5EF4-FFF2-40B4-BE49-F238E27FC236}">
                        <a16:creationId xmlns:a16="http://schemas.microsoft.com/office/drawing/2014/main" id="{796F6789-A6D9-4085-80F2-02BB2BE2CD35}"/>
                      </a:ext>
                    </a:extLst>
                  </p:cNvPr>
                  <p:cNvSpPr>
                    <a:spLocks/>
                  </p:cNvSpPr>
                  <p:nvPr/>
                </p:nvSpPr>
                <p:spPr bwMode="auto">
                  <a:xfrm>
                    <a:off x="1041011" y="2969225"/>
                    <a:ext cx="1508479" cy="904483"/>
                  </a:xfrm>
                  <a:custGeom>
                    <a:avLst/>
                    <a:gdLst>
                      <a:gd name="T0" fmla="*/ 11494 w 20000"/>
                      <a:gd name="T1" fmla="*/ 1176 h 20000"/>
                      <a:gd name="T2" fmla="*/ 11694 w 20000"/>
                      <a:gd name="T3" fmla="*/ 2071 h 20000"/>
                      <a:gd name="T4" fmla="*/ 12070 w 20000"/>
                      <a:gd name="T5" fmla="*/ 2565 h 20000"/>
                      <a:gd name="T6" fmla="*/ 12479 w 20000"/>
                      <a:gd name="T7" fmla="*/ 2979 h 20000"/>
                      <a:gd name="T8" fmla="*/ 11950 w 20000"/>
                      <a:gd name="T9" fmla="*/ 3794 h 20000"/>
                      <a:gd name="T10" fmla="*/ 12815 w 20000"/>
                      <a:gd name="T11" fmla="*/ 3794 h 20000"/>
                      <a:gd name="T12" fmla="*/ 13144 w 20000"/>
                      <a:gd name="T13" fmla="*/ 3527 h 20000"/>
                      <a:gd name="T14" fmla="*/ 13360 w 20000"/>
                      <a:gd name="T15" fmla="*/ 4075 h 20000"/>
                      <a:gd name="T16" fmla="*/ 14145 w 20000"/>
                      <a:gd name="T17" fmla="*/ 4008 h 20000"/>
                      <a:gd name="T18" fmla="*/ 14441 w 20000"/>
                      <a:gd name="T19" fmla="*/ 4703 h 20000"/>
                      <a:gd name="T20" fmla="*/ 13480 w 20000"/>
                      <a:gd name="T21" fmla="*/ 4770 h 20000"/>
                      <a:gd name="T22" fmla="*/ 13024 w 20000"/>
                      <a:gd name="T23" fmla="*/ 6146 h 20000"/>
                      <a:gd name="T24" fmla="*/ 12815 w 20000"/>
                      <a:gd name="T25" fmla="*/ 8016 h 20000"/>
                      <a:gd name="T26" fmla="*/ 13264 w 20000"/>
                      <a:gd name="T27" fmla="*/ 6907 h 20000"/>
                      <a:gd name="T28" fmla="*/ 13769 w 20000"/>
                      <a:gd name="T29" fmla="*/ 5464 h 20000"/>
                      <a:gd name="T30" fmla="*/ 14145 w 20000"/>
                      <a:gd name="T31" fmla="*/ 4916 h 20000"/>
                      <a:gd name="T32" fmla="*/ 14345 w 20000"/>
                      <a:gd name="T33" fmla="*/ 6226 h 20000"/>
                      <a:gd name="T34" fmla="*/ 14642 w 20000"/>
                      <a:gd name="T35" fmla="*/ 6359 h 20000"/>
                      <a:gd name="T36" fmla="*/ 14441 w 20000"/>
                      <a:gd name="T37" fmla="*/ 7615 h 20000"/>
                      <a:gd name="T38" fmla="*/ 15226 w 20000"/>
                      <a:gd name="T39" fmla="*/ 8363 h 20000"/>
                      <a:gd name="T40" fmla="*/ 15843 w 20000"/>
                      <a:gd name="T41" fmla="*/ 7321 h 20000"/>
                      <a:gd name="T42" fmla="*/ 16636 w 20000"/>
                      <a:gd name="T43" fmla="*/ 6987 h 20000"/>
                      <a:gd name="T44" fmla="*/ 18502 w 20000"/>
                      <a:gd name="T45" fmla="*/ 5878 h 20000"/>
                      <a:gd name="T46" fmla="*/ 19584 w 20000"/>
                      <a:gd name="T47" fmla="*/ 4342 h 20000"/>
                      <a:gd name="T48" fmla="*/ 19784 w 20000"/>
                      <a:gd name="T49" fmla="*/ 5464 h 20000"/>
                      <a:gd name="T50" fmla="*/ 19455 w 20000"/>
                      <a:gd name="T51" fmla="*/ 6440 h 20000"/>
                      <a:gd name="T52" fmla="*/ 18502 w 20000"/>
                      <a:gd name="T53" fmla="*/ 8016 h 20000"/>
                      <a:gd name="T54" fmla="*/ 18783 w 20000"/>
                      <a:gd name="T55" fmla="*/ 8577 h 20000"/>
                      <a:gd name="T56" fmla="*/ 17461 w 20000"/>
                      <a:gd name="T57" fmla="*/ 9058 h 20000"/>
                      <a:gd name="T58" fmla="*/ 17253 w 20000"/>
                      <a:gd name="T59" fmla="*/ 9339 h 20000"/>
                      <a:gd name="T60" fmla="*/ 16916 w 20000"/>
                      <a:gd name="T61" fmla="*/ 10514 h 20000"/>
                      <a:gd name="T62" fmla="*/ 16756 w 20000"/>
                      <a:gd name="T63" fmla="*/ 10701 h 20000"/>
                      <a:gd name="T64" fmla="*/ 16388 w 20000"/>
                      <a:gd name="T65" fmla="*/ 10514 h 20000"/>
                      <a:gd name="T66" fmla="*/ 16211 w 20000"/>
                      <a:gd name="T67" fmla="*/ 10915 h 20000"/>
                      <a:gd name="T68" fmla="*/ 16211 w 20000"/>
                      <a:gd name="T69" fmla="*/ 11476 h 20000"/>
                      <a:gd name="T70" fmla="*/ 16388 w 20000"/>
                      <a:gd name="T71" fmla="*/ 12585 h 20000"/>
                      <a:gd name="T72" fmla="*/ 16051 w 20000"/>
                      <a:gd name="T73" fmla="*/ 12585 h 20000"/>
                      <a:gd name="T74" fmla="*/ 15963 w 20000"/>
                      <a:gd name="T75" fmla="*/ 13066 h 20000"/>
                      <a:gd name="T76" fmla="*/ 14970 w 20000"/>
                      <a:gd name="T77" fmla="*/ 14522 h 20000"/>
                      <a:gd name="T78" fmla="*/ 14145 w 20000"/>
                      <a:gd name="T79" fmla="*/ 17088 h 20000"/>
                      <a:gd name="T80" fmla="*/ 14145 w 20000"/>
                      <a:gd name="T81" fmla="*/ 19987 h 20000"/>
                      <a:gd name="T82" fmla="*/ 13560 w 20000"/>
                      <a:gd name="T83" fmla="*/ 18731 h 20000"/>
                      <a:gd name="T84" fmla="*/ 13480 w 20000"/>
                      <a:gd name="T85" fmla="*/ 17635 h 20000"/>
                      <a:gd name="T86" fmla="*/ 12687 w 20000"/>
                      <a:gd name="T87" fmla="*/ 16927 h 20000"/>
                      <a:gd name="T88" fmla="*/ 11742 w 20000"/>
                      <a:gd name="T89" fmla="*/ 16326 h 20000"/>
                      <a:gd name="T90" fmla="*/ 11197 w 20000"/>
                      <a:gd name="T91" fmla="*/ 16727 h 20000"/>
                      <a:gd name="T92" fmla="*/ 10453 w 20000"/>
                      <a:gd name="T93" fmla="*/ 16874 h 20000"/>
                      <a:gd name="T94" fmla="*/ 9083 w 20000"/>
                      <a:gd name="T95" fmla="*/ 17141 h 20000"/>
                      <a:gd name="T96" fmla="*/ 8250 w 20000"/>
                      <a:gd name="T97" fmla="*/ 19078 h 20000"/>
                      <a:gd name="T98" fmla="*/ 7505 w 20000"/>
                      <a:gd name="T99" fmla="*/ 18049 h 20000"/>
                      <a:gd name="T100" fmla="*/ 6712 w 20000"/>
                      <a:gd name="T101" fmla="*/ 16379 h 20000"/>
                      <a:gd name="T102" fmla="*/ 5847 w 20000"/>
                      <a:gd name="T103" fmla="*/ 15832 h 20000"/>
                      <a:gd name="T104" fmla="*/ 4766 w 20000"/>
                      <a:gd name="T105" fmla="*/ 15150 h 20000"/>
                      <a:gd name="T106" fmla="*/ 2491 w 20000"/>
                      <a:gd name="T107" fmla="*/ 13975 h 20000"/>
                      <a:gd name="T108" fmla="*/ 1370 w 20000"/>
                      <a:gd name="T109" fmla="*/ 12933 h 20000"/>
                      <a:gd name="T110" fmla="*/ 705 w 20000"/>
                      <a:gd name="T111" fmla="*/ 11824 h 20000"/>
                      <a:gd name="T112" fmla="*/ 328 w 20000"/>
                      <a:gd name="T113" fmla="*/ 10367 h 20000"/>
                      <a:gd name="T114" fmla="*/ 408 w 20000"/>
                      <a:gd name="T115" fmla="*/ 9472 h 20000"/>
                      <a:gd name="T116" fmla="*/ 80 w 20000"/>
                      <a:gd name="T117" fmla="*/ 8016 h 20000"/>
                      <a:gd name="T118" fmla="*/ 288 w 20000"/>
                      <a:gd name="T119" fmla="*/ 5464 h 20000"/>
                      <a:gd name="T120" fmla="*/ 1081 w 20000"/>
                      <a:gd name="T121" fmla="*/ 2004 h 20000"/>
                      <a:gd name="T122" fmla="*/ 1618 w 20000"/>
                      <a:gd name="T123" fmla="*/ 1309 h 20000"/>
                      <a:gd name="T124" fmla="*/ 1898 w 20000"/>
                      <a:gd name="T125" fmla="*/ 41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0" h="20000">
                        <a:moveTo>
                          <a:pt x="10989" y="1523"/>
                        </a:moveTo>
                        <a:lnTo>
                          <a:pt x="11278" y="962"/>
                        </a:lnTo>
                        <a:lnTo>
                          <a:pt x="11494" y="1176"/>
                        </a:lnTo>
                        <a:lnTo>
                          <a:pt x="11494" y="1804"/>
                        </a:lnTo>
                        <a:lnTo>
                          <a:pt x="11197" y="1804"/>
                        </a:lnTo>
                        <a:lnTo>
                          <a:pt x="11694" y="2071"/>
                        </a:lnTo>
                        <a:lnTo>
                          <a:pt x="11694" y="1804"/>
                        </a:lnTo>
                        <a:lnTo>
                          <a:pt x="11950" y="2351"/>
                        </a:lnTo>
                        <a:lnTo>
                          <a:pt x="12070" y="2565"/>
                        </a:lnTo>
                        <a:lnTo>
                          <a:pt x="12559" y="2619"/>
                        </a:lnTo>
                        <a:lnTo>
                          <a:pt x="12936" y="2766"/>
                        </a:lnTo>
                        <a:lnTo>
                          <a:pt x="12479" y="2979"/>
                        </a:lnTo>
                        <a:lnTo>
                          <a:pt x="12151" y="3327"/>
                        </a:lnTo>
                        <a:lnTo>
                          <a:pt x="11822" y="3794"/>
                        </a:lnTo>
                        <a:lnTo>
                          <a:pt x="11950" y="3794"/>
                        </a:lnTo>
                        <a:lnTo>
                          <a:pt x="12199" y="3661"/>
                        </a:lnTo>
                        <a:lnTo>
                          <a:pt x="12151" y="3874"/>
                        </a:lnTo>
                        <a:lnTo>
                          <a:pt x="12815" y="3794"/>
                        </a:lnTo>
                        <a:lnTo>
                          <a:pt x="13232" y="3327"/>
                        </a:lnTo>
                        <a:lnTo>
                          <a:pt x="13360" y="3327"/>
                        </a:lnTo>
                        <a:lnTo>
                          <a:pt x="13144" y="3527"/>
                        </a:lnTo>
                        <a:lnTo>
                          <a:pt x="13024" y="3874"/>
                        </a:lnTo>
                        <a:lnTo>
                          <a:pt x="13264" y="3874"/>
                        </a:lnTo>
                        <a:lnTo>
                          <a:pt x="13360" y="4075"/>
                        </a:lnTo>
                        <a:lnTo>
                          <a:pt x="13560" y="4208"/>
                        </a:lnTo>
                        <a:lnTo>
                          <a:pt x="13769" y="4075"/>
                        </a:lnTo>
                        <a:lnTo>
                          <a:pt x="14145" y="4008"/>
                        </a:lnTo>
                        <a:lnTo>
                          <a:pt x="14145" y="4342"/>
                        </a:lnTo>
                        <a:lnTo>
                          <a:pt x="14345" y="4422"/>
                        </a:lnTo>
                        <a:lnTo>
                          <a:pt x="14441" y="4703"/>
                        </a:lnTo>
                        <a:lnTo>
                          <a:pt x="14225" y="4703"/>
                        </a:lnTo>
                        <a:lnTo>
                          <a:pt x="13897" y="4556"/>
                        </a:lnTo>
                        <a:lnTo>
                          <a:pt x="13480" y="4770"/>
                        </a:lnTo>
                        <a:lnTo>
                          <a:pt x="12936" y="5678"/>
                        </a:lnTo>
                        <a:lnTo>
                          <a:pt x="13360" y="5104"/>
                        </a:lnTo>
                        <a:lnTo>
                          <a:pt x="13024" y="6146"/>
                        </a:lnTo>
                        <a:lnTo>
                          <a:pt x="12903" y="6774"/>
                        </a:lnTo>
                        <a:lnTo>
                          <a:pt x="12815" y="7455"/>
                        </a:lnTo>
                        <a:lnTo>
                          <a:pt x="12815" y="8016"/>
                        </a:lnTo>
                        <a:lnTo>
                          <a:pt x="13104" y="8016"/>
                        </a:lnTo>
                        <a:lnTo>
                          <a:pt x="13264" y="7615"/>
                        </a:lnTo>
                        <a:lnTo>
                          <a:pt x="13264" y="6907"/>
                        </a:lnTo>
                        <a:lnTo>
                          <a:pt x="13360" y="6359"/>
                        </a:lnTo>
                        <a:lnTo>
                          <a:pt x="13480" y="5812"/>
                        </a:lnTo>
                        <a:lnTo>
                          <a:pt x="13769" y="5464"/>
                        </a:lnTo>
                        <a:lnTo>
                          <a:pt x="13897" y="5317"/>
                        </a:lnTo>
                        <a:lnTo>
                          <a:pt x="14017" y="4970"/>
                        </a:lnTo>
                        <a:lnTo>
                          <a:pt x="14145" y="4916"/>
                        </a:lnTo>
                        <a:lnTo>
                          <a:pt x="14553" y="5317"/>
                        </a:lnTo>
                        <a:lnTo>
                          <a:pt x="14553" y="5812"/>
                        </a:lnTo>
                        <a:lnTo>
                          <a:pt x="14345" y="6226"/>
                        </a:lnTo>
                        <a:lnTo>
                          <a:pt x="14225" y="6707"/>
                        </a:lnTo>
                        <a:lnTo>
                          <a:pt x="14345" y="6440"/>
                        </a:lnTo>
                        <a:lnTo>
                          <a:pt x="14642" y="6359"/>
                        </a:lnTo>
                        <a:lnTo>
                          <a:pt x="14642" y="6707"/>
                        </a:lnTo>
                        <a:lnTo>
                          <a:pt x="14642" y="7121"/>
                        </a:lnTo>
                        <a:lnTo>
                          <a:pt x="14441" y="7615"/>
                        </a:lnTo>
                        <a:lnTo>
                          <a:pt x="14145" y="8163"/>
                        </a:lnTo>
                        <a:lnTo>
                          <a:pt x="14642" y="8363"/>
                        </a:lnTo>
                        <a:lnTo>
                          <a:pt x="15226" y="8363"/>
                        </a:lnTo>
                        <a:lnTo>
                          <a:pt x="15635" y="8016"/>
                        </a:lnTo>
                        <a:lnTo>
                          <a:pt x="15883" y="7669"/>
                        </a:lnTo>
                        <a:lnTo>
                          <a:pt x="15843" y="7321"/>
                        </a:lnTo>
                        <a:lnTo>
                          <a:pt x="15763" y="7121"/>
                        </a:lnTo>
                        <a:lnTo>
                          <a:pt x="16388" y="7121"/>
                        </a:lnTo>
                        <a:lnTo>
                          <a:pt x="16636" y="6987"/>
                        </a:lnTo>
                        <a:lnTo>
                          <a:pt x="17173" y="6573"/>
                        </a:lnTo>
                        <a:lnTo>
                          <a:pt x="17373" y="5878"/>
                        </a:lnTo>
                        <a:lnTo>
                          <a:pt x="18502" y="5878"/>
                        </a:lnTo>
                        <a:lnTo>
                          <a:pt x="18702" y="5812"/>
                        </a:lnTo>
                        <a:lnTo>
                          <a:pt x="19535" y="4075"/>
                        </a:lnTo>
                        <a:lnTo>
                          <a:pt x="19584" y="4342"/>
                        </a:lnTo>
                        <a:lnTo>
                          <a:pt x="19864" y="4208"/>
                        </a:lnTo>
                        <a:lnTo>
                          <a:pt x="19992" y="4422"/>
                        </a:lnTo>
                        <a:lnTo>
                          <a:pt x="19784" y="5464"/>
                        </a:lnTo>
                        <a:lnTo>
                          <a:pt x="19992" y="6012"/>
                        </a:lnTo>
                        <a:lnTo>
                          <a:pt x="19912" y="6440"/>
                        </a:lnTo>
                        <a:lnTo>
                          <a:pt x="19455" y="6440"/>
                        </a:lnTo>
                        <a:lnTo>
                          <a:pt x="19207" y="6907"/>
                        </a:lnTo>
                        <a:lnTo>
                          <a:pt x="18783" y="7321"/>
                        </a:lnTo>
                        <a:lnTo>
                          <a:pt x="18502" y="8016"/>
                        </a:lnTo>
                        <a:lnTo>
                          <a:pt x="18582" y="8363"/>
                        </a:lnTo>
                        <a:lnTo>
                          <a:pt x="18783" y="8363"/>
                        </a:lnTo>
                        <a:lnTo>
                          <a:pt x="18783" y="8577"/>
                        </a:lnTo>
                        <a:lnTo>
                          <a:pt x="18334" y="8711"/>
                        </a:lnTo>
                        <a:lnTo>
                          <a:pt x="17958" y="8791"/>
                        </a:lnTo>
                        <a:lnTo>
                          <a:pt x="17461" y="9058"/>
                        </a:lnTo>
                        <a:lnTo>
                          <a:pt x="17918" y="9058"/>
                        </a:lnTo>
                        <a:lnTo>
                          <a:pt x="17461" y="9259"/>
                        </a:lnTo>
                        <a:lnTo>
                          <a:pt x="17253" y="9339"/>
                        </a:lnTo>
                        <a:lnTo>
                          <a:pt x="17293" y="9472"/>
                        </a:lnTo>
                        <a:lnTo>
                          <a:pt x="17173" y="9886"/>
                        </a:lnTo>
                        <a:lnTo>
                          <a:pt x="16916" y="10514"/>
                        </a:lnTo>
                        <a:lnTo>
                          <a:pt x="16716" y="10154"/>
                        </a:lnTo>
                        <a:lnTo>
                          <a:pt x="16716" y="10367"/>
                        </a:lnTo>
                        <a:lnTo>
                          <a:pt x="16756" y="10701"/>
                        </a:lnTo>
                        <a:lnTo>
                          <a:pt x="16508" y="11329"/>
                        </a:lnTo>
                        <a:lnTo>
                          <a:pt x="16428" y="10782"/>
                        </a:lnTo>
                        <a:lnTo>
                          <a:pt x="16388" y="10514"/>
                        </a:lnTo>
                        <a:lnTo>
                          <a:pt x="16508" y="10020"/>
                        </a:lnTo>
                        <a:lnTo>
                          <a:pt x="16308" y="10154"/>
                        </a:lnTo>
                        <a:lnTo>
                          <a:pt x="16211" y="10915"/>
                        </a:lnTo>
                        <a:lnTo>
                          <a:pt x="15963" y="10782"/>
                        </a:lnTo>
                        <a:lnTo>
                          <a:pt x="16308" y="11276"/>
                        </a:lnTo>
                        <a:lnTo>
                          <a:pt x="16211" y="11476"/>
                        </a:lnTo>
                        <a:lnTo>
                          <a:pt x="16179" y="11957"/>
                        </a:lnTo>
                        <a:lnTo>
                          <a:pt x="16388" y="12037"/>
                        </a:lnTo>
                        <a:lnTo>
                          <a:pt x="16388" y="12585"/>
                        </a:lnTo>
                        <a:lnTo>
                          <a:pt x="16308" y="12238"/>
                        </a:lnTo>
                        <a:lnTo>
                          <a:pt x="16211" y="12505"/>
                        </a:lnTo>
                        <a:lnTo>
                          <a:pt x="16051" y="12585"/>
                        </a:lnTo>
                        <a:lnTo>
                          <a:pt x="16388" y="12719"/>
                        </a:lnTo>
                        <a:lnTo>
                          <a:pt x="16211" y="13133"/>
                        </a:lnTo>
                        <a:lnTo>
                          <a:pt x="15963" y="13066"/>
                        </a:lnTo>
                        <a:lnTo>
                          <a:pt x="16091" y="13413"/>
                        </a:lnTo>
                        <a:lnTo>
                          <a:pt x="15427" y="14028"/>
                        </a:lnTo>
                        <a:lnTo>
                          <a:pt x="14970" y="14522"/>
                        </a:lnTo>
                        <a:lnTo>
                          <a:pt x="14473" y="15070"/>
                        </a:lnTo>
                        <a:lnTo>
                          <a:pt x="14097" y="15965"/>
                        </a:lnTo>
                        <a:lnTo>
                          <a:pt x="14145" y="17088"/>
                        </a:lnTo>
                        <a:lnTo>
                          <a:pt x="14225" y="18049"/>
                        </a:lnTo>
                        <a:lnTo>
                          <a:pt x="14345" y="18864"/>
                        </a:lnTo>
                        <a:lnTo>
                          <a:pt x="14145" y="19987"/>
                        </a:lnTo>
                        <a:lnTo>
                          <a:pt x="13897" y="19987"/>
                        </a:lnTo>
                        <a:lnTo>
                          <a:pt x="13688" y="19492"/>
                        </a:lnTo>
                        <a:lnTo>
                          <a:pt x="13560" y="18731"/>
                        </a:lnTo>
                        <a:lnTo>
                          <a:pt x="13560" y="18183"/>
                        </a:lnTo>
                        <a:lnTo>
                          <a:pt x="13440" y="18049"/>
                        </a:lnTo>
                        <a:lnTo>
                          <a:pt x="13480" y="17635"/>
                        </a:lnTo>
                        <a:lnTo>
                          <a:pt x="13360" y="17088"/>
                        </a:lnTo>
                        <a:lnTo>
                          <a:pt x="13104" y="16593"/>
                        </a:lnTo>
                        <a:lnTo>
                          <a:pt x="12687" y="16927"/>
                        </a:lnTo>
                        <a:lnTo>
                          <a:pt x="12399" y="16379"/>
                        </a:lnTo>
                        <a:lnTo>
                          <a:pt x="11854" y="16379"/>
                        </a:lnTo>
                        <a:lnTo>
                          <a:pt x="11742" y="16326"/>
                        </a:lnTo>
                        <a:lnTo>
                          <a:pt x="11278" y="16379"/>
                        </a:lnTo>
                        <a:lnTo>
                          <a:pt x="10869" y="16379"/>
                        </a:lnTo>
                        <a:lnTo>
                          <a:pt x="11197" y="16727"/>
                        </a:lnTo>
                        <a:lnTo>
                          <a:pt x="11278" y="17088"/>
                        </a:lnTo>
                        <a:lnTo>
                          <a:pt x="10949" y="17141"/>
                        </a:lnTo>
                        <a:lnTo>
                          <a:pt x="10453" y="16874"/>
                        </a:lnTo>
                        <a:lnTo>
                          <a:pt x="9956" y="16727"/>
                        </a:lnTo>
                        <a:lnTo>
                          <a:pt x="9459" y="16727"/>
                        </a:lnTo>
                        <a:lnTo>
                          <a:pt x="9083" y="17141"/>
                        </a:lnTo>
                        <a:lnTo>
                          <a:pt x="8578" y="17488"/>
                        </a:lnTo>
                        <a:lnTo>
                          <a:pt x="8218" y="18183"/>
                        </a:lnTo>
                        <a:lnTo>
                          <a:pt x="8250" y="19078"/>
                        </a:lnTo>
                        <a:lnTo>
                          <a:pt x="8122" y="19212"/>
                        </a:lnTo>
                        <a:lnTo>
                          <a:pt x="7593" y="18731"/>
                        </a:lnTo>
                        <a:lnTo>
                          <a:pt x="7505" y="18049"/>
                        </a:lnTo>
                        <a:lnTo>
                          <a:pt x="7337" y="17635"/>
                        </a:lnTo>
                        <a:lnTo>
                          <a:pt x="7056" y="16593"/>
                        </a:lnTo>
                        <a:lnTo>
                          <a:pt x="6712" y="16379"/>
                        </a:lnTo>
                        <a:lnTo>
                          <a:pt x="6384" y="16927"/>
                        </a:lnTo>
                        <a:lnTo>
                          <a:pt x="5927" y="16513"/>
                        </a:lnTo>
                        <a:lnTo>
                          <a:pt x="5847" y="15832"/>
                        </a:lnTo>
                        <a:lnTo>
                          <a:pt x="5390" y="14856"/>
                        </a:lnTo>
                        <a:lnTo>
                          <a:pt x="4766" y="14856"/>
                        </a:lnTo>
                        <a:lnTo>
                          <a:pt x="4766" y="15150"/>
                        </a:lnTo>
                        <a:lnTo>
                          <a:pt x="3781" y="15070"/>
                        </a:lnTo>
                        <a:lnTo>
                          <a:pt x="2491" y="14175"/>
                        </a:lnTo>
                        <a:lnTo>
                          <a:pt x="2491" y="13975"/>
                        </a:lnTo>
                        <a:lnTo>
                          <a:pt x="1698" y="14028"/>
                        </a:lnTo>
                        <a:lnTo>
                          <a:pt x="1618" y="13413"/>
                        </a:lnTo>
                        <a:lnTo>
                          <a:pt x="1370" y="12933"/>
                        </a:lnTo>
                        <a:lnTo>
                          <a:pt x="1081" y="12585"/>
                        </a:lnTo>
                        <a:lnTo>
                          <a:pt x="705" y="12505"/>
                        </a:lnTo>
                        <a:lnTo>
                          <a:pt x="705" y="11824"/>
                        </a:lnTo>
                        <a:lnTo>
                          <a:pt x="408" y="10915"/>
                        </a:lnTo>
                        <a:lnTo>
                          <a:pt x="497" y="10568"/>
                        </a:lnTo>
                        <a:lnTo>
                          <a:pt x="328" y="10367"/>
                        </a:lnTo>
                        <a:lnTo>
                          <a:pt x="328" y="9886"/>
                        </a:lnTo>
                        <a:lnTo>
                          <a:pt x="497" y="10020"/>
                        </a:lnTo>
                        <a:lnTo>
                          <a:pt x="408" y="9472"/>
                        </a:lnTo>
                        <a:lnTo>
                          <a:pt x="208" y="9606"/>
                        </a:lnTo>
                        <a:lnTo>
                          <a:pt x="80" y="8791"/>
                        </a:lnTo>
                        <a:lnTo>
                          <a:pt x="80" y="8016"/>
                        </a:lnTo>
                        <a:lnTo>
                          <a:pt x="0" y="7669"/>
                        </a:lnTo>
                        <a:lnTo>
                          <a:pt x="208" y="6707"/>
                        </a:lnTo>
                        <a:lnTo>
                          <a:pt x="288" y="5464"/>
                        </a:lnTo>
                        <a:lnTo>
                          <a:pt x="705" y="4075"/>
                        </a:lnTo>
                        <a:lnTo>
                          <a:pt x="953" y="2899"/>
                        </a:lnTo>
                        <a:lnTo>
                          <a:pt x="1081" y="2004"/>
                        </a:lnTo>
                        <a:lnTo>
                          <a:pt x="1161" y="548"/>
                        </a:lnTo>
                        <a:lnTo>
                          <a:pt x="1618" y="895"/>
                        </a:lnTo>
                        <a:lnTo>
                          <a:pt x="1618" y="1309"/>
                        </a:lnTo>
                        <a:lnTo>
                          <a:pt x="1570" y="1804"/>
                        </a:lnTo>
                        <a:lnTo>
                          <a:pt x="1818" y="1443"/>
                        </a:lnTo>
                        <a:lnTo>
                          <a:pt x="1898" y="414"/>
                        </a:lnTo>
                        <a:lnTo>
                          <a:pt x="1818" y="0"/>
                        </a:lnTo>
                        <a:lnTo>
                          <a:pt x="10989" y="1523"/>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srgbClr val="9D90A0"/>
                      </a:solidFill>
                      <a:latin typeface="Arial"/>
                    </a:endParaRPr>
                  </a:p>
                </p:txBody>
              </p:sp>
              <p:sp>
                <p:nvSpPr>
                  <p:cNvPr id="454" name="Freeform 28">
                    <a:extLst>
                      <a:ext uri="{FF2B5EF4-FFF2-40B4-BE49-F238E27FC236}">
                        <a16:creationId xmlns:a16="http://schemas.microsoft.com/office/drawing/2014/main" id="{DFE33718-1AFC-4C0A-A81F-5B067A93BE24}"/>
                      </a:ext>
                    </a:extLst>
                  </p:cNvPr>
                  <p:cNvSpPr>
                    <a:spLocks/>
                  </p:cNvSpPr>
                  <p:nvPr/>
                </p:nvSpPr>
                <p:spPr bwMode="auto">
                  <a:xfrm>
                    <a:off x="331316" y="1669125"/>
                    <a:ext cx="945253" cy="1013203"/>
                  </a:xfrm>
                  <a:custGeom>
                    <a:avLst/>
                    <a:gdLst>
                      <a:gd name="T0" fmla="*/ 14160 w 20000"/>
                      <a:gd name="T1" fmla="*/ 13683 h 20000"/>
                      <a:gd name="T2" fmla="*/ 15553 w 20000"/>
                      <a:gd name="T3" fmla="*/ 14684 h 20000"/>
                      <a:gd name="T4" fmla="*/ 16358 w 20000"/>
                      <a:gd name="T5" fmla="*/ 18451 h 20000"/>
                      <a:gd name="T6" fmla="*/ 15821 w 20000"/>
                      <a:gd name="T7" fmla="*/ 19988 h 20000"/>
                      <a:gd name="T8" fmla="*/ 15821 w 20000"/>
                      <a:gd name="T9" fmla="*/ 18868 h 20000"/>
                      <a:gd name="T10" fmla="*/ 15821 w 20000"/>
                      <a:gd name="T11" fmla="*/ 18379 h 20000"/>
                      <a:gd name="T12" fmla="*/ 15489 w 20000"/>
                      <a:gd name="T13" fmla="*/ 17461 h 20000"/>
                      <a:gd name="T14" fmla="*/ 15489 w 20000"/>
                      <a:gd name="T15" fmla="*/ 16603 h 20000"/>
                      <a:gd name="T16" fmla="*/ 15489 w 20000"/>
                      <a:gd name="T17" fmla="*/ 15292 h 20000"/>
                      <a:gd name="T18" fmla="*/ 14760 w 20000"/>
                      <a:gd name="T19" fmla="*/ 15673 h 20000"/>
                      <a:gd name="T20" fmla="*/ 14109 w 20000"/>
                      <a:gd name="T21" fmla="*/ 15852 h 20000"/>
                      <a:gd name="T22" fmla="*/ 13431 w 20000"/>
                      <a:gd name="T23" fmla="*/ 14553 h 20000"/>
                      <a:gd name="T24" fmla="*/ 13955 w 20000"/>
                      <a:gd name="T25" fmla="*/ 14243 h 20000"/>
                      <a:gd name="T26" fmla="*/ 12907 w 20000"/>
                      <a:gd name="T27" fmla="*/ 14064 h 20000"/>
                      <a:gd name="T28" fmla="*/ 11655 w 20000"/>
                      <a:gd name="T29" fmla="*/ 13564 h 20000"/>
                      <a:gd name="T30" fmla="*/ 11182 w 20000"/>
                      <a:gd name="T31" fmla="*/ 13075 h 20000"/>
                      <a:gd name="T32" fmla="*/ 11131 w 20000"/>
                      <a:gd name="T33" fmla="*/ 12217 h 20000"/>
                      <a:gd name="T34" fmla="*/ 10006 w 20000"/>
                      <a:gd name="T35" fmla="*/ 12217 h 20000"/>
                      <a:gd name="T36" fmla="*/ 8869 w 20000"/>
                      <a:gd name="T37" fmla="*/ 13075 h 20000"/>
                      <a:gd name="T38" fmla="*/ 7348 w 20000"/>
                      <a:gd name="T39" fmla="*/ 13504 h 20000"/>
                      <a:gd name="T40" fmla="*/ 7872 w 20000"/>
                      <a:gd name="T41" fmla="*/ 12765 h 20000"/>
                      <a:gd name="T42" fmla="*/ 9406 w 20000"/>
                      <a:gd name="T43" fmla="*/ 11955 h 20000"/>
                      <a:gd name="T44" fmla="*/ 9278 w 20000"/>
                      <a:gd name="T45" fmla="*/ 11418 h 20000"/>
                      <a:gd name="T46" fmla="*/ 7348 w 20000"/>
                      <a:gd name="T47" fmla="*/ 12467 h 20000"/>
                      <a:gd name="T48" fmla="*/ 5955 w 20000"/>
                      <a:gd name="T49" fmla="*/ 13564 h 20000"/>
                      <a:gd name="T50" fmla="*/ 4575 w 20000"/>
                      <a:gd name="T51" fmla="*/ 14875 h 20000"/>
                      <a:gd name="T52" fmla="*/ 1917 w 20000"/>
                      <a:gd name="T53" fmla="*/ 16460 h 20000"/>
                      <a:gd name="T54" fmla="*/ 204 w 20000"/>
                      <a:gd name="T55" fmla="*/ 16841 h 20000"/>
                      <a:gd name="T56" fmla="*/ 0 w 20000"/>
                      <a:gd name="T57" fmla="*/ 16651 h 20000"/>
                      <a:gd name="T58" fmla="*/ 728 w 20000"/>
                      <a:gd name="T59" fmla="*/ 16341 h 20000"/>
                      <a:gd name="T60" fmla="*/ 1073 w 20000"/>
                      <a:gd name="T61" fmla="*/ 16162 h 20000"/>
                      <a:gd name="T62" fmla="*/ 2645 w 20000"/>
                      <a:gd name="T63" fmla="*/ 15173 h 20000"/>
                      <a:gd name="T64" fmla="*/ 3706 w 20000"/>
                      <a:gd name="T65" fmla="*/ 14195 h 20000"/>
                      <a:gd name="T66" fmla="*/ 3847 w 20000"/>
                      <a:gd name="T67" fmla="*/ 13075 h 20000"/>
                      <a:gd name="T68" fmla="*/ 2850 w 20000"/>
                      <a:gd name="T69" fmla="*/ 12956 h 20000"/>
                      <a:gd name="T70" fmla="*/ 2121 w 20000"/>
                      <a:gd name="T71" fmla="*/ 12706 h 20000"/>
                      <a:gd name="T72" fmla="*/ 1994 w 20000"/>
                      <a:gd name="T73" fmla="*/ 11776 h 20000"/>
                      <a:gd name="T74" fmla="*/ 1789 w 20000"/>
                      <a:gd name="T75" fmla="*/ 10489 h 20000"/>
                      <a:gd name="T76" fmla="*/ 2645 w 20000"/>
                      <a:gd name="T77" fmla="*/ 10179 h 20000"/>
                      <a:gd name="T78" fmla="*/ 1649 w 20000"/>
                      <a:gd name="T79" fmla="*/ 9809 h 20000"/>
                      <a:gd name="T80" fmla="*/ 2326 w 20000"/>
                      <a:gd name="T81" fmla="*/ 8880 h 20000"/>
                      <a:gd name="T82" fmla="*/ 3578 w 20000"/>
                      <a:gd name="T83" fmla="*/ 7890 h 20000"/>
                      <a:gd name="T84" fmla="*/ 4971 w 20000"/>
                      <a:gd name="T85" fmla="*/ 7712 h 20000"/>
                      <a:gd name="T86" fmla="*/ 6160 w 20000"/>
                      <a:gd name="T87" fmla="*/ 6722 h 20000"/>
                      <a:gd name="T88" fmla="*/ 5559 w 20000"/>
                      <a:gd name="T89" fmla="*/ 6603 h 20000"/>
                      <a:gd name="T90" fmla="*/ 4051 w 20000"/>
                      <a:gd name="T91" fmla="*/ 5793 h 20000"/>
                      <a:gd name="T92" fmla="*/ 4703 w 20000"/>
                      <a:gd name="T93" fmla="*/ 5304 h 20000"/>
                      <a:gd name="T94" fmla="*/ 4051 w 20000"/>
                      <a:gd name="T95" fmla="*/ 4505 h 20000"/>
                      <a:gd name="T96" fmla="*/ 5431 w 20000"/>
                      <a:gd name="T97" fmla="*/ 4017 h 20000"/>
                      <a:gd name="T98" fmla="*/ 6952 w 20000"/>
                      <a:gd name="T99" fmla="*/ 3695 h 20000"/>
                      <a:gd name="T100" fmla="*/ 7744 w 20000"/>
                      <a:gd name="T101" fmla="*/ 4505 h 20000"/>
                      <a:gd name="T102" fmla="*/ 7553 w 20000"/>
                      <a:gd name="T103" fmla="*/ 4315 h 20000"/>
                      <a:gd name="T104" fmla="*/ 8077 w 20000"/>
                      <a:gd name="T105" fmla="*/ 4374 h 20000"/>
                      <a:gd name="T106" fmla="*/ 8000 w 20000"/>
                      <a:gd name="T107" fmla="*/ 3886 h 20000"/>
                      <a:gd name="T108" fmla="*/ 7348 w 20000"/>
                      <a:gd name="T109" fmla="*/ 1538 h 20000"/>
                      <a:gd name="T110" fmla="*/ 9137 w 20000"/>
                      <a:gd name="T111" fmla="*/ 1287 h 20000"/>
                      <a:gd name="T112" fmla="*/ 12575 w 20000"/>
                      <a:gd name="T113" fmla="*/ 238 h 20000"/>
                      <a:gd name="T114" fmla="*/ 13380 w 20000"/>
                      <a:gd name="T115" fmla="*/ 0 h 20000"/>
                      <a:gd name="T116" fmla="*/ 14505 w 20000"/>
                      <a:gd name="T117" fmla="*/ 608 h 20000"/>
                      <a:gd name="T118" fmla="*/ 15885 w 20000"/>
                      <a:gd name="T119" fmla="*/ 918 h 20000"/>
                      <a:gd name="T120" fmla="*/ 15885 w 20000"/>
                      <a:gd name="T121" fmla="*/ 1538 h 20000"/>
                      <a:gd name="T122" fmla="*/ 17214 w 20000"/>
                      <a:gd name="T123" fmla="*/ 1776 h 20000"/>
                      <a:gd name="T124" fmla="*/ 18134 w 20000"/>
                      <a:gd name="T125" fmla="*/ 252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0" h="20000">
                        <a:moveTo>
                          <a:pt x="19987" y="3826"/>
                        </a:moveTo>
                        <a:lnTo>
                          <a:pt x="15157" y="10298"/>
                        </a:lnTo>
                        <a:lnTo>
                          <a:pt x="13380" y="13564"/>
                        </a:lnTo>
                        <a:lnTo>
                          <a:pt x="14160" y="13683"/>
                        </a:lnTo>
                        <a:lnTo>
                          <a:pt x="14109" y="13874"/>
                        </a:lnTo>
                        <a:lnTo>
                          <a:pt x="14428" y="15292"/>
                        </a:lnTo>
                        <a:lnTo>
                          <a:pt x="15157" y="14803"/>
                        </a:lnTo>
                        <a:lnTo>
                          <a:pt x="15553" y="14684"/>
                        </a:lnTo>
                        <a:lnTo>
                          <a:pt x="15821" y="14875"/>
                        </a:lnTo>
                        <a:lnTo>
                          <a:pt x="15821" y="15542"/>
                        </a:lnTo>
                        <a:lnTo>
                          <a:pt x="16013" y="17890"/>
                        </a:lnTo>
                        <a:lnTo>
                          <a:pt x="16358" y="18451"/>
                        </a:lnTo>
                        <a:lnTo>
                          <a:pt x="16677" y="18939"/>
                        </a:lnTo>
                        <a:lnTo>
                          <a:pt x="16550" y="19190"/>
                        </a:lnTo>
                        <a:lnTo>
                          <a:pt x="16153" y="19738"/>
                        </a:lnTo>
                        <a:lnTo>
                          <a:pt x="15821" y="19988"/>
                        </a:lnTo>
                        <a:lnTo>
                          <a:pt x="15821" y="19678"/>
                        </a:lnTo>
                        <a:lnTo>
                          <a:pt x="16153" y="19237"/>
                        </a:lnTo>
                        <a:lnTo>
                          <a:pt x="16013" y="18868"/>
                        </a:lnTo>
                        <a:lnTo>
                          <a:pt x="15821" y="18868"/>
                        </a:lnTo>
                        <a:lnTo>
                          <a:pt x="15489" y="19058"/>
                        </a:lnTo>
                        <a:lnTo>
                          <a:pt x="15361" y="19058"/>
                        </a:lnTo>
                        <a:lnTo>
                          <a:pt x="15681" y="18749"/>
                        </a:lnTo>
                        <a:lnTo>
                          <a:pt x="15821" y="18379"/>
                        </a:lnTo>
                        <a:lnTo>
                          <a:pt x="15885" y="18069"/>
                        </a:lnTo>
                        <a:lnTo>
                          <a:pt x="15681" y="18069"/>
                        </a:lnTo>
                        <a:lnTo>
                          <a:pt x="15681" y="17890"/>
                        </a:lnTo>
                        <a:lnTo>
                          <a:pt x="15489" y="17461"/>
                        </a:lnTo>
                        <a:lnTo>
                          <a:pt x="15681" y="17139"/>
                        </a:lnTo>
                        <a:lnTo>
                          <a:pt x="15821" y="17271"/>
                        </a:lnTo>
                        <a:lnTo>
                          <a:pt x="15681" y="16841"/>
                        </a:lnTo>
                        <a:lnTo>
                          <a:pt x="15489" y="16603"/>
                        </a:lnTo>
                        <a:lnTo>
                          <a:pt x="15681" y="16281"/>
                        </a:lnTo>
                        <a:lnTo>
                          <a:pt x="15553" y="16341"/>
                        </a:lnTo>
                        <a:lnTo>
                          <a:pt x="15361" y="16162"/>
                        </a:lnTo>
                        <a:lnTo>
                          <a:pt x="15489" y="15292"/>
                        </a:lnTo>
                        <a:lnTo>
                          <a:pt x="15029" y="16281"/>
                        </a:lnTo>
                        <a:lnTo>
                          <a:pt x="14824" y="16091"/>
                        </a:lnTo>
                        <a:lnTo>
                          <a:pt x="14952" y="15483"/>
                        </a:lnTo>
                        <a:lnTo>
                          <a:pt x="14760" y="15673"/>
                        </a:lnTo>
                        <a:lnTo>
                          <a:pt x="14505" y="15364"/>
                        </a:lnTo>
                        <a:lnTo>
                          <a:pt x="14633" y="16091"/>
                        </a:lnTo>
                        <a:lnTo>
                          <a:pt x="14300" y="16162"/>
                        </a:lnTo>
                        <a:lnTo>
                          <a:pt x="14109" y="15852"/>
                        </a:lnTo>
                        <a:lnTo>
                          <a:pt x="13904" y="15173"/>
                        </a:lnTo>
                        <a:lnTo>
                          <a:pt x="13955" y="15054"/>
                        </a:lnTo>
                        <a:lnTo>
                          <a:pt x="13776" y="15054"/>
                        </a:lnTo>
                        <a:lnTo>
                          <a:pt x="13431" y="14553"/>
                        </a:lnTo>
                        <a:lnTo>
                          <a:pt x="13572" y="14362"/>
                        </a:lnTo>
                        <a:lnTo>
                          <a:pt x="13636" y="14195"/>
                        </a:lnTo>
                        <a:lnTo>
                          <a:pt x="13776" y="14493"/>
                        </a:lnTo>
                        <a:lnTo>
                          <a:pt x="13955" y="14243"/>
                        </a:lnTo>
                        <a:lnTo>
                          <a:pt x="13904" y="14064"/>
                        </a:lnTo>
                        <a:lnTo>
                          <a:pt x="13431" y="14243"/>
                        </a:lnTo>
                        <a:lnTo>
                          <a:pt x="13099" y="14243"/>
                        </a:lnTo>
                        <a:lnTo>
                          <a:pt x="12907" y="14064"/>
                        </a:lnTo>
                        <a:lnTo>
                          <a:pt x="13035" y="13874"/>
                        </a:lnTo>
                        <a:lnTo>
                          <a:pt x="12703" y="14005"/>
                        </a:lnTo>
                        <a:lnTo>
                          <a:pt x="12383" y="13683"/>
                        </a:lnTo>
                        <a:lnTo>
                          <a:pt x="11655" y="13564"/>
                        </a:lnTo>
                        <a:lnTo>
                          <a:pt x="11323" y="13194"/>
                        </a:lnTo>
                        <a:lnTo>
                          <a:pt x="11527" y="13075"/>
                        </a:lnTo>
                        <a:lnTo>
                          <a:pt x="11527" y="12896"/>
                        </a:lnTo>
                        <a:lnTo>
                          <a:pt x="11182" y="13075"/>
                        </a:lnTo>
                        <a:lnTo>
                          <a:pt x="10978" y="12896"/>
                        </a:lnTo>
                        <a:lnTo>
                          <a:pt x="10658" y="12586"/>
                        </a:lnTo>
                        <a:lnTo>
                          <a:pt x="10786" y="12396"/>
                        </a:lnTo>
                        <a:lnTo>
                          <a:pt x="11131" y="12217"/>
                        </a:lnTo>
                        <a:lnTo>
                          <a:pt x="10530" y="12277"/>
                        </a:lnTo>
                        <a:lnTo>
                          <a:pt x="10262" y="12277"/>
                        </a:lnTo>
                        <a:lnTo>
                          <a:pt x="10134" y="12217"/>
                        </a:lnTo>
                        <a:lnTo>
                          <a:pt x="10006" y="12217"/>
                        </a:lnTo>
                        <a:lnTo>
                          <a:pt x="9802" y="12467"/>
                        </a:lnTo>
                        <a:lnTo>
                          <a:pt x="9930" y="12706"/>
                        </a:lnTo>
                        <a:lnTo>
                          <a:pt x="9278" y="13194"/>
                        </a:lnTo>
                        <a:lnTo>
                          <a:pt x="8869" y="13075"/>
                        </a:lnTo>
                        <a:lnTo>
                          <a:pt x="8077" y="13504"/>
                        </a:lnTo>
                        <a:lnTo>
                          <a:pt x="7681" y="13683"/>
                        </a:lnTo>
                        <a:lnTo>
                          <a:pt x="7220" y="13683"/>
                        </a:lnTo>
                        <a:lnTo>
                          <a:pt x="7348" y="13504"/>
                        </a:lnTo>
                        <a:lnTo>
                          <a:pt x="8000" y="13194"/>
                        </a:lnTo>
                        <a:lnTo>
                          <a:pt x="7553" y="13194"/>
                        </a:lnTo>
                        <a:lnTo>
                          <a:pt x="7553" y="13075"/>
                        </a:lnTo>
                        <a:lnTo>
                          <a:pt x="7872" y="12765"/>
                        </a:lnTo>
                        <a:lnTo>
                          <a:pt x="8409" y="12217"/>
                        </a:lnTo>
                        <a:lnTo>
                          <a:pt x="8933" y="11955"/>
                        </a:lnTo>
                        <a:lnTo>
                          <a:pt x="9073" y="12098"/>
                        </a:lnTo>
                        <a:lnTo>
                          <a:pt x="9406" y="11955"/>
                        </a:lnTo>
                        <a:lnTo>
                          <a:pt x="9278" y="11907"/>
                        </a:lnTo>
                        <a:lnTo>
                          <a:pt x="9597" y="11657"/>
                        </a:lnTo>
                        <a:lnTo>
                          <a:pt x="9137" y="11657"/>
                        </a:lnTo>
                        <a:lnTo>
                          <a:pt x="9278" y="11418"/>
                        </a:lnTo>
                        <a:lnTo>
                          <a:pt x="8869" y="11657"/>
                        </a:lnTo>
                        <a:lnTo>
                          <a:pt x="8204" y="11955"/>
                        </a:lnTo>
                        <a:lnTo>
                          <a:pt x="7553" y="12467"/>
                        </a:lnTo>
                        <a:lnTo>
                          <a:pt x="7348" y="12467"/>
                        </a:lnTo>
                        <a:lnTo>
                          <a:pt x="7476" y="12706"/>
                        </a:lnTo>
                        <a:lnTo>
                          <a:pt x="7220" y="12765"/>
                        </a:lnTo>
                        <a:lnTo>
                          <a:pt x="6684" y="13075"/>
                        </a:lnTo>
                        <a:lnTo>
                          <a:pt x="5955" y="13564"/>
                        </a:lnTo>
                        <a:lnTo>
                          <a:pt x="6160" y="13683"/>
                        </a:lnTo>
                        <a:lnTo>
                          <a:pt x="6300" y="13874"/>
                        </a:lnTo>
                        <a:lnTo>
                          <a:pt x="5431" y="14493"/>
                        </a:lnTo>
                        <a:lnTo>
                          <a:pt x="4575" y="14875"/>
                        </a:lnTo>
                        <a:lnTo>
                          <a:pt x="3847" y="15292"/>
                        </a:lnTo>
                        <a:lnTo>
                          <a:pt x="2850" y="15852"/>
                        </a:lnTo>
                        <a:lnTo>
                          <a:pt x="2326" y="16162"/>
                        </a:lnTo>
                        <a:lnTo>
                          <a:pt x="1917" y="16460"/>
                        </a:lnTo>
                        <a:lnTo>
                          <a:pt x="1252" y="16770"/>
                        </a:lnTo>
                        <a:lnTo>
                          <a:pt x="1252" y="16603"/>
                        </a:lnTo>
                        <a:lnTo>
                          <a:pt x="920" y="16651"/>
                        </a:lnTo>
                        <a:lnTo>
                          <a:pt x="204" y="16841"/>
                        </a:lnTo>
                        <a:lnTo>
                          <a:pt x="268" y="16651"/>
                        </a:lnTo>
                        <a:lnTo>
                          <a:pt x="77" y="16770"/>
                        </a:lnTo>
                        <a:lnTo>
                          <a:pt x="0" y="16841"/>
                        </a:lnTo>
                        <a:lnTo>
                          <a:pt x="0" y="16651"/>
                        </a:lnTo>
                        <a:lnTo>
                          <a:pt x="0" y="16460"/>
                        </a:lnTo>
                        <a:lnTo>
                          <a:pt x="204" y="16281"/>
                        </a:lnTo>
                        <a:lnTo>
                          <a:pt x="792" y="16281"/>
                        </a:lnTo>
                        <a:lnTo>
                          <a:pt x="728" y="16341"/>
                        </a:lnTo>
                        <a:lnTo>
                          <a:pt x="792" y="16460"/>
                        </a:lnTo>
                        <a:lnTo>
                          <a:pt x="920" y="16341"/>
                        </a:lnTo>
                        <a:lnTo>
                          <a:pt x="1073" y="16460"/>
                        </a:lnTo>
                        <a:lnTo>
                          <a:pt x="1073" y="16162"/>
                        </a:lnTo>
                        <a:lnTo>
                          <a:pt x="1393" y="15852"/>
                        </a:lnTo>
                        <a:lnTo>
                          <a:pt x="2121" y="15483"/>
                        </a:lnTo>
                        <a:lnTo>
                          <a:pt x="2454" y="15542"/>
                        </a:lnTo>
                        <a:lnTo>
                          <a:pt x="2645" y="15173"/>
                        </a:lnTo>
                        <a:lnTo>
                          <a:pt x="3310" y="14875"/>
                        </a:lnTo>
                        <a:lnTo>
                          <a:pt x="3374" y="14875"/>
                        </a:lnTo>
                        <a:lnTo>
                          <a:pt x="3374" y="14803"/>
                        </a:lnTo>
                        <a:lnTo>
                          <a:pt x="3706" y="14195"/>
                        </a:lnTo>
                        <a:lnTo>
                          <a:pt x="3898" y="14005"/>
                        </a:lnTo>
                        <a:lnTo>
                          <a:pt x="4575" y="13385"/>
                        </a:lnTo>
                        <a:lnTo>
                          <a:pt x="3578" y="13564"/>
                        </a:lnTo>
                        <a:lnTo>
                          <a:pt x="3847" y="13075"/>
                        </a:lnTo>
                        <a:lnTo>
                          <a:pt x="3182" y="13754"/>
                        </a:lnTo>
                        <a:lnTo>
                          <a:pt x="3054" y="13194"/>
                        </a:lnTo>
                        <a:lnTo>
                          <a:pt x="2978" y="13266"/>
                        </a:lnTo>
                        <a:lnTo>
                          <a:pt x="2850" y="12956"/>
                        </a:lnTo>
                        <a:lnTo>
                          <a:pt x="2121" y="13266"/>
                        </a:lnTo>
                        <a:lnTo>
                          <a:pt x="1789" y="13194"/>
                        </a:lnTo>
                        <a:lnTo>
                          <a:pt x="1994" y="13075"/>
                        </a:lnTo>
                        <a:lnTo>
                          <a:pt x="2121" y="12706"/>
                        </a:lnTo>
                        <a:lnTo>
                          <a:pt x="2454" y="12396"/>
                        </a:lnTo>
                        <a:lnTo>
                          <a:pt x="2773" y="11287"/>
                        </a:lnTo>
                        <a:lnTo>
                          <a:pt x="2454" y="11776"/>
                        </a:lnTo>
                        <a:lnTo>
                          <a:pt x="1994" y="11776"/>
                        </a:lnTo>
                        <a:lnTo>
                          <a:pt x="1597" y="11657"/>
                        </a:lnTo>
                        <a:lnTo>
                          <a:pt x="1597" y="11168"/>
                        </a:lnTo>
                        <a:lnTo>
                          <a:pt x="1393" y="10787"/>
                        </a:lnTo>
                        <a:lnTo>
                          <a:pt x="1789" y="10489"/>
                        </a:lnTo>
                        <a:lnTo>
                          <a:pt x="2198" y="10787"/>
                        </a:lnTo>
                        <a:lnTo>
                          <a:pt x="2198" y="10977"/>
                        </a:lnTo>
                        <a:lnTo>
                          <a:pt x="2518" y="10667"/>
                        </a:lnTo>
                        <a:lnTo>
                          <a:pt x="2645" y="10179"/>
                        </a:lnTo>
                        <a:lnTo>
                          <a:pt x="2326" y="10369"/>
                        </a:lnTo>
                        <a:lnTo>
                          <a:pt x="2121" y="10489"/>
                        </a:lnTo>
                        <a:lnTo>
                          <a:pt x="1789" y="10298"/>
                        </a:lnTo>
                        <a:lnTo>
                          <a:pt x="1649" y="9809"/>
                        </a:lnTo>
                        <a:lnTo>
                          <a:pt x="1789" y="9499"/>
                        </a:lnTo>
                        <a:lnTo>
                          <a:pt x="1917" y="9321"/>
                        </a:lnTo>
                        <a:lnTo>
                          <a:pt x="2121" y="9321"/>
                        </a:lnTo>
                        <a:lnTo>
                          <a:pt x="2326" y="8880"/>
                        </a:lnTo>
                        <a:lnTo>
                          <a:pt x="2850" y="8510"/>
                        </a:lnTo>
                        <a:lnTo>
                          <a:pt x="3374" y="8331"/>
                        </a:lnTo>
                        <a:lnTo>
                          <a:pt x="3182" y="8331"/>
                        </a:lnTo>
                        <a:lnTo>
                          <a:pt x="3578" y="7890"/>
                        </a:lnTo>
                        <a:lnTo>
                          <a:pt x="4051" y="7771"/>
                        </a:lnTo>
                        <a:lnTo>
                          <a:pt x="3898" y="8081"/>
                        </a:lnTo>
                        <a:lnTo>
                          <a:pt x="4371" y="8081"/>
                        </a:lnTo>
                        <a:lnTo>
                          <a:pt x="4971" y="7712"/>
                        </a:lnTo>
                        <a:lnTo>
                          <a:pt x="5227" y="7771"/>
                        </a:lnTo>
                        <a:lnTo>
                          <a:pt x="5955" y="7521"/>
                        </a:lnTo>
                        <a:lnTo>
                          <a:pt x="6160" y="7032"/>
                        </a:lnTo>
                        <a:lnTo>
                          <a:pt x="6160" y="6722"/>
                        </a:lnTo>
                        <a:lnTo>
                          <a:pt x="6620" y="6472"/>
                        </a:lnTo>
                        <a:lnTo>
                          <a:pt x="6684" y="6234"/>
                        </a:lnTo>
                        <a:lnTo>
                          <a:pt x="6351" y="6281"/>
                        </a:lnTo>
                        <a:lnTo>
                          <a:pt x="5559" y="6603"/>
                        </a:lnTo>
                        <a:lnTo>
                          <a:pt x="5304" y="6424"/>
                        </a:lnTo>
                        <a:lnTo>
                          <a:pt x="5099" y="6234"/>
                        </a:lnTo>
                        <a:lnTo>
                          <a:pt x="4575" y="6234"/>
                        </a:lnTo>
                        <a:lnTo>
                          <a:pt x="4051" y="5793"/>
                        </a:lnTo>
                        <a:lnTo>
                          <a:pt x="4243" y="5423"/>
                        </a:lnTo>
                        <a:lnTo>
                          <a:pt x="4243" y="4934"/>
                        </a:lnTo>
                        <a:lnTo>
                          <a:pt x="4435" y="5113"/>
                        </a:lnTo>
                        <a:lnTo>
                          <a:pt x="4703" y="5304"/>
                        </a:lnTo>
                        <a:lnTo>
                          <a:pt x="4971" y="5185"/>
                        </a:lnTo>
                        <a:lnTo>
                          <a:pt x="4703" y="5113"/>
                        </a:lnTo>
                        <a:lnTo>
                          <a:pt x="4243" y="4696"/>
                        </a:lnTo>
                        <a:lnTo>
                          <a:pt x="4051" y="4505"/>
                        </a:lnTo>
                        <a:lnTo>
                          <a:pt x="4179" y="4184"/>
                        </a:lnTo>
                        <a:lnTo>
                          <a:pt x="4243" y="4184"/>
                        </a:lnTo>
                        <a:lnTo>
                          <a:pt x="5431" y="3886"/>
                        </a:lnTo>
                        <a:lnTo>
                          <a:pt x="5431" y="4017"/>
                        </a:lnTo>
                        <a:lnTo>
                          <a:pt x="5751" y="4017"/>
                        </a:lnTo>
                        <a:lnTo>
                          <a:pt x="5751" y="3886"/>
                        </a:lnTo>
                        <a:lnTo>
                          <a:pt x="6479" y="3635"/>
                        </a:lnTo>
                        <a:lnTo>
                          <a:pt x="6952" y="3695"/>
                        </a:lnTo>
                        <a:lnTo>
                          <a:pt x="6620" y="4017"/>
                        </a:lnTo>
                        <a:lnTo>
                          <a:pt x="6479" y="4315"/>
                        </a:lnTo>
                        <a:lnTo>
                          <a:pt x="7348" y="4696"/>
                        </a:lnTo>
                        <a:lnTo>
                          <a:pt x="7744" y="4505"/>
                        </a:lnTo>
                        <a:lnTo>
                          <a:pt x="7681" y="4815"/>
                        </a:lnTo>
                        <a:lnTo>
                          <a:pt x="7872" y="4505"/>
                        </a:lnTo>
                        <a:lnTo>
                          <a:pt x="7744" y="4315"/>
                        </a:lnTo>
                        <a:lnTo>
                          <a:pt x="7553" y="4315"/>
                        </a:lnTo>
                        <a:lnTo>
                          <a:pt x="7744" y="3635"/>
                        </a:lnTo>
                        <a:lnTo>
                          <a:pt x="7872" y="3635"/>
                        </a:lnTo>
                        <a:lnTo>
                          <a:pt x="7872" y="4136"/>
                        </a:lnTo>
                        <a:lnTo>
                          <a:pt x="8077" y="4374"/>
                        </a:lnTo>
                        <a:lnTo>
                          <a:pt x="8550" y="4505"/>
                        </a:lnTo>
                        <a:lnTo>
                          <a:pt x="8869" y="4184"/>
                        </a:lnTo>
                        <a:lnTo>
                          <a:pt x="8077" y="4017"/>
                        </a:lnTo>
                        <a:lnTo>
                          <a:pt x="8000" y="3886"/>
                        </a:lnTo>
                        <a:lnTo>
                          <a:pt x="8345" y="3635"/>
                        </a:lnTo>
                        <a:lnTo>
                          <a:pt x="7476" y="3206"/>
                        </a:lnTo>
                        <a:lnTo>
                          <a:pt x="7681" y="2527"/>
                        </a:lnTo>
                        <a:lnTo>
                          <a:pt x="7348" y="1538"/>
                        </a:lnTo>
                        <a:lnTo>
                          <a:pt x="7681" y="1538"/>
                        </a:lnTo>
                        <a:lnTo>
                          <a:pt x="8204" y="1049"/>
                        </a:lnTo>
                        <a:lnTo>
                          <a:pt x="8409" y="1240"/>
                        </a:lnTo>
                        <a:lnTo>
                          <a:pt x="9137" y="1287"/>
                        </a:lnTo>
                        <a:lnTo>
                          <a:pt x="9930" y="1108"/>
                        </a:lnTo>
                        <a:lnTo>
                          <a:pt x="10454" y="739"/>
                        </a:lnTo>
                        <a:lnTo>
                          <a:pt x="11527" y="310"/>
                        </a:lnTo>
                        <a:lnTo>
                          <a:pt x="12575" y="238"/>
                        </a:lnTo>
                        <a:lnTo>
                          <a:pt x="12383" y="608"/>
                        </a:lnTo>
                        <a:lnTo>
                          <a:pt x="12780" y="429"/>
                        </a:lnTo>
                        <a:lnTo>
                          <a:pt x="12780" y="238"/>
                        </a:lnTo>
                        <a:lnTo>
                          <a:pt x="13380" y="0"/>
                        </a:lnTo>
                        <a:lnTo>
                          <a:pt x="13955" y="310"/>
                        </a:lnTo>
                        <a:lnTo>
                          <a:pt x="15029" y="0"/>
                        </a:lnTo>
                        <a:lnTo>
                          <a:pt x="15157" y="310"/>
                        </a:lnTo>
                        <a:lnTo>
                          <a:pt x="14505" y="608"/>
                        </a:lnTo>
                        <a:lnTo>
                          <a:pt x="15361" y="489"/>
                        </a:lnTo>
                        <a:lnTo>
                          <a:pt x="15284" y="918"/>
                        </a:lnTo>
                        <a:lnTo>
                          <a:pt x="15553" y="799"/>
                        </a:lnTo>
                        <a:lnTo>
                          <a:pt x="15885" y="918"/>
                        </a:lnTo>
                        <a:lnTo>
                          <a:pt x="16204" y="1240"/>
                        </a:lnTo>
                        <a:lnTo>
                          <a:pt x="15885" y="1287"/>
                        </a:lnTo>
                        <a:lnTo>
                          <a:pt x="16153" y="1538"/>
                        </a:lnTo>
                        <a:lnTo>
                          <a:pt x="15885" y="1538"/>
                        </a:lnTo>
                        <a:lnTo>
                          <a:pt x="16358" y="1728"/>
                        </a:lnTo>
                        <a:lnTo>
                          <a:pt x="16013" y="2098"/>
                        </a:lnTo>
                        <a:lnTo>
                          <a:pt x="16882" y="1728"/>
                        </a:lnTo>
                        <a:lnTo>
                          <a:pt x="17214" y="1776"/>
                        </a:lnTo>
                        <a:lnTo>
                          <a:pt x="17406" y="1919"/>
                        </a:lnTo>
                        <a:lnTo>
                          <a:pt x="17610" y="2336"/>
                        </a:lnTo>
                        <a:lnTo>
                          <a:pt x="17610" y="2527"/>
                        </a:lnTo>
                        <a:lnTo>
                          <a:pt x="18134" y="2527"/>
                        </a:lnTo>
                        <a:lnTo>
                          <a:pt x="18466" y="2896"/>
                        </a:lnTo>
                        <a:lnTo>
                          <a:pt x="19182" y="3015"/>
                        </a:lnTo>
                        <a:lnTo>
                          <a:pt x="19987" y="3826"/>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srgbClr val="9D90A0"/>
                      </a:solidFill>
                      <a:latin typeface="Arial"/>
                    </a:endParaRPr>
                  </a:p>
                </p:txBody>
              </p:sp>
            </p:grpSp>
          </p:grpSp>
          <p:sp>
            <p:nvSpPr>
              <p:cNvPr id="417" name="Forma libre: forma 206">
                <a:extLst>
                  <a:ext uri="{FF2B5EF4-FFF2-40B4-BE49-F238E27FC236}">
                    <a16:creationId xmlns:a16="http://schemas.microsoft.com/office/drawing/2014/main" id="{A2E3D18F-FE5B-4576-9C77-A5FC8DF2902B}"/>
                  </a:ext>
                </a:extLst>
              </p:cNvPr>
              <p:cNvSpPr/>
              <p:nvPr/>
            </p:nvSpPr>
            <p:spPr>
              <a:xfrm rot="19779856">
                <a:off x="7373017" y="2667310"/>
                <a:ext cx="27012" cy="21600"/>
              </a:xfrm>
              <a:custGeom>
                <a:avLst/>
                <a:gdLst>
                  <a:gd name="connsiteX0" fmla="*/ 55923 w 69195"/>
                  <a:gd name="connsiteY0" fmla="*/ 81944 h 92260"/>
                  <a:gd name="connsiteX1" fmla="*/ 42084 w 69195"/>
                  <a:gd name="connsiteY1" fmla="*/ 88094 h 92260"/>
                  <a:gd name="connsiteX2" fmla="*/ 25938 w 69195"/>
                  <a:gd name="connsiteY2" fmla="*/ 86557 h 92260"/>
                  <a:gd name="connsiteX3" fmla="*/ 13637 w 69195"/>
                  <a:gd name="connsiteY3" fmla="*/ 83481 h 92260"/>
                  <a:gd name="connsiteX4" fmla="*/ 12868 w 69195"/>
                  <a:gd name="connsiteY4" fmla="*/ 65798 h 92260"/>
                  <a:gd name="connsiteX5" fmla="*/ 10562 w 69195"/>
                  <a:gd name="connsiteY5" fmla="*/ 59647 h 92260"/>
                  <a:gd name="connsiteX6" fmla="*/ 9793 w 69195"/>
                  <a:gd name="connsiteY6" fmla="*/ 54266 h 92260"/>
                  <a:gd name="connsiteX7" fmla="*/ 5180 w 69195"/>
                  <a:gd name="connsiteY7" fmla="*/ 41195 h 92260"/>
                  <a:gd name="connsiteX8" fmla="*/ 5949 w 69195"/>
                  <a:gd name="connsiteY8" fmla="*/ 26588 h 92260"/>
                  <a:gd name="connsiteX9" fmla="*/ 5180 w 69195"/>
                  <a:gd name="connsiteY9" fmla="*/ 9673 h 92260"/>
                  <a:gd name="connsiteX10" fmla="*/ 29014 w 69195"/>
                  <a:gd name="connsiteY10" fmla="*/ 5060 h 92260"/>
                  <a:gd name="connsiteX11" fmla="*/ 37471 w 69195"/>
                  <a:gd name="connsiteY11" fmla="*/ 22743 h 92260"/>
                  <a:gd name="connsiteX12" fmla="*/ 41315 w 69195"/>
                  <a:gd name="connsiteY12" fmla="*/ 27357 h 92260"/>
                  <a:gd name="connsiteX13" fmla="*/ 44390 w 69195"/>
                  <a:gd name="connsiteY13" fmla="*/ 33507 h 92260"/>
                  <a:gd name="connsiteX14" fmla="*/ 53616 w 69195"/>
                  <a:gd name="connsiteY14" fmla="*/ 45040 h 92260"/>
                  <a:gd name="connsiteX15" fmla="*/ 57460 w 69195"/>
                  <a:gd name="connsiteY15" fmla="*/ 48115 h 92260"/>
                  <a:gd name="connsiteX16" fmla="*/ 58229 w 69195"/>
                  <a:gd name="connsiteY16" fmla="*/ 49653 h 92260"/>
                  <a:gd name="connsiteX17" fmla="*/ 62073 w 69195"/>
                  <a:gd name="connsiteY17" fmla="*/ 51190 h 92260"/>
                  <a:gd name="connsiteX18" fmla="*/ 65917 w 69195"/>
                  <a:gd name="connsiteY18" fmla="*/ 55803 h 92260"/>
                  <a:gd name="connsiteX19" fmla="*/ 70531 w 69195"/>
                  <a:gd name="connsiteY19" fmla="*/ 58879 h 92260"/>
                  <a:gd name="connsiteX20" fmla="*/ 72069 w 69195"/>
                  <a:gd name="connsiteY20" fmla="*/ 67336 h 92260"/>
                  <a:gd name="connsiteX21" fmla="*/ 68224 w 69195"/>
                  <a:gd name="connsiteY21" fmla="*/ 78868 h 92260"/>
                  <a:gd name="connsiteX22" fmla="*/ 59767 w 69195"/>
                  <a:gd name="connsiteY22" fmla="*/ 81175 h 92260"/>
                  <a:gd name="connsiteX23" fmla="*/ 57460 w 69195"/>
                  <a:gd name="connsiteY23" fmla="*/ 80406 h 92260"/>
                  <a:gd name="connsiteX24" fmla="*/ 55923 w 69195"/>
                  <a:gd name="connsiteY24" fmla="*/ 81944 h 92260"/>
                  <a:gd name="connsiteX25" fmla="*/ 55923 w 69195"/>
                  <a:gd name="connsiteY25" fmla="*/ 81944 h 9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9195" h="92260">
                    <a:moveTo>
                      <a:pt x="55923" y="81944"/>
                    </a:moveTo>
                    <a:cubicBezTo>
                      <a:pt x="51310" y="85019"/>
                      <a:pt x="47466" y="86557"/>
                      <a:pt x="42084" y="88094"/>
                    </a:cubicBezTo>
                    <a:cubicBezTo>
                      <a:pt x="39777" y="88863"/>
                      <a:pt x="28245" y="87326"/>
                      <a:pt x="25938" y="86557"/>
                    </a:cubicBezTo>
                    <a:cubicBezTo>
                      <a:pt x="19787" y="85788"/>
                      <a:pt x="18250" y="88094"/>
                      <a:pt x="13637" y="83481"/>
                    </a:cubicBezTo>
                    <a:cubicBezTo>
                      <a:pt x="11330" y="81175"/>
                      <a:pt x="13637" y="69642"/>
                      <a:pt x="12868" y="65798"/>
                    </a:cubicBezTo>
                    <a:cubicBezTo>
                      <a:pt x="12099" y="63492"/>
                      <a:pt x="11330" y="61954"/>
                      <a:pt x="10562" y="59647"/>
                    </a:cubicBezTo>
                    <a:cubicBezTo>
                      <a:pt x="10562" y="58110"/>
                      <a:pt x="10562" y="55803"/>
                      <a:pt x="9793" y="54266"/>
                    </a:cubicBezTo>
                    <a:cubicBezTo>
                      <a:pt x="7486" y="50422"/>
                      <a:pt x="6718" y="45809"/>
                      <a:pt x="5180" y="41195"/>
                    </a:cubicBezTo>
                    <a:cubicBezTo>
                      <a:pt x="3642" y="37351"/>
                      <a:pt x="5949" y="31201"/>
                      <a:pt x="5949" y="26588"/>
                    </a:cubicBezTo>
                    <a:cubicBezTo>
                      <a:pt x="5949" y="24281"/>
                      <a:pt x="3642" y="11211"/>
                      <a:pt x="5180" y="9673"/>
                    </a:cubicBezTo>
                    <a:cubicBezTo>
                      <a:pt x="8255" y="6598"/>
                      <a:pt x="24401" y="3523"/>
                      <a:pt x="29014" y="5060"/>
                    </a:cubicBezTo>
                    <a:cubicBezTo>
                      <a:pt x="31320" y="5829"/>
                      <a:pt x="35933" y="19668"/>
                      <a:pt x="37471" y="22743"/>
                    </a:cubicBezTo>
                    <a:cubicBezTo>
                      <a:pt x="38240" y="25050"/>
                      <a:pt x="40546" y="25819"/>
                      <a:pt x="41315" y="27357"/>
                    </a:cubicBezTo>
                    <a:cubicBezTo>
                      <a:pt x="41315" y="27357"/>
                      <a:pt x="43622" y="31969"/>
                      <a:pt x="44390" y="33507"/>
                    </a:cubicBezTo>
                    <a:cubicBezTo>
                      <a:pt x="44390" y="33507"/>
                      <a:pt x="53616" y="45040"/>
                      <a:pt x="53616" y="45040"/>
                    </a:cubicBezTo>
                    <a:cubicBezTo>
                      <a:pt x="54385" y="45809"/>
                      <a:pt x="56692" y="47346"/>
                      <a:pt x="57460" y="48115"/>
                    </a:cubicBezTo>
                    <a:cubicBezTo>
                      <a:pt x="57460" y="48884"/>
                      <a:pt x="57460" y="48884"/>
                      <a:pt x="58229" y="49653"/>
                    </a:cubicBezTo>
                    <a:cubicBezTo>
                      <a:pt x="58229" y="49653"/>
                      <a:pt x="62073" y="51190"/>
                      <a:pt x="62073" y="51190"/>
                    </a:cubicBezTo>
                    <a:cubicBezTo>
                      <a:pt x="62842" y="51959"/>
                      <a:pt x="65149" y="54266"/>
                      <a:pt x="65917" y="55803"/>
                    </a:cubicBezTo>
                    <a:cubicBezTo>
                      <a:pt x="67455" y="57341"/>
                      <a:pt x="69762" y="58110"/>
                      <a:pt x="70531" y="58879"/>
                    </a:cubicBezTo>
                    <a:cubicBezTo>
                      <a:pt x="72069" y="60416"/>
                      <a:pt x="72069" y="65029"/>
                      <a:pt x="72069" y="67336"/>
                    </a:cubicBezTo>
                    <a:cubicBezTo>
                      <a:pt x="72069" y="69642"/>
                      <a:pt x="70531" y="77331"/>
                      <a:pt x="68224" y="78868"/>
                    </a:cubicBezTo>
                    <a:cubicBezTo>
                      <a:pt x="66687" y="79637"/>
                      <a:pt x="61305" y="81175"/>
                      <a:pt x="59767" y="81175"/>
                    </a:cubicBezTo>
                    <a:cubicBezTo>
                      <a:pt x="58998" y="81175"/>
                      <a:pt x="58229" y="80406"/>
                      <a:pt x="57460" y="80406"/>
                    </a:cubicBezTo>
                    <a:cubicBezTo>
                      <a:pt x="57460" y="80406"/>
                      <a:pt x="56692" y="81944"/>
                      <a:pt x="55923" y="81944"/>
                    </a:cubicBezTo>
                    <a:cubicBezTo>
                      <a:pt x="55154" y="81175"/>
                      <a:pt x="57460" y="80406"/>
                      <a:pt x="55923" y="81944"/>
                    </a:cubicBezTo>
                    <a:close/>
                  </a:path>
                </a:pathLst>
              </a:custGeom>
              <a:solidFill>
                <a:srgbClr val="C00000"/>
              </a:solidFill>
              <a:ln w="7683" cap="flat">
                <a:noFill/>
                <a:prstDash val="solid"/>
                <a:miter/>
              </a:ln>
            </p:spPr>
            <p:txBody>
              <a:bodyPr rtlCol="0" anchor="ctr"/>
              <a:lstStyle/>
              <a:p>
                <a:pPr defTabSz="685800">
                  <a:defRPr/>
                </a:pPr>
                <a:endParaRPr lang="en-GB" sz="753">
                  <a:solidFill>
                    <a:srgbClr val="000000"/>
                  </a:solidFill>
                  <a:latin typeface="Arial"/>
                </a:endParaRPr>
              </a:p>
            </p:txBody>
          </p:sp>
          <p:sp>
            <p:nvSpPr>
              <p:cNvPr id="418" name="Forma libre: forma 206">
                <a:extLst>
                  <a:ext uri="{FF2B5EF4-FFF2-40B4-BE49-F238E27FC236}">
                    <a16:creationId xmlns:a16="http://schemas.microsoft.com/office/drawing/2014/main" id="{7B9C67E7-501E-4AAC-88A5-6C2B8CD0F982}"/>
                  </a:ext>
                </a:extLst>
              </p:cNvPr>
              <p:cNvSpPr/>
              <p:nvPr/>
            </p:nvSpPr>
            <p:spPr>
              <a:xfrm rot="19779856">
                <a:off x="7589585" y="2211199"/>
                <a:ext cx="27012" cy="21600"/>
              </a:xfrm>
              <a:custGeom>
                <a:avLst/>
                <a:gdLst>
                  <a:gd name="connsiteX0" fmla="*/ 55923 w 69195"/>
                  <a:gd name="connsiteY0" fmla="*/ 81944 h 92260"/>
                  <a:gd name="connsiteX1" fmla="*/ 42084 w 69195"/>
                  <a:gd name="connsiteY1" fmla="*/ 88094 h 92260"/>
                  <a:gd name="connsiteX2" fmla="*/ 25938 w 69195"/>
                  <a:gd name="connsiteY2" fmla="*/ 86557 h 92260"/>
                  <a:gd name="connsiteX3" fmla="*/ 13637 w 69195"/>
                  <a:gd name="connsiteY3" fmla="*/ 83481 h 92260"/>
                  <a:gd name="connsiteX4" fmla="*/ 12868 w 69195"/>
                  <a:gd name="connsiteY4" fmla="*/ 65798 h 92260"/>
                  <a:gd name="connsiteX5" fmla="*/ 10562 w 69195"/>
                  <a:gd name="connsiteY5" fmla="*/ 59647 h 92260"/>
                  <a:gd name="connsiteX6" fmla="*/ 9793 w 69195"/>
                  <a:gd name="connsiteY6" fmla="*/ 54266 h 92260"/>
                  <a:gd name="connsiteX7" fmla="*/ 5180 w 69195"/>
                  <a:gd name="connsiteY7" fmla="*/ 41195 h 92260"/>
                  <a:gd name="connsiteX8" fmla="*/ 5949 w 69195"/>
                  <a:gd name="connsiteY8" fmla="*/ 26588 h 92260"/>
                  <a:gd name="connsiteX9" fmla="*/ 5180 w 69195"/>
                  <a:gd name="connsiteY9" fmla="*/ 9673 h 92260"/>
                  <a:gd name="connsiteX10" fmla="*/ 29014 w 69195"/>
                  <a:gd name="connsiteY10" fmla="*/ 5060 h 92260"/>
                  <a:gd name="connsiteX11" fmla="*/ 37471 w 69195"/>
                  <a:gd name="connsiteY11" fmla="*/ 22743 h 92260"/>
                  <a:gd name="connsiteX12" fmla="*/ 41315 w 69195"/>
                  <a:gd name="connsiteY12" fmla="*/ 27357 h 92260"/>
                  <a:gd name="connsiteX13" fmla="*/ 44390 w 69195"/>
                  <a:gd name="connsiteY13" fmla="*/ 33507 h 92260"/>
                  <a:gd name="connsiteX14" fmla="*/ 53616 w 69195"/>
                  <a:gd name="connsiteY14" fmla="*/ 45040 h 92260"/>
                  <a:gd name="connsiteX15" fmla="*/ 57460 w 69195"/>
                  <a:gd name="connsiteY15" fmla="*/ 48115 h 92260"/>
                  <a:gd name="connsiteX16" fmla="*/ 58229 w 69195"/>
                  <a:gd name="connsiteY16" fmla="*/ 49653 h 92260"/>
                  <a:gd name="connsiteX17" fmla="*/ 62073 w 69195"/>
                  <a:gd name="connsiteY17" fmla="*/ 51190 h 92260"/>
                  <a:gd name="connsiteX18" fmla="*/ 65917 w 69195"/>
                  <a:gd name="connsiteY18" fmla="*/ 55803 h 92260"/>
                  <a:gd name="connsiteX19" fmla="*/ 70531 w 69195"/>
                  <a:gd name="connsiteY19" fmla="*/ 58879 h 92260"/>
                  <a:gd name="connsiteX20" fmla="*/ 72069 w 69195"/>
                  <a:gd name="connsiteY20" fmla="*/ 67336 h 92260"/>
                  <a:gd name="connsiteX21" fmla="*/ 68224 w 69195"/>
                  <a:gd name="connsiteY21" fmla="*/ 78868 h 92260"/>
                  <a:gd name="connsiteX22" fmla="*/ 59767 w 69195"/>
                  <a:gd name="connsiteY22" fmla="*/ 81175 h 92260"/>
                  <a:gd name="connsiteX23" fmla="*/ 57460 w 69195"/>
                  <a:gd name="connsiteY23" fmla="*/ 80406 h 92260"/>
                  <a:gd name="connsiteX24" fmla="*/ 55923 w 69195"/>
                  <a:gd name="connsiteY24" fmla="*/ 81944 h 92260"/>
                  <a:gd name="connsiteX25" fmla="*/ 55923 w 69195"/>
                  <a:gd name="connsiteY25" fmla="*/ 81944 h 9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9195" h="92260">
                    <a:moveTo>
                      <a:pt x="55923" y="81944"/>
                    </a:moveTo>
                    <a:cubicBezTo>
                      <a:pt x="51310" y="85019"/>
                      <a:pt x="47466" y="86557"/>
                      <a:pt x="42084" y="88094"/>
                    </a:cubicBezTo>
                    <a:cubicBezTo>
                      <a:pt x="39777" y="88863"/>
                      <a:pt x="28245" y="87326"/>
                      <a:pt x="25938" y="86557"/>
                    </a:cubicBezTo>
                    <a:cubicBezTo>
                      <a:pt x="19787" y="85788"/>
                      <a:pt x="18250" y="88094"/>
                      <a:pt x="13637" y="83481"/>
                    </a:cubicBezTo>
                    <a:cubicBezTo>
                      <a:pt x="11330" y="81175"/>
                      <a:pt x="13637" y="69642"/>
                      <a:pt x="12868" y="65798"/>
                    </a:cubicBezTo>
                    <a:cubicBezTo>
                      <a:pt x="12099" y="63492"/>
                      <a:pt x="11330" y="61954"/>
                      <a:pt x="10562" y="59647"/>
                    </a:cubicBezTo>
                    <a:cubicBezTo>
                      <a:pt x="10562" y="58110"/>
                      <a:pt x="10562" y="55803"/>
                      <a:pt x="9793" y="54266"/>
                    </a:cubicBezTo>
                    <a:cubicBezTo>
                      <a:pt x="7486" y="50422"/>
                      <a:pt x="6718" y="45809"/>
                      <a:pt x="5180" y="41195"/>
                    </a:cubicBezTo>
                    <a:cubicBezTo>
                      <a:pt x="3642" y="37351"/>
                      <a:pt x="5949" y="31201"/>
                      <a:pt x="5949" y="26588"/>
                    </a:cubicBezTo>
                    <a:cubicBezTo>
                      <a:pt x="5949" y="24281"/>
                      <a:pt x="3642" y="11211"/>
                      <a:pt x="5180" y="9673"/>
                    </a:cubicBezTo>
                    <a:cubicBezTo>
                      <a:pt x="8255" y="6598"/>
                      <a:pt x="24401" y="3523"/>
                      <a:pt x="29014" y="5060"/>
                    </a:cubicBezTo>
                    <a:cubicBezTo>
                      <a:pt x="31320" y="5829"/>
                      <a:pt x="35933" y="19668"/>
                      <a:pt x="37471" y="22743"/>
                    </a:cubicBezTo>
                    <a:cubicBezTo>
                      <a:pt x="38240" y="25050"/>
                      <a:pt x="40546" y="25819"/>
                      <a:pt x="41315" y="27357"/>
                    </a:cubicBezTo>
                    <a:cubicBezTo>
                      <a:pt x="41315" y="27357"/>
                      <a:pt x="43622" y="31969"/>
                      <a:pt x="44390" y="33507"/>
                    </a:cubicBezTo>
                    <a:cubicBezTo>
                      <a:pt x="44390" y="33507"/>
                      <a:pt x="53616" y="45040"/>
                      <a:pt x="53616" y="45040"/>
                    </a:cubicBezTo>
                    <a:cubicBezTo>
                      <a:pt x="54385" y="45809"/>
                      <a:pt x="56692" y="47346"/>
                      <a:pt x="57460" y="48115"/>
                    </a:cubicBezTo>
                    <a:cubicBezTo>
                      <a:pt x="57460" y="48884"/>
                      <a:pt x="57460" y="48884"/>
                      <a:pt x="58229" y="49653"/>
                    </a:cubicBezTo>
                    <a:cubicBezTo>
                      <a:pt x="58229" y="49653"/>
                      <a:pt x="62073" y="51190"/>
                      <a:pt x="62073" y="51190"/>
                    </a:cubicBezTo>
                    <a:cubicBezTo>
                      <a:pt x="62842" y="51959"/>
                      <a:pt x="65149" y="54266"/>
                      <a:pt x="65917" y="55803"/>
                    </a:cubicBezTo>
                    <a:cubicBezTo>
                      <a:pt x="67455" y="57341"/>
                      <a:pt x="69762" y="58110"/>
                      <a:pt x="70531" y="58879"/>
                    </a:cubicBezTo>
                    <a:cubicBezTo>
                      <a:pt x="72069" y="60416"/>
                      <a:pt x="72069" y="65029"/>
                      <a:pt x="72069" y="67336"/>
                    </a:cubicBezTo>
                    <a:cubicBezTo>
                      <a:pt x="72069" y="69642"/>
                      <a:pt x="70531" y="77331"/>
                      <a:pt x="68224" y="78868"/>
                    </a:cubicBezTo>
                    <a:cubicBezTo>
                      <a:pt x="66687" y="79637"/>
                      <a:pt x="61305" y="81175"/>
                      <a:pt x="59767" y="81175"/>
                    </a:cubicBezTo>
                    <a:cubicBezTo>
                      <a:pt x="58998" y="81175"/>
                      <a:pt x="58229" y="80406"/>
                      <a:pt x="57460" y="80406"/>
                    </a:cubicBezTo>
                    <a:cubicBezTo>
                      <a:pt x="57460" y="80406"/>
                      <a:pt x="56692" y="81944"/>
                      <a:pt x="55923" y="81944"/>
                    </a:cubicBezTo>
                    <a:cubicBezTo>
                      <a:pt x="55154" y="81175"/>
                      <a:pt x="57460" y="80406"/>
                      <a:pt x="55923" y="81944"/>
                    </a:cubicBezTo>
                    <a:close/>
                  </a:path>
                </a:pathLst>
              </a:custGeom>
              <a:solidFill>
                <a:srgbClr val="86C3A1"/>
              </a:solidFill>
              <a:ln w="7683" cap="flat">
                <a:noFill/>
                <a:prstDash val="solid"/>
                <a:miter/>
              </a:ln>
            </p:spPr>
            <p:txBody>
              <a:bodyPr rtlCol="0" anchor="ctr"/>
              <a:lstStyle/>
              <a:p>
                <a:pPr defTabSz="685800">
                  <a:defRPr/>
                </a:pPr>
                <a:endParaRPr lang="en-GB" sz="753">
                  <a:solidFill>
                    <a:srgbClr val="000000"/>
                  </a:solidFill>
                  <a:latin typeface="Arial"/>
                </a:endParaRPr>
              </a:p>
            </p:txBody>
          </p:sp>
        </p:grpSp>
        <p:grpSp>
          <p:nvGrpSpPr>
            <p:cNvPr id="503" name="Group 502">
              <a:extLst>
                <a:ext uri="{FF2B5EF4-FFF2-40B4-BE49-F238E27FC236}">
                  <a16:creationId xmlns:a16="http://schemas.microsoft.com/office/drawing/2014/main" id="{43A5A7D5-34D9-42D9-A0A7-E21E6741BCC9}"/>
                </a:ext>
              </a:extLst>
            </p:cNvPr>
            <p:cNvGrpSpPr/>
            <p:nvPr/>
          </p:nvGrpSpPr>
          <p:grpSpPr>
            <a:xfrm>
              <a:off x="5929486" y="2946926"/>
              <a:ext cx="2239823" cy="2136791"/>
              <a:chOff x="3748139" y="26136"/>
              <a:chExt cx="6154866" cy="5871743"/>
            </a:xfrm>
          </p:grpSpPr>
          <p:sp>
            <p:nvSpPr>
              <p:cNvPr id="504" name="Freeform 9">
                <a:extLst>
                  <a:ext uri="{FF2B5EF4-FFF2-40B4-BE49-F238E27FC236}">
                    <a16:creationId xmlns:a16="http://schemas.microsoft.com/office/drawing/2014/main" id="{99625E3E-B31F-430B-BC98-FA95CFB5C7A7}"/>
                  </a:ext>
                </a:extLst>
              </p:cNvPr>
              <p:cNvSpPr>
                <a:spLocks/>
              </p:cNvSpPr>
              <p:nvPr/>
            </p:nvSpPr>
            <p:spPr bwMode="auto">
              <a:xfrm>
                <a:off x="5732244" y="4415203"/>
                <a:ext cx="47916" cy="47912"/>
              </a:xfrm>
              <a:custGeom>
                <a:avLst/>
                <a:gdLst>
                  <a:gd name="T0" fmla="*/ 11852 w 20000"/>
                  <a:gd name="T1" fmla="*/ 19259 h 20000"/>
                  <a:gd name="T2" fmla="*/ 0 w 20000"/>
                  <a:gd name="T3" fmla="*/ 15556 h 20000"/>
                  <a:gd name="T4" fmla="*/ 7407 w 20000"/>
                  <a:gd name="T5" fmla="*/ 0 h 20000"/>
                  <a:gd name="T6" fmla="*/ 19259 w 20000"/>
                  <a:gd name="T7" fmla="*/ 15556 h 20000"/>
                  <a:gd name="T8" fmla="*/ 11852 w 20000"/>
                  <a:gd name="T9" fmla="*/ 19259 h 20000"/>
                </a:gdLst>
                <a:ahLst/>
                <a:cxnLst>
                  <a:cxn ang="0">
                    <a:pos x="T0" y="T1"/>
                  </a:cxn>
                  <a:cxn ang="0">
                    <a:pos x="T2" y="T3"/>
                  </a:cxn>
                  <a:cxn ang="0">
                    <a:pos x="T4" y="T5"/>
                  </a:cxn>
                  <a:cxn ang="0">
                    <a:pos x="T6" y="T7"/>
                  </a:cxn>
                  <a:cxn ang="0">
                    <a:pos x="T8" y="T9"/>
                  </a:cxn>
                </a:cxnLst>
                <a:rect l="0" t="0" r="r" b="b"/>
                <a:pathLst>
                  <a:path w="20000" h="20000">
                    <a:moveTo>
                      <a:pt x="11852" y="19259"/>
                    </a:moveTo>
                    <a:lnTo>
                      <a:pt x="0" y="15556"/>
                    </a:lnTo>
                    <a:lnTo>
                      <a:pt x="7407" y="0"/>
                    </a:lnTo>
                    <a:lnTo>
                      <a:pt x="19259" y="15556"/>
                    </a:lnTo>
                    <a:lnTo>
                      <a:pt x="11852" y="19259"/>
                    </a:lnTo>
                    <a:close/>
                  </a:path>
                </a:pathLst>
              </a:custGeom>
              <a:solidFill>
                <a:srgbClr val="86C3A1"/>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grpSp>
            <p:nvGrpSpPr>
              <p:cNvPr id="505" name="Group 504">
                <a:extLst>
                  <a:ext uri="{FF2B5EF4-FFF2-40B4-BE49-F238E27FC236}">
                    <a16:creationId xmlns:a16="http://schemas.microsoft.com/office/drawing/2014/main" id="{47E64BD7-E26F-4D79-8E40-288329C08F63}"/>
                  </a:ext>
                </a:extLst>
              </p:cNvPr>
              <p:cNvGrpSpPr/>
              <p:nvPr/>
            </p:nvGrpSpPr>
            <p:grpSpPr>
              <a:xfrm>
                <a:off x="3748139" y="26136"/>
                <a:ext cx="6154866" cy="5871743"/>
                <a:chOff x="3748139" y="26136"/>
                <a:chExt cx="6154866" cy="5871743"/>
              </a:xfrm>
            </p:grpSpPr>
            <p:pic>
              <p:nvPicPr>
                <p:cNvPr id="506" name="Graphic 505">
                  <a:extLst>
                    <a:ext uri="{FF2B5EF4-FFF2-40B4-BE49-F238E27FC236}">
                      <a16:creationId xmlns:a16="http://schemas.microsoft.com/office/drawing/2014/main" id="{6606DEC2-DAB7-4E68-914A-B3AB1F83ED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30527" y="1937330"/>
                  <a:ext cx="1159200" cy="861120"/>
                </a:xfrm>
                <a:prstGeom prst="rect">
                  <a:avLst/>
                </a:prstGeom>
              </p:spPr>
            </p:pic>
            <p:grpSp>
              <p:nvGrpSpPr>
                <p:cNvPr id="507" name="Group 506">
                  <a:extLst>
                    <a:ext uri="{FF2B5EF4-FFF2-40B4-BE49-F238E27FC236}">
                      <a16:creationId xmlns:a16="http://schemas.microsoft.com/office/drawing/2014/main" id="{17BD0298-D914-44A0-B57F-9893444A8F66}"/>
                    </a:ext>
                  </a:extLst>
                </p:cNvPr>
                <p:cNvGrpSpPr/>
                <p:nvPr/>
              </p:nvGrpSpPr>
              <p:grpSpPr>
                <a:xfrm>
                  <a:off x="3748139" y="26136"/>
                  <a:ext cx="6154866" cy="5871743"/>
                  <a:chOff x="3748139" y="26136"/>
                  <a:chExt cx="6154866" cy="5871743"/>
                </a:xfrm>
              </p:grpSpPr>
              <p:grpSp>
                <p:nvGrpSpPr>
                  <p:cNvPr id="509" name="Group 508">
                    <a:extLst>
                      <a:ext uri="{FF2B5EF4-FFF2-40B4-BE49-F238E27FC236}">
                        <a16:creationId xmlns:a16="http://schemas.microsoft.com/office/drawing/2014/main" id="{D8D96BB2-F19A-4447-B618-26112D59EC00}"/>
                      </a:ext>
                    </a:extLst>
                  </p:cNvPr>
                  <p:cNvGrpSpPr/>
                  <p:nvPr/>
                </p:nvGrpSpPr>
                <p:grpSpPr>
                  <a:xfrm>
                    <a:off x="3748139" y="26136"/>
                    <a:ext cx="6154866" cy="5871743"/>
                    <a:chOff x="3748139" y="26136"/>
                    <a:chExt cx="6154866" cy="5871743"/>
                  </a:xfrm>
                </p:grpSpPr>
                <p:grpSp>
                  <p:nvGrpSpPr>
                    <p:cNvPr id="511" name="Group 510">
                      <a:extLst>
                        <a:ext uri="{FF2B5EF4-FFF2-40B4-BE49-F238E27FC236}">
                          <a16:creationId xmlns:a16="http://schemas.microsoft.com/office/drawing/2014/main" id="{AC1D9426-A7CE-40E9-9136-4D614F99A3D7}"/>
                        </a:ext>
                      </a:extLst>
                    </p:cNvPr>
                    <p:cNvGrpSpPr/>
                    <p:nvPr/>
                  </p:nvGrpSpPr>
                  <p:grpSpPr>
                    <a:xfrm>
                      <a:off x="3748139" y="26136"/>
                      <a:ext cx="6154866" cy="5871743"/>
                      <a:chOff x="3748139" y="26136"/>
                      <a:chExt cx="6154866" cy="5871743"/>
                    </a:xfrm>
                  </p:grpSpPr>
                  <p:sp>
                    <p:nvSpPr>
                      <p:cNvPr id="513" name="Freeform 9">
                        <a:extLst>
                          <a:ext uri="{FF2B5EF4-FFF2-40B4-BE49-F238E27FC236}">
                            <a16:creationId xmlns:a16="http://schemas.microsoft.com/office/drawing/2014/main" id="{13EBBD07-AB21-4D8B-A803-0349B5873F6F}"/>
                          </a:ext>
                        </a:extLst>
                      </p:cNvPr>
                      <p:cNvSpPr>
                        <a:spLocks/>
                      </p:cNvSpPr>
                      <p:nvPr/>
                    </p:nvSpPr>
                    <p:spPr bwMode="auto">
                      <a:xfrm>
                        <a:off x="3748139" y="2017885"/>
                        <a:ext cx="36000" cy="36000"/>
                      </a:xfrm>
                      <a:custGeom>
                        <a:avLst/>
                        <a:gdLst>
                          <a:gd name="T0" fmla="*/ 11852 w 20000"/>
                          <a:gd name="T1" fmla="*/ 19259 h 20000"/>
                          <a:gd name="T2" fmla="*/ 0 w 20000"/>
                          <a:gd name="T3" fmla="*/ 15556 h 20000"/>
                          <a:gd name="T4" fmla="*/ 7407 w 20000"/>
                          <a:gd name="T5" fmla="*/ 0 h 20000"/>
                          <a:gd name="T6" fmla="*/ 19259 w 20000"/>
                          <a:gd name="T7" fmla="*/ 15556 h 20000"/>
                          <a:gd name="T8" fmla="*/ 11852 w 20000"/>
                          <a:gd name="T9" fmla="*/ 19259 h 20000"/>
                        </a:gdLst>
                        <a:ahLst/>
                        <a:cxnLst>
                          <a:cxn ang="0">
                            <a:pos x="T0" y="T1"/>
                          </a:cxn>
                          <a:cxn ang="0">
                            <a:pos x="T2" y="T3"/>
                          </a:cxn>
                          <a:cxn ang="0">
                            <a:pos x="T4" y="T5"/>
                          </a:cxn>
                          <a:cxn ang="0">
                            <a:pos x="T6" y="T7"/>
                          </a:cxn>
                          <a:cxn ang="0">
                            <a:pos x="T8" y="T9"/>
                          </a:cxn>
                        </a:cxnLst>
                        <a:rect l="0" t="0" r="r" b="b"/>
                        <a:pathLst>
                          <a:path w="20000" h="20000">
                            <a:moveTo>
                              <a:pt x="11852" y="19259"/>
                            </a:moveTo>
                            <a:lnTo>
                              <a:pt x="0" y="15556"/>
                            </a:lnTo>
                            <a:lnTo>
                              <a:pt x="7407" y="0"/>
                            </a:lnTo>
                            <a:lnTo>
                              <a:pt x="19259" y="15556"/>
                            </a:lnTo>
                            <a:lnTo>
                              <a:pt x="11852" y="19259"/>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grpSp>
                    <p:nvGrpSpPr>
                      <p:cNvPr id="514" name="Group 513">
                        <a:extLst>
                          <a:ext uri="{FF2B5EF4-FFF2-40B4-BE49-F238E27FC236}">
                            <a16:creationId xmlns:a16="http://schemas.microsoft.com/office/drawing/2014/main" id="{7EEA56B6-2F82-47D8-ACBA-93600E28955A}"/>
                          </a:ext>
                        </a:extLst>
                      </p:cNvPr>
                      <p:cNvGrpSpPr/>
                      <p:nvPr/>
                    </p:nvGrpSpPr>
                    <p:grpSpPr>
                      <a:xfrm>
                        <a:off x="3798511" y="26136"/>
                        <a:ext cx="6104494" cy="5871743"/>
                        <a:chOff x="3798511" y="26136"/>
                        <a:chExt cx="6104494" cy="5871743"/>
                      </a:xfrm>
                    </p:grpSpPr>
                    <p:grpSp>
                      <p:nvGrpSpPr>
                        <p:cNvPr id="515" name="Group 514">
                          <a:extLst>
                            <a:ext uri="{FF2B5EF4-FFF2-40B4-BE49-F238E27FC236}">
                              <a16:creationId xmlns:a16="http://schemas.microsoft.com/office/drawing/2014/main" id="{00D5988D-0619-4A8D-ACF9-7DCB46970A8E}"/>
                            </a:ext>
                          </a:extLst>
                        </p:cNvPr>
                        <p:cNvGrpSpPr/>
                        <p:nvPr/>
                      </p:nvGrpSpPr>
                      <p:grpSpPr>
                        <a:xfrm>
                          <a:off x="3798511" y="26136"/>
                          <a:ext cx="6104494" cy="5871743"/>
                          <a:chOff x="3798511" y="26136"/>
                          <a:chExt cx="6104494" cy="5871743"/>
                        </a:xfrm>
                      </p:grpSpPr>
                      <p:grpSp>
                        <p:nvGrpSpPr>
                          <p:cNvPr id="517" name="Group 516">
                            <a:extLst>
                              <a:ext uri="{FF2B5EF4-FFF2-40B4-BE49-F238E27FC236}">
                                <a16:creationId xmlns:a16="http://schemas.microsoft.com/office/drawing/2014/main" id="{317AB49A-A5A7-47D2-8DA1-37921A154AAA}"/>
                              </a:ext>
                            </a:extLst>
                          </p:cNvPr>
                          <p:cNvGrpSpPr/>
                          <p:nvPr/>
                        </p:nvGrpSpPr>
                        <p:grpSpPr>
                          <a:xfrm>
                            <a:off x="3862388" y="26136"/>
                            <a:ext cx="6040617" cy="5871743"/>
                            <a:chOff x="3862388" y="26136"/>
                            <a:chExt cx="6040617" cy="5871743"/>
                          </a:xfrm>
                        </p:grpSpPr>
                        <p:grpSp>
                          <p:nvGrpSpPr>
                            <p:cNvPr id="519" name="Group 518">
                              <a:extLst>
                                <a:ext uri="{FF2B5EF4-FFF2-40B4-BE49-F238E27FC236}">
                                  <a16:creationId xmlns:a16="http://schemas.microsoft.com/office/drawing/2014/main" id="{54665841-B87A-4790-BC61-A32227DEC5AB}"/>
                                </a:ext>
                              </a:extLst>
                            </p:cNvPr>
                            <p:cNvGrpSpPr/>
                            <p:nvPr/>
                          </p:nvGrpSpPr>
                          <p:grpSpPr>
                            <a:xfrm>
                              <a:off x="4122737" y="26136"/>
                              <a:ext cx="5780268" cy="5871743"/>
                              <a:chOff x="4122737" y="26136"/>
                              <a:chExt cx="5780268" cy="5871743"/>
                            </a:xfrm>
                          </p:grpSpPr>
                          <p:grpSp>
                            <p:nvGrpSpPr>
                              <p:cNvPr id="521" name="Group 520">
                                <a:extLst>
                                  <a:ext uri="{FF2B5EF4-FFF2-40B4-BE49-F238E27FC236}">
                                    <a16:creationId xmlns:a16="http://schemas.microsoft.com/office/drawing/2014/main" id="{C59B46A6-C96C-453A-AC04-C5432DB64525}"/>
                                  </a:ext>
                                </a:extLst>
                              </p:cNvPr>
                              <p:cNvGrpSpPr/>
                              <p:nvPr/>
                            </p:nvGrpSpPr>
                            <p:grpSpPr>
                              <a:xfrm>
                                <a:off x="4122737" y="26136"/>
                                <a:ext cx="5780268" cy="5871743"/>
                                <a:chOff x="5082982" y="1215639"/>
                                <a:chExt cx="3098379" cy="3147412"/>
                              </a:xfrm>
                              <a:solidFill>
                                <a:srgbClr val="E6E6E6"/>
                              </a:solidFill>
                            </p:grpSpPr>
                            <p:grpSp>
                              <p:nvGrpSpPr>
                                <p:cNvPr id="525" name="Group 6">
                                  <a:extLst>
                                    <a:ext uri="{FF2B5EF4-FFF2-40B4-BE49-F238E27FC236}">
                                      <a16:creationId xmlns:a16="http://schemas.microsoft.com/office/drawing/2014/main" id="{8AAB05BB-F7F3-4BEF-8EA8-A27F485A4FBD}"/>
                                    </a:ext>
                                  </a:extLst>
                                </p:cNvPr>
                                <p:cNvGrpSpPr/>
                                <p:nvPr/>
                              </p:nvGrpSpPr>
                              <p:grpSpPr>
                                <a:xfrm>
                                  <a:off x="5082982" y="1668603"/>
                                  <a:ext cx="3098379" cy="2694448"/>
                                  <a:chOff x="5082983" y="1668603"/>
                                  <a:chExt cx="3098378" cy="2694448"/>
                                </a:xfrm>
                                <a:grpFill/>
                              </p:grpSpPr>
                              <p:sp>
                                <p:nvSpPr>
                                  <p:cNvPr id="534" name="Freeform 108">
                                    <a:extLst>
                                      <a:ext uri="{FF2B5EF4-FFF2-40B4-BE49-F238E27FC236}">
                                        <a16:creationId xmlns:a16="http://schemas.microsoft.com/office/drawing/2014/main" id="{45D3C2DD-E22A-475C-917A-25521253EAC5}"/>
                                      </a:ext>
                                    </a:extLst>
                                  </p:cNvPr>
                                  <p:cNvSpPr>
                                    <a:spLocks/>
                                  </p:cNvSpPr>
                                  <p:nvPr/>
                                </p:nvSpPr>
                                <p:spPr bwMode="auto">
                                  <a:xfrm>
                                    <a:off x="5082983" y="2140249"/>
                                    <a:ext cx="252167" cy="184457"/>
                                  </a:xfrm>
                                  <a:custGeom>
                                    <a:avLst/>
                                    <a:gdLst>
                                      <a:gd name="T0" fmla="*/ 2222 w 20000"/>
                                      <a:gd name="T1" fmla="*/ 2030 h 20000"/>
                                      <a:gd name="T2" fmla="*/ 3778 w 20000"/>
                                      <a:gd name="T3" fmla="*/ 406 h 20000"/>
                                      <a:gd name="T4" fmla="*/ 6148 w 20000"/>
                                      <a:gd name="T5" fmla="*/ 406 h 20000"/>
                                      <a:gd name="T6" fmla="*/ 9185 w 20000"/>
                                      <a:gd name="T7" fmla="*/ 0 h 20000"/>
                                      <a:gd name="T8" fmla="*/ 10296 w 20000"/>
                                      <a:gd name="T9" fmla="*/ 406 h 20000"/>
                                      <a:gd name="T10" fmla="*/ 11926 w 20000"/>
                                      <a:gd name="T11" fmla="*/ 3147 h 20000"/>
                                      <a:gd name="T12" fmla="*/ 13037 w 20000"/>
                                      <a:gd name="T13" fmla="*/ 3147 h 20000"/>
                                      <a:gd name="T14" fmla="*/ 13407 w 20000"/>
                                      <a:gd name="T15" fmla="*/ 5787 h 20000"/>
                                      <a:gd name="T16" fmla="*/ 14148 w 20000"/>
                                      <a:gd name="T17" fmla="*/ 5787 h 20000"/>
                                      <a:gd name="T18" fmla="*/ 14963 w 20000"/>
                                      <a:gd name="T19" fmla="*/ 7310 h 20000"/>
                                      <a:gd name="T20" fmla="*/ 15259 w 20000"/>
                                      <a:gd name="T21" fmla="*/ 8325 h 20000"/>
                                      <a:gd name="T22" fmla="*/ 17259 w 20000"/>
                                      <a:gd name="T23" fmla="*/ 8934 h 20000"/>
                                      <a:gd name="T24" fmla="*/ 17259 w 20000"/>
                                      <a:gd name="T25" fmla="*/ 10964 h 20000"/>
                                      <a:gd name="T26" fmla="*/ 18000 w 20000"/>
                                      <a:gd name="T27" fmla="*/ 11574 h 20000"/>
                                      <a:gd name="T28" fmla="*/ 17259 w 20000"/>
                                      <a:gd name="T29" fmla="*/ 14112 h 20000"/>
                                      <a:gd name="T30" fmla="*/ 18000 w 20000"/>
                                      <a:gd name="T31" fmla="*/ 15736 h 20000"/>
                                      <a:gd name="T32" fmla="*/ 18444 w 20000"/>
                                      <a:gd name="T33" fmla="*/ 15736 h 20000"/>
                                      <a:gd name="T34" fmla="*/ 19926 w 20000"/>
                                      <a:gd name="T35" fmla="*/ 17259 h 20000"/>
                                      <a:gd name="T36" fmla="*/ 19926 w 20000"/>
                                      <a:gd name="T37" fmla="*/ 19391 h 20000"/>
                                      <a:gd name="T38" fmla="*/ 18000 w 20000"/>
                                      <a:gd name="T39" fmla="*/ 19391 h 20000"/>
                                      <a:gd name="T40" fmla="*/ 17259 w 20000"/>
                                      <a:gd name="T41" fmla="*/ 19391 h 20000"/>
                                      <a:gd name="T42" fmla="*/ 16148 w 20000"/>
                                      <a:gd name="T43" fmla="*/ 19898 h 20000"/>
                                      <a:gd name="T44" fmla="*/ 14148 w 20000"/>
                                      <a:gd name="T45" fmla="*/ 19391 h 20000"/>
                                      <a:gd name="T46" fmla="*/ 14148 w 20000"/>
                                      <a:gd name="T47" fmla="*/ 18274 h 20000"/>
                                      <a:gd name="T48" fmla="*/ 11926 w 20000"/>
                                      <a:gd name="T49" fmla="*/ 18274 h 20000"/>
                                      <a:gd name="T50" fmla="*/ 6889 w 20000"/>
                                      <a:gd name="T51" fmla="*/ 18274 h 20000"/>
                                      <a:gd name="T52" fmla="*/ 5407 w 20000"/>
                                      <a:gd name="T53" fmla="*/ 19391 h 20000"/>
                                      <a:gd name="T54" fmla="*/ 4222 w 20000"/>
                                      <a:gd name="T55" fmla="*/ 19391 h 20000"/>
                                      <a:gd name="T56" fmla="*/ 1926 w 20000"/>
                                      <a:gd name="T57" fmla="*/ 19898 h 20000"/>
                                      <a:gd name="T58" fmla="*/ 4222 w 20000"/>
                                      <a:gd name="T59" fmla="*/ 18274 h 20000"/>
                                      <a:gd name="T60" fmla="*/ 1926 w 20000"/>
                                      <a:gd name="T61" fmla="*/ 18274 h 20000"/>
                                      <a:gd name="T62" fmla="*/ 1185 w 20000"/>
                                      <a:gd name="T63" fmla="*/ 16751 h 20000"/>
                                      <a:gd name="T64" fmla="*/ 4963 w 20000"/>
                                      <a:gd name="T65" fmla="*/ 15736 h 20000"/>
                                      <a:gd name="T66" fmla="*/ 4963 w 20000"/>
                                      <a:gd name="T67" fmla="*/ 15127 h 20000"/>
                                      <a:gd name="T68" fmla="*/ 6148 w 20000"/>
                                      <a:gd name="T69" fmla="*/ 15127 h 20000"/>
                                      <a:gd name="T70" fmla="*/ 7259 w 20000"/>
                                      <a:gd name="T71" fmla="*/ 14112 h 20000"/>
                                      <a:gd name="T72" fmla="*/ 10296 w 20000"/>
                                      <a:gd name="T73" fmla="*/ 15736 h 20000"/>
                                      <a:gd name="T74" fmla="*/ 11926 w 20000"/>
                                      <a:gd name="T75" fmla="*/ 14112 h 20000"/>
                                      <a:gd name="T76" fmla="*/ 9926 w 20000"/>
                                      <a:gd name="T77" fmla="*/ 14112 h 20000"/>
                                      <a:gd name="T78" fmla="*/ 8000 w 20000"/>
                                      <a:gd name="T79" fmla="*/ 13096 h 20000"/>
                                      <a:gd name="T80" fmla="*/ 5407 w 20000"/>
                                      <a:gd name="T81" fmla="*/ 13096 h 20000"/>
                                      <a:gd name="T82" fmla="*/ 1926 w 20000"/>
                                      <a:gd name="T83" fmla="*/ 14112 h 20000"/>
                                      <a:gd name="T84" fmla="*/ 1926 w 20000"/>
                                      <a:gd name="T85" fmla="*/ 13096 h 20000"/>
                                      <a:gd name="T86" fmla="*/ 2222 w 20000"/>
                                      <a:gd name="T87" fmla="*/ 12589 h 20000"/>
                                      <a:gd name="T88" fmla="*/ 1185 w 20000"/>
                                      <a:gd name="T89" fmla="*/ 12589 h 20000"/>
                                      <a:gd name="T90" fmla="*/ 296 w 20000"/>
                                      <a:gd name="T91" fmla="*/ 11574 h 20000"/>
                                      <a:gd name="T92" fmla="*/ 0 w 20000"/>
                                      <a:gd name="T93" fmla="*/ 8934 h 20000"/>
                                      <a:gd name="T94" fmla="*/ 296 w 20000"/>
                                      <a:gd name="T95" fmla="*/ 7310 h 20000"/>
                                      <a:gd name="T96" fmla="*/ 1926 w 20000"/>
                                      <a:gd name="T97" fmla="*/ 4772 h 20000"/>
                                      <a:gd name="T98" fmla="*/ 2222 w 20000"/>
                                      <a:gd name="T99" fmla="*/ 203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00" h="20000">
                                        <a:moveTo>
                                          <a:pt x="2222" y="2030"/>
                                        </a:moveTo>
                                        <a:lnTo>
                                          <a:pt x="3778" y="406"/>
                                        </a:lnTo>
                                        <a:lnTo>
                                          <a:pt x="6148" y="406"/>
                                        </a:lnTo>
                                        <a:lnTo>
                                          <a:pt x="9185" y="0"/>
                                        </a:lnTo>
                                        <a:lnTo>
                                          <a:pt x="10296" y="406"/>
                                        </a:lnTo>
                                        <a:lnTo>
                                          <a:pt x="11926" y="3147"/>
                                        </a:lnTo>
                                        <a:lnTo>
                                          <a:pt x="13037" y="3147"/>
                                        </a:lnTo>
                                        <a:lnTo>
                                          <a:pt x="13407" y="5787"/>
                                        </a:lnTo>
                                        <a:lnTo>
                                          <a:pt x="14148" y="5787"/>
                                        </a:lnTo>
                                        <a:lnTo>
                                          <a:pt x="14963" y="7310"/>
                                        </a:lnTo>
                                        <a:lnTo>
                                          <a:pt x="15259" y="8325"/>
                                        </a:lnTo>
                                        <a:lnTo>
                                          <a:pt x="17259" y="8934"/>
                                        </a:lnTo>
                                        <a:lnTo>
                                          <a:pt x="17259" y="10964"/>
                                        </a:lnTo>
                                        <a:lnTo>
                                          <a:pt x="18000" y="11574"/>
                                        </a:lnTo>
                                        <a:lnTo>
                                          <a:pt x="17259" y="14112"/>
                                        </a:lnTo>
                                        <a:lnTo>
                                          <a:pt x="18000" y="15736"/>
                                        </a:lnTo>
                                        <a:lnTo>
                                          <a:pt x="18444" y="15736"/>
                                        </a:lnTo>
                                        <a:lnTo>
                                          <a:pt x="19926" y="17259"/>
                                        </a:lnTo>
                                        <a:lnTo>
                                          <a:pt x="19926" y="19391"/>
                                        </a:lnTo>
                                        <a:lnTo>
                                          <a:pt x="18000" y="19391"/>
                                        </a:lnTo>
                                        <a:lnTo>
                                          <a:pt x="17259" y="19391"/>
                                        </a:lnTo>
                                        <a:lnTo>
                                          <a:pt x="16148" y="19898"/>
                                        </a:lnTo>
                                        <a:lnTo>
                                          <a:pt x="14148" y="19391"/>
                                        </a:lnTo>
                                        <a:lnTo>
                                          <a:pt x="14148" y="18274"/>
                                        </a:lnTo>
                                        <a:lnTo>
                                          <a:pt x="11926" y="18274"/>
                                        </a:lnTo>
                                        <a:lnTo>
                                          <a:pt x="6889" y="18274"/>
                                        </a:lnTo>
                                        <a:lnTo>
                                          <a:pt x="5407" y="19391"/>
                                        </a:lnTo>
                                        <a:lnTo>
                                          <a:pt x="4222" y="19391"/>
                                        </a:lnTo>
                                        <a:lnTo>
                                          <a:pt x="1926" y="19898"/>
                                        </a:lnTo>
                                        <a:lnTo>
                                          <a:pt x="4222" y="18274"/>
                                        </a:lnTo>
                                        <a:lnTo>
                                          <a:pt x="1926" y="18274"/>
                                        </a:lnTo>
                                        <a:lnTo>
                                          <a:pt x="1185" y="16751"/>
                                        </a:lnTo>
                                        <a:lnTo>
                                          <a:pt x="4963" y="15736"/>
                                        </a:lnTo>
                                        <a:lnTo>
                                          <a:pt x="4963" y="15127"/>
                                        </a:lnTo>
                                        <a:lnTo>
                                          <a:pt x="6148" y="15127"/>
                                        </a:lnTo>
                                        <a:lnTo>
                                          <a:pt x="7259" y="14112"/>
                                        </a:lnTo>
                                        <a:lnTo>
                                          <a:pt x="10296" y="15736"/>
                                        </a:lnTo>
                                        <a:lnTo>
                                          <a:pt x="11926" y="14112"/>
                                        </a:lnTo>
                                        <a:lnTo>
                                          <a:pt x="9926" y="14112"/>
                                        </a:lnTo>
                                        <a:lnTo>
                                          <a:pt x="8000" y="13096"/>
                                        </a:lnTo>
                                        <a:lnTo>
                                          <a:pt x="5407" y="13096"/>
                                        </a:lnTo>
                                        <a:lnTo>
                                          <a:pt x="1926" y="14112"/>
                                        </a:lnTo>
                                        <a:lnTo>
                                          <a:pt x="1926" y="13096"/>
                                        </a:lnTo>
                                        <a:lnTo>
                                          <a:pt x="2222" y="12589"/>
                                        </a:lnTo>
                                        <a:lnTo>
                                          <a:pt x="1185" y="12589"/>
                                        </a:lnTo>
                                        <a:lnTo>
                                          <a:pt x="296" y="11574"/>
                                        </a:lnTo>
                                        <a:lnTo>
                                          <a:pt x="0" y="8934"/>
                                        </a:lnTo>
                                        <a:lnTo>
                                          <a:pt x="296" y="7310"/>
                                        </a:lnTo>
                                        <a:lnTo>
                                          <a:pt x="1926" y="4772"/>
                                        </a:lnTo>
                                        <a:lnTo>
                                          <a:pt x="2222" y="2030"/>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grpSp>
                                <p:nvGrpSpPr>
                                  <p:cNvPr id="535" name="Groupe 214">
                                    <a:extLst>
                                      <a:ext uri="{FF2B5EF4-FFF2-40B4-BE49-F238E27FC236}">
                                        <a16:creationId xmlns:a16="http://schemas.microsoft.com/office/drawing/2014/main" id="{1B8AF15E-40ED-40F2-9142-EEABD557F897}"/>
                                      </a:ext>
                                    </a:extLst>
                                  </p:cNvPr>
                                  <p:cNvGrpSpPr/>
                                  <p:nvPr/>
                                </p:nvGrpSpPr>
                                <p:grpSpPr>
                                  <a:xfrm>
                                    <a:off x="5099329" y="1668603"/>
                                    <a:ext cx="3082032" cy="2071036"/>
                                    <a:chOff x="3772581" y="3837468"/>
                                    <a:chExt cx="1993184" cy="1339360"/>
                                  </a:xfrm>
                                  <a:grpFill/>
                                </p:grpSpPr>
                                <p:sp>
                                  <p:nvSpPr>
                                    <p:cNvPr id="578" name="Freeform 115">
                                      <a:extLst>
                                        <a:ext uri="{FF2B5EF4-FFF2-40B4-BE49-F238E27FC236}">
                                          <a16:creationId xmlns:a16="http://schemas.microsoft.com/office/drawing/2014/main" id="{CE13C5F3-698F-41E0-A464-F4C597CF46F3}"/>
                                        </a:ext>
                                      </a:extLst>
                                    </p:cNvPr>
                                    <p:cNvSpPr>
                                      <a:spLocks/>
                                    </p:cNvSpPr>
                                    <p:nvPr/>
                                  </p:nvSpPr>
                                  <p:spPr bwMode="auto">
                                    <a:xfrm>
                                      <a:off x="5755195" y="5154178"/>
                                      <a:ext cx="10570" cy="22650"/>
                                    </a:xfrm>
                                    <a:custGeom>
                                      <a:avLst/>
                                      <a:gdLst>
                                        <a:gd name="T0" fmla="*/ 7059 w 20000"/>
                                        <a:gd name="T1" fmla="*/ 19459 h 20000"/>
                                        <a:gd name="T2" fmla="*/ 0 w 20000"/>
                                        <a:gd name="T3" fmla="*/ 14054 h 20000"/>
                                        <a:gd name="T4" fmla="*/ 0 w 20000"/>
                                        <a:gd name="T5" fmla="*/ 10811 h 20000"/>
                                        <a:gd name="T6" fmla="*/ 7059 w 20000"/>
                                        <a:gd name="T7" fmla="*/ 0 h 20000"/>
                                        <a:gd name="T8" fmla="*/ 18824 w 20000"/>
                                        <a:gd name="T9" fmla="*/ 10811 h 20000"/>
                                        <a:gd name="T10" fmla="*/ 7059 w 20000"/>
                                        <a:gd name="T11" fmla="*/ 19459 h 20000"/>
                                      </a:gdLst>
                                      <a:ahLst/>
                                      <a:cxnLst>
                                        <a:cxn ang="0">
                                          <a:pos x="T0" y="T1"/>
                                        </a:cxn>
                                        <a:cxn ang="0">
                                          <a:pos x="T2" y="T3"/>
                                        </a:cxn>
                                        <a:cxn ang="0">
                                          <a:pos x="T4" y="T5"/>
                                        </a:cxn>
                                        <a:cxn ang="0">
                                          <a:pos x="T6" y="T7"/>
                                        </a:cxn>
                                        <a:cxn ang="0">
                                          <a:pos x="T8" y="T9"/>
                                        </a:cxn>
                                        <a:cxn ang="0">
                                          <a:pos x="T10" y="T11"/>
                                        </a:cxn>
                                      </a:cxnLst>
                                      <a:rect l="0" t="0" r="r" b="b"/>
                                      <a:pathLst>
                                        <a:path w="20000" h="20000">
                                          <a:moveTo>
                                            <a:pt x="7059" y="19459"/>
                                          </a:moveTo>
                                          <a:lnTo>
                                            <a:pt x="0" y="14054"/>
                                          </a:lnTo>
                                          <a:lnTo>
                                            <a:pt x="0" y="10811"/>
                                          </a:lnTo>
                                          <a:lnTo>
                                            <a:pt x="7059" y="0"/>
                                          </a:lnTo>
                                          <a:lnTo>
                                            <a:pt x="18824" y="10811"/>
                                          </a:lnTo>
                                          <a:lnTo>
                                            <a:pt x="7059" y="19459"/>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79" name="Freeform 116">
                                      <a:extLst>
                                        <a:ext uri="{FF2B5EF4-FFF2-40B4-BE49-F238E27FC236}">
                                          <a16:creationId xmlns:a16="http://schemas.microsoft.com/office/drawing/2014/main" id="{6D90B3D9-966F-4966-AF1D-3F7F9539DA02}"/>
                                        </a:ext>
                                      </a:extLst>
                                    </p:cNvPr>
                                    <p:cNvSpPr>
                                      <a:spLocks/>
                                    </p:cNvSpPr>
                                    <p:nvPr/>
                                  </p:nvSpPr>
                                  <p:spPr bwMode="auto">
                                    <a:xfrm>
                                      <a:off x="3772581" y="3837468"/>
                                      <a:ext cx="329178" cy="357868"/>
                                    </a:xfrm>
                                    <a:custGeom>
                                      <a:avLst/>
                                      <a:gdLst>
                                        <a:gd name="T0" fmla="*/ 13897 w 20000"/>
                                        <a:gd name="T1" fmla="*/ 0 h 20000"/>
                                        <a:gd name="T2" fmla="*/ 19963 w 20000"/>
                                        <a:gd name="T3" fmla="*/ 3885 h 20000"/>
                                        <a:gd name="T4" fmla="*/ 17279 w 20000"/>
                                        <a:gd name="T5" fmla="*/ 3885 h 20000"/>
                                        <a:gd name="T6" fmla="*/ 18456 w 20000"/>
                                        <a:gd name="T7" fmla="*/ 17128 h 20000"/>
                                        <a:gd name="T8" fmla="*/ 19007 w 20000"/>
                                        <a:gd name="T9" fmla="*/ 17669 h 20000"/>
                                        <a:gd name="T10" fmla="*/ 18456 w 20000"/>
                                        <a:gd name="T11" fmla="*/ 18919 h 20000"/>
                                        <a:gd name="T12" fmla="*/ 12537 w 20000"/>
                                        <a:gd name="T13" fmla="*/ 18919 h 20000"/>
                                        <a:gd name="T14" fmla="*/ 12390 w 20000"/>
                                        <a:gd name="T15" fmla="*/ 18581 h 20000"/>
                                        <a:gd name="T16" fmla="*/ 11985 w 20000"/>
                                        <a:gd name="T17" fmla="*/ 18919 h 20000"/>
                                        <a:gd name="T18" fmla="*/ 10074 w 20000"/>
                                        <a:gd name="T19" fmla="*/ 18581 h 20000"/>
                                        <a:gd name="T20" fmla="*/ 9890 w 20000"/>
                                        <a:gd name="T21" fmla="*/ 19054 h 20000"/>
                                        <a:gd name="T22" fmla="*/ 8934 w 20000"/>
                                        <a:gd name="T23" fmla="*/ 18378 h 20000"/>
                                        <a:gd name="T24" fmla="*/ 8346 w 20000"/>
                                        <a:gd name="T25" fmla="*/ 19054 h 20000"/>
                                        <a:gd name="T26" fmla="*/ 8346 w 20000"/>
                                        <a:gd name="T27" fmla="*/ 19764 h 20000"/>
                                        <a:gd name="T28" fmla="*/ 7978 w 20000"/>
                                        <a:gd name="T29" fmla="*/ 19966 h 20000"/>
                                        <a:gd name="T30" fmla="*/ 7022 w 20000"/>
                                        <a:gd name="T31" fmla="*/ 19764 h 20000"/>
                                        <a:gd name="T32" fmla="*/ 6838 w 20000"/>
                                        <a:gd name="T33" fmla="*/ 19426 h 20000"/>
                                        <a:gd name="T34" fmla="*/ 6434 w 20000"/>
                                        <a:gd name="T35" fmla="*/ 18919 h 20000"/>
                                        <a:gd name="T36" fmla="*/ 6066 w 20000"/>
                                        <a:gd name="T37" fmla="*/ 18919 h 20000"/>
                                        <a:gd name="T38" fmla="*/ 5919 w 20000"/>
                                        <a:gd name="T39" fmla="*/ 18041 h 20000"/>
                                        <a:gd name="T40" fmla="*/ 5331 w 20000"/>
                                        <a:gd name="T41" fmla="*/ 18041 h 20000"/>
                                        <a:gd name="T42" fmla="*/ 4559 w 20000"/>
                                        <a:gd name="T43" fmla="*/ 17128 h 20000"/>
                                        <a:gd name="T44" fmla="*/ 3971 w 20000"/>
                                        <a:gd name="T45" fmla="*/ 16993 h 20000"/>
                                        <a:gd name="T46" fmla="*/ 2463 w 20000"/>
                                        <a:gd name="T47" fmla="*/ 17128 h 20000"/>
                                        <a:gd name="T48" fmla="*/ 1324 w 20000"/>
                                        <a:gd name="T49" fmla="*/ 17128 h 20000"/>
                                        <a:gd name="T50" fmla="*/ 515 w 20000"/>
                                        <a:gd name="T51" fmla="*/ 17669 h 20000"/>
                                        <a:gd name="T52" fmla="*/ 956 w 20000"/>
                                        <a:gd name="T53" fmla="*/ 16622 h 20000"/>
                                        <a:gd name="T54" fmla="*/ 1507 w 20000"/>
                                        <a:gd name="T55" fmla="*/ 15203 h 20000"/>
                                        <a:gd name="T56" fmla="*/ 1324 w 20000"/>
                                        <a:gd name="T57" fmla="*/ 13480 h 20000"/>
                                        <a:gd name="T58" fmla="*/ 515 w 20000"/>
                                        <a:gd name="T59" fmla="*/ 12601 h 20000"/>
                                        <a:gd name="T60" fmla="*/ 1324 w 20000"/>
                                        <a:gd name="T61" fmla="*/ 12601 h 20000"/>
                                        <a:gd name="T62" fmla="*/ 1324 w 20000"/>
                                        <a:gd name="T63" fmla="*/ 11723 h 20000"/>
                                        <a:gd name="T64" fmla="*/ 956 w 20000"/>
                                        <a:gd name="T65" fmla="*/ 10709 h 20000"/>
                                        <a:gd name="T66" fmla="*/ 515 w 20000"/>
                                        <a:gd name="T67" fmla="*/ 11047 h 20000"/>
                                        <a:gd name="T68" fmla="*/ 368 w 20000"/>
                                        <a:gd name="T69" fmla="*/ 10169 h 20000"/>
                                        <a:gd name="T70" fmla="*/ 0 w 20000"/>
                                        <a:gd name="T71" fmla="*/ 10169 h 20000"/>
                                        <a:gd name="T72" fmla="*/ 368 w 20000"/>
                                        <a:gd name="T73" fmla="*/ 9628 h 20000"/>
                                        <a:gd name="T74" fmla="*/ 6434 w 20000"/>
                                        <a:gd name="T75" fmla="*/ 9628 h 20000"/>
                                        <a:gd name="T76" fmla="*/ 6434 w 20000"/>
                                        <a:gd name="T77" fmla="*/ 7534 h 20000"/>
                                        <a:gd name="T78" fmla="*/ 6434 w 20000"/>
                                        <a:gd name="T79" fmla="*/ 6993 h 20000"/>
                                        <a:gd name="T80" fmla="*/ 6838 w 20000"/>
                                        <a:gd name="T81" fmla="*/ 6655 h 20000"/>
                                        <a:gd name="T82" fmla="*/ 8346 w 20000"/>
                                        <a:gd name="T83" fmla="*/ 6149 h 20000"/>
                                        <a:gd name="T84" fmla="*/ 8346 w 20000"/>
                                        <a:gd name="T85" fmla="*/ 2432 h 20000"/>
                                        <a:gd name="T86" fmla="*/ 13897 w 20000"/>
                                        <a:gd name="T87" fmla="*/ 2297 h 20000"/>
                                        <a:gd name="T88" fmla="*/ 13897 w 20000"/>
                                        <a:gd name="T8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00" h="20000">
                                          <a:moveTo>
                                            <a:pt x="13897" y="0"/>
                                          </a:moveTo>
                                          <a:lnTo>
                                            <a:pt x="19963" y="3885"/>
                                          </a:lnTo>
                                          <a:lnTo>
                                            <a:pt x="17279" y="3885"/>
                                          </a:lnTo>
                                          <a:lnTo>
                                            <a:pt x="18456" y="17128"/>
                                          </a:lnTo>
                                          <a:lnTo>
                                            <a:pt x="19007" y="17669"/>
                                          </a:lnTo>
                                          <a:lnTo>
                                            <a:pt x="18456" y="18919"/>
                                          </a:lnTo>
                                          <a:lnTo>
                                            <a:pt x="12537" y="18919"/>
                                          </a:lnTo>
                                          <a:lnTo>
                                            <a:pt x="12390" y="18581"/>
                                          </a:lnTo>
                                          <a:lnTo>
                                            <a:pt x="11985" y="18919"/>
                                          </a:lnTo>
                                          <a:lnTo>
                                            <a:pt x="10074" y="18581"/>
                                          </a:lnTo>
                                          <a:lnTo>
                                            <a:pt x="9890" y="19054"/>
                                          </a:lnTo>
                                          <a:lnTo>
                                            <a:pt x="8934" y="18378"/>
                                          </a:lnTo>
                                          <a:lnTo>
                                            <a:pt x="8346" y="19054"/>
                                          </a:lnTo>
                                          <a:lnTo>
                                            <a:pt x="8346" y="19764"/>
                                          </a:lnTo>
                                          <a:lnTo>
                                            <a:pt x="7978" y="19966"/>
                                          </a:lnTo>
                                          <a:lnTo>
                                            <a:pt x="7022" y="19764"/>
                                          </a:lnTo>
                                          <a:lnTo>
                                            <a:pt x="6838" y="19426"/>
                                          </a:lnTo>
                                          <a:lnTo>
                                            <a:pt x="6434" y="18919"/>
                                          </a:lnTo>
                                          <a:lnTo>
                                            <a:pt x="6066" y="18919"/>
                                          </a:lnTo>
                                          <a:lnTo>
                                            <a:pt x="5919" y="18041"/>
                                          </a:lnTo>
                                          <a:lnTo>
                                            <a:pt x="5331" y="18041"/>
                                          </a:lnTo>
                                          <a:lnTo>
                                            <a:pt x="4559" y="17128"/>
                                          </a:lnTo>
                                          <a:lnTo>
                                            <a:pt x="3971" y="16993"/>
                                          </a:lnTo>
                                          <a:lnTo>
                                            <a:pt x="2463" y="17128"/>
                                          </a:lnTo>
                                          <a:lnTo>
                                            <a:pt x="1324" y="17128"/>
                                          </a:lnTo>
                                          <a:lnTo>
                                            <a:pt x="515" y="17669"/>
                                          </a:lnTo>
                                          <a:lnTo>
                                            <a:pt x="956" y="16622"/>
                                          </a:lnTo>
                                          <a:lnTo>
                                            <a:pt x="1507" y="15203"/>
                                          </a:lnTo>
                                          <a:lnTo>
                                            <a:pt x="1324" y="13480"/>
                                          </a:lnTo>
                                          <a:lnTo>
                                            <a:pt x="515" y="12601"/>
                                          </a:lnTo>
                                          <a:lnTo>
                                            <a:pt x="1324" y="12601"/>
                                          </a:lnTo>
                                          <a:lnTo>
                                            <a:pt x="1324" y="11723"/>
                                          </a:lnTo>
                                          <a:lnTo>
                                            <a:pt x="956" y="10709"/>
                                          </a:lnTo>
                                          <a:lnTo>
                                            <a:pt x="515" y="11047"/>
                                          </a:lnTo>
                                          <a:lnTo>
                                            <a:pt x="368" y="10169"/>
                                          </a:lnTo>
                                          <a:lnTo>
                                            <a:pt x="0" y="10169"/>
                                          </a:lnTo>
                                          <a:lnTo>
                                            <a:pt x="368" y="9628"/>
                                          </a:lnTo>
                                          <a:lnTo>
                                            <a:pt x="6434" y="9628"/>
                                          </a:lnTo>
                                          <a:lnTo>
                                            <a:pt x="6434" y="7534"/>
                                          </a:lnTo>
                                          <a:lnTo>
                                            <a:pt x="6434" y="6993"/>
                                          </a:lnTo>
                                          <a:lnTo>
                                            <a:pt x="6838" y="6655"/>
                                          </a:lnTo>
                                          <a:lnTo>
                                            <a:pt x="8346" y="6149"/>
                                          </a:lnTo>
                                          <a:lnTo>
                                            <a:pt x="8346" y="2432"/>
                                          </a:lnTo>
                                          <a:lnTo>
                                            <a:pt x="13897" y="2297"/>
                                          </a:lnTo>
                                          <a:lnTo>
                                            <a:pt x="13897" y="0"/>
                                          </a:lnTo>
                                          <a:close/>
                                        </a:path>
                                      </a:pathLst>
                                    </a:custGeom>
                                    <a:solidFill>
                                      <a:srgbClr val="0C8742"/>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grpSp>
                              <p:sp>
                                <p:nvSpPr>
                                  <p:cNvPr id="536" name="Freeform 118">
                                    <a:extLst>
                                      <a:ext uri="{FF2B5EF4-FFF2-40B4-BE49-F238E27FC236}">
                                        <a16:creationId xmlns:a16="http://schemas.microsoft.com/office/drawing/2014/main" id="{5FC62B1E-A193-4A88-A0D1-FAD3F6EC9BDB}"/>
                                      </a:ext>
                                    </a:extLst>
                                  </p:cNvPr>
                                  <p:cNvSpPr>
                                    <a:spLocks/>
                                  </p:cNvSpPr>
                                  <p:nvPr/>
                                </p:nvSpPr>
                                <p:spPr bwMode="auto">
                                  <a:xfrm>
                                    <a:off x="5302461" y="1776008"/>
                                    <a:ext cx="681784" cy="644426"/>
                                  </a:xfrm>
                                  <a:custGeom>
                                    <a:avLst/>
                                    <a:gdLst>
                                      <a:gd name="T0" fmla="*/ 16279 w 20000"/>
                                      <a:gd name="T1" fmla="*/ 5544 h 20000"/>
                                      <a:gd name="T2" fmla="*/ 16990 w 20000"/>
                                      <a:gd name="T3" fmla="*/ 6299 h 20000"/>
                                      <a:gd name="T4" fmla="*/ 18112 w 20000"/>
                                      <a:gd name="T5" fmla="*/ 6734 h 20000"/>
                                      <a:gd name="T6" fmla="*/ 18851 w 20000"/>
                                      <a:gd name="T7" fmla="*/ 7518 h 20000"/>
                                      <a:gd name="T8" fmla="*/ 18851 w 20000"/>
                                      <a:gd name="T9" fmla="*/ 8244 h 20000"/>
                                      <a:gd name="T10" fmla="*/ 19973 w 20000"/>
                                      <a:gd name="T11" fmla="*/ 10653 h 20000"/>
                                      <a:gd name="T12" fmla="*/ 19398 w 20000"/>
                                      <a:gd name="T13" fmla="*/ 12163 h 20000"/>
                                      <a:gd name="T14" fmla="*/ 18550 w 20000"/>
                                      <a:gd name="T15" fmla="*/ 12917 h 20000"/>
                                      <a:gd name="T16" fmla="*/ 16005 w 20000"/>
                                      <a:gd name="T17" fmla="*/ 13353 h 20000"/>
                                      <a:gd name="T18" fmla="*/ 13707 w 20000"/>
                                      <a:gd name="T19" fmla="*/ 13353 h 20000"/>
                                      <a:gd name="T20" fmla="*/ 12312 w 20000"/>
                                      <a:gd name="T21" fmla="*/ 13817 h 20000"/>
                                      <a:gd name="T22" fmla="*/ 11190 w 20000"/>
                                      <a:gd name="T23" fmla="*/ 15007 h 20000"/>
                                      <a:gd name="T24" fmla="*/ 10451 w 20000"/>
                                      <a:gd name="T25" fmla="*/ 15298 h 20000"/>
                                      <a:gd name="T26" fmla="*/ 10342 w 20000"/>
                                      <a:gd name="T27" fmla="*/ 16052 h 20000"/>
                                      <a:gd name="T28" fmla="*/ 9330 w 20000"/>
                                      <a:gd name="T29" fmla="*/ 15762 h 20000"/>
                                      <a:gd name="T30" fmla="*/ 9330 w 20000"/>
                                      <a:gd name="T31" fmla="*/ 16517 h 20000"/>
                                      <a:gd name="T32" fmla="*/ 8892 w 20000"/>
                                      <a:gd name="T33" fmla="*/ 17562 h 20000"/>
                                      <a:gd name="T34" fmla="*/ 8044 w 20000"/>
                                      <a:gd name="T35" fmla="*/ 17707 h 20000"/>
                                      <a:gd name="T36" fmla="*/ 8044 w 20000"/>
                                      <a:gd name="T37" fmla="*/ 18926 h 20000"/>
                                      <a:gd name="T38" fmla="*/ 7497 w 20000"/>
                                      <a:gd name="T39" fmla="*/ 19681 h 20000"/>
                                      <a:gd name="T40" fmla="*/ 6922 w 20000"/>
                                      <a:gd name="T41" fmla="*/ 19216 h 20000"/>
                                      <a:gd name="T42" fmla="*/ 6375 w 20000"/>
                                      <a:gd name="T43" fmla="*/ 19361 h 20000"/>
                                      <a:gd name="T44" fmla="*/ 6211 w 20000"/>
                                      <a:gd name="T45" fmla="*/ 19971 h 20000"/>
                                      <a:gd name="T46" fmla="*/ 5527 w 20000"/>
                                      <a:gd name="T47" fmla="*/ 19361 h 20000"/>
                                      <a:gd name="T48" fmla="*/ 4514 w 20000"/>
                                      <a:gd name="T49" fmla="*/ 19361 h 20000"/>
                                      <a:gd name="T50" fmla="*/ 4378 w 20000"/>
                                      <a:gd name="T51" fmla="*/ 18781 h 20000"/>
                                      <a:gd name="T52" fmla="*/ 4077 w 20000"/>
                                      <a:gd name="T53" fmla="*/ 18026 h 20000"/>
                                      <a:gd name="T54" fmla="*/ 3393 w 20000"/>
                                      <a:gd name="T55" fmla="*/ 16836 h 20000"/>
                                      <a:gd name="T56" fmla="*/ 2955 w 20000"/>
                                      <a:gd name="T57" fmla="*/ 17242 h 20000"/>
                                      <a:gd name="T58" fmla="*/ 1833 w 20000"/>
                                      <a:gd name="T59" fmla="*/ 17707 h 20000"/>
                                      <a:gd name="T60" fmla="*/ 1122 w 20000"/>
                                      <a:gd name="T61" fmla="*/ 17242 h 20000"/>
                                      <a:gd name="T62" fmla="*/ 985 w 20000"/>
                                      <a:gd name="T63" fmla="*/ 16836 h 20000"/>
                                      <a:gd name="T64" fmla="*/ 438 w 20000"/>
                                      <a:gd name="T65" fmla="*/ 15762 h 20000"/>
                                      <a:gd name="T66" fmla="*/ 0 w 20000"/>
                                      <a:gd name="T67" fmla="*/ 15298 h 20000"/>
                                      <a:gd name="T68" fmla="*/ 0 w 20000"/>
                                      <a:gd name="T69" fmla="*/ 14398 h 20000"/>
                                      <a:gd name="T70" fmla="*/ 274 w 20000"/>
                                      <a:gd name="T71" fmla="*/ 13643 h 20000"/>
                                      <a:gd name="T72" fmla="*/ 711 w 20000"/>
                                      <a:gd name="T73" fmla="*/ 12453 h 20000"/>
                                      <a:gd name="T74" fmla="*/ 1560 w 20000"/>
                                      <a:gd name="T75" fmla="*/ 12627 h 20000"/>
                                      <a:gd name="T76" fmla="*/ 3256 w 20000"/>
                                      <a:gd name="T77" fmla="*/ 12627 h 20000"/>
                                      <a:gd name="T78" fmla="*/ 7770 w 20000"/>
                                      <a:gd name="T79" fmla="*/ 12917 h 20000"/>
                                      <a:gd name="T80" fmla="*/ 7770 w 20000"/>
                                      <a:gd name="T81" fmla="*/ 11379 h 20000"/>
                                      <a:gd name="T82" fmla="*/ 8892 w 20000"/>
                                      <a:gd name="T8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00" h="20000">
                                        <a:moveTo>
                                          <a:pt x="8892" y="0"/>
                                        </a:moveTo>
                                        <a:lnTo>
                                          <a:pt x="16279" y="5544"/>
                                        </a:lnTo>
                                        <a:lnTo>
                                          <a:pt x="16279" y="5864"/>
                                        </a:lnTo>
                                        <a:lnTo>
                                          <a:pt x="16990" y="6299"/>
                                        </a:lnTo>
                                        <a:lnTo>
                                          <a:pt x="17565" y="6589"/>
                                        </a:lnTo>
                                        <a:lnTo>
                                          <a:pt x="18112" y="6734"/>
                                        </a:lnTo>
                                        <a:lnTo>
                                          <a:pt x="18550" y="7054"/>
                                        </a:lnTo>
                                        <a:lnTo>
                                          <a:pt x="18851" y="7518"/>
                                        </a:lnTo>
                                        <a:lnTo>
                                          <a:pt x="18550" y="8099"/>
                                        </a:lnTo>
                                        <a:lnTo>
                                          <a:pt x="18851" y="8244"/>
                                        </a:lnTo>
                                        <a:lnTo>
                                          <a:pt x="19973" y="8099"/>
                                        </a:lnTo>
                                        <a:lnTo>
                                          <a:pt x="19973" y="10653"/>
                                        </a:lnTo>
                                        <a:lnTo>
                                          <a:pt x="19672" y="10943"/>
                                        </a:lnTo>
                                        <a:lnTo>
                                          <a:pt x="19398" y="12163"/>
                                        </a:lnTo>
                                        <a:lnTo>
                                          <a:pt x="18960" y="13033"/>
                                        </a:lnTo>
                                        <a:lnTo>
                                          <a:pt x="18550" y="12917"/>
                                        </a:lnTo>
                                        <a:lnTo>
                                          <a:pt x="16279" y="13033"/>
                                        </a:lnTo>
                                        <a:lnTo>
                                          <a:pt x="16005" y="13353"/>
                                        </a:lnTo>
                                        <a:lnTo>
                                          <a:pt x="14856" y="13643"/>
                                        </a:lnTo>
                                        <a:lnTo>
                                          <a:pt x="13707" y="13353"/>
                                        </a:lnTo>
                                        <a:lnTo>
                                          <a:pt x="13434" y="13817"/>
                                        </a:lnTo>
                                        <a:lnTo>
                                          <a:pt x="12312" y="13817"/>
                                        </a:lnTo>
                                        <a:lnTo>
                                          <a:pt x="12175" y="14572"/>
                                        </a:lnTo>
                                        <a:lnTo>
                                          <a:pt x="11190" y="15007"/>
                                        </a:lnTo>
                                        <a:lnTo>
                                          <a:pt x="11026" y="15298"/>
                                        </a:lnTo>
                                        <a:lnTo>
                                          <a:pt x="10451" y="15298"/>
                                        </a:lnTo>
                                        <a:lnTo>
                                          <a:pt x="10752" y="15762"/>
                                        </a:lnTo>
                                        <a:lnTo>
                                          <a:pt x="10342" y="16052"/>
                                        </a:lnTo>
                                        <a:lnTo>
                                          <a:pt x="9904" y="15588"/>
                                        </a:lnTo>
                                        <a:lnTo>
                                          <a:pt x="9330" y="15762"/>
                                        </a:lnTo>
                                        <a:lnTo>
                                          <a:pt x="9631" y="16517"/>
                                        </a:lnTo>
                                        <a:lnTo>
                                          <a:pt x="9330" y="16517"/>
                                        </a:lnTo>
                                        <a:lnTo>
                                          <a:pt x="9330" y="16952"/>
                                        </a:lnTo>
                                        <a:lnTo>
                                          <a:pt x="8892" y="17562"/>
                                        </a:lnTo>
                                        <a:lnTo>
                                          <a:pt x="8618" y="17562"/>
                                        </a:lnTo>
                                        <a:lnTo>
                                          <a:pt x="8044" y="17707"/>
                                        </a:lnTo>
                                        <a:lnTo>
                                          <a:pt x="8208" y="18491"/>
                                        </a:lnTo>
                                        <a:lnTo>
                                          <a:pt x="8044" y="18926"/>
                                        </a:lnTo>
                                        <a:lnTo>
                                          <a:pt x="8044" y="19361"/>
                                        </a:lnTo>
                                        <a:lnTo>
                                          <a:pt x="7497" y="19681"/>
                                        </a:lnTo>
                                        <a:lnTo>
                                          <a:pt x="7086" y="19681"/>
                                        </a:lnTo>
                                        <a:lnTo>
                                          <a:pt x="6922" y="19216"/>
                                        </a:lnTo>
                                        <a:lnTo>
                                          <a:pt x="6648" y="19216"/>
                                        </a:lnTo>
                                        <a:lnTo>
                                          <a:pt x="6375" y="19361"/>
                                        </a:lnTo>
                                        <a:lnTo>
                                          <a:pt x="6211" y="19681"/>
                                        </a:lnTo>
                                        <a:lnTo>
                                          <a:pt x="6211" y="19971"/>
                                        </a:lnTo>
                                        <a:lnTo>
                                          <a:pt x="5636" y="19681"/>
                                        </a:lnTo>
                                        <a:lnTo>
                                          <a:pt x="5527" y="19361"/>
                                        </a:lnTo>
                                        <a:lnTo>
                                          <a:pt x="5089" y="19971"/>
                                        </a:lnTo>
                                        <a:lnTo>
                                          <a:pt x="4514" y="19361"/>
                                        </a:lnTo>
                                        <a:lnTo>
                                          <a:pt x="4514" y="18926"/>
                                        </a:lnTo>
                                        <a:lnTo>
                                          <a:pt x="4378" y="18781"/>
                                        </a:lnTo>
                                        <a:lnTo>
                                          <a:pt x="4378" y="18142"/>
                                        </a:lnTo>
                                        <a:lnTo>
                                          <a:pt x="4077" y="18026"/>
                                        </a:lnTo>
                                        <a:lnTo>
                                          <a:pt x="3967" y="17707"/>
                                        </a:lnTo>
                                        <a:lnTo>
                                          <a:pt x="3393" y="16836"/>
                                        </a:lnTo>
                                        <a:lnTo>
                                          <a:pt x="3256" y="16952"/>
                                        </a:lnTo>
                                        <a:lnTo>
                                          <a:pt x="2955" y="17242"/>
                                        </a:lnTo>
                                        <a:lnTo>
                                          <a:pt x="2517" y="17242"/>
                                        </a:lnTo>
                                        <a:lnTo>
                                          <a:pt x="1833" y="17707"/>
                                        </a:lnTo>
                                        <a:lnTo>
                                          <a:pt x="1395" y="17242"/>
                                        </a:lnTo>
                                        <a:lnTo>
                                          <a:pt x="1122" y="17242"/>
                                        </a:lnTo>
                                        <a:lnTo>
                                          <a:pt x="985" y="16952"/>
                                        </a:lnTo>
                                        <a:lnTo>
                                          <a:pt x="985" y="16836"/>
                                        </a:lnTo>
                                        <a:lnTo>
                                          <a:pt x="985" y="16226"/>
                                        </a:lnTo>
                                        <a:lnTo>
                                          <a:pt x="438" y="15762"/>
                                        </a:lnTo>
                                        <a:lnTo>
                                          <a:pt x="274" y="15762"/>
                                        </a:lnTo>
                                        <a:lnTo>
                                          <a:pt x="0" y="15298"/>
                                        </a:lnTo>
                                        <a:lnTo>
                                          <a:pt x="274" y="14572"/>
                                        </a:lnTo>
                                        <a:lnTo>
                                          <a:pt x="0" y="14398"/>
                                        </a:lnTo>
                                        <a:lnTo>
                                          <a:pt x="0" y="13817"/>
                                        </a:lnTo>
                                        <a:lnTo>
                                          <a:pt x="274" y="13643"/>
                                        </a:lnTo>
                                        <a:lnTo>
                                          <a:pt x="274" y="13033"/>
                                        </a:lnTo>
                                        <a:lnTo>
                                          <a:pt x="711" y="12453"/>
                                        </a:lnTo>
                                        <a:lnTo>
                                          <a:pt x="1395" y="13033"/>
                                        </a:lnTo>
                                        <a:lnTo>
                                          <a:pt x="1560" y="12627"/>
                                        </a:lnTo>
                                        <a:lnTo>
                                          <a:pt x="2955" y="12917"/>
                                        </a:lnTo>
                                        <a:lnTo>
                                          <a:pt x="3256" y="12627"/>
                                        </a:lnTo>
                                        <a:lnTo>
                                          <a:pt x="3393" y="12917"/>
                                        </a:lnTo>
                                        <a:lnTo>
                                          <a:pt x="7770" y="12917"/>
                                        </a:lnTo>
                                        <a:lnTo>
                                          <a:pt x="8208" y="11843"/>
                                        </a:lnTo>
                                        <a:lnTo>
                                          <a:pt x="7770" y="11379"/>
                                        </a:lnTo>
                                        <a:lnTo>
                                          <a:pt x="6922" y="0"/>
                                        </a:lnTo>
                                        <a:lnTo>
                                          <a:pt x="8892" y="0"/>
                                        </a:lnTo>
                                        <a:close/>
                                      </a:path>
                                    </a:pathLst>
                                  </a:custGeom>
                                  <a:solidFill>
                                    <a:srgbClr val="0C8742"/>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37" name="Freeform 112">
                                    <a:extLst>
                                      <a:ext uri="{FF2B5EF4-FFF2-40B4-BE49-F238E27FC236}">
                                        <a16:creationId xmlns:a16="http://schemas.microsoft.com/office/drawing/2014/main" id="{69A0AA35-C7A3-47A5-A4D9-ED3A4F33A9CF}"/>
                                      </a:ext>
                                    </a:extLst>
                                  </p:cNvPr>
                                  <p:cNvSpPr>
                                    <a:spLocks/>
                                  </p:cNvSpPr>
                                  <p:nvPr/>
                                </p:nvSpPr>
                                <p:spPr bwMode="auto">
                                  <a:xfrm>
                                    <a:off x="5809130" y="1848390"/>
                                    <a:ext cx="649095" cy="509004"/>
                                  </a:xfrm>
                                  <a:custGeom>
                                    <a:avLst/>
                                    <a:gdLst>
                                      <a:gd name="T0" fmla="*/ 15201 w 20000"/>
                                      <a:gd name="T1" fmla="*/ 0 h 20000"/>
                                      <a:gd name="T2" fmla="*/ 16839 w 20000"/>
                                      <a:gd name="T3" fmla="*/ 587 h 20000"/>
                                      <a:gd name="T4" fmla="*/ 17874 w 20000"/>
                                      <a:gd name="T5" fmla="*/ 1505 h 20000"/>
                                      <a:gd name="T6" fmla="*/ 18793 w 20000"/>
                                      <a:gd name="T7" fmla="*/ 954 h 20000"/>
                                      <a:gd name="T8" fmla="*/ 19080 w 20000"/>
                                      <a:gd name="T9" fmla="*/ 2092 h 20000"/>
                                      <a:gd name="T10" fmla="*/ 19080 w 20000"/>
                                      <a:gd name="T11" fmla="*/ 3450 h 20000"/>
                                      <a:gd name="T12" fmla="*/ 19511 w 20000"/>
                                      <a:gd name="T13" fmla="*/ 4000 h 20000"/>
                                      <a:gd name="T14" fmla="*/ 19511 w 20000"/>
                                      <a:gd name="T15" fmla="*/ 4587 h 20000"/>
                                      <a:gd name="T16" fmla="*/ 19971 w 20000"/>
                                      <a:gd name="T17" fmla="*/ 5505 h 20000"/>
                                      <a:gd name="T18" fmla="*/ 19799 w 20000"/>
                                      <a:gd name="T19" fmla="*/ 5688 h 20000"/>
                                      <a:gd name="T20" fmla="*/ 19511 w 20000"/>
                                      <a:gd name="T21" fmla="*/ 11009 h 20000"/>
                                      <a:gd name="T22" fmla="*/ 17586 w 20000"/>
                                      <a:gd name="T23" fmla="*/ 14055 h 20000"/>
                                      <a:gd name="T24" fmla="*/ 17270 w 20000"/>
                                      <a:gd name="T25" fmla="*/ 14642 h 20000"/>
                                      <a:gd name="T26" fmla="*/ 17155 w 20000"/>
                                      <a:gd name="T27" fmla="*/ 15376 h 20000"/>
                                      <a:gd name="T28" fmla="*/ 17155 w 20000"/>
                                      <a:gd name="T29" fmla="*/ 16147 h 20000"/>
                                      <a:gd name="T30" fmla="*/ 16839 w 20000"/>
                                      <a:gd name="T31" fmla="*/ 16881 h 20000"/>
                                      <a:gd name="T32" fmla="*/ 16408 w 20000"/>
                                      <a:gd name="T33" fmla="*/ 17101 h 20000"/>
                                      <a:gd name="T34" fmla="*/ 15948 w 20000"/>
                                      <a:gd name="T35" fmla="*/ 17468 h 20000"/>
                                      <a:gd name="T36" fmla="*/ 13707 w 20000"/>
                                      <a:gd name="T37" fmla="*/ 16881 h 20000"/>
                                      <a:gd name="T38" fmla="*/ 13276 w 20000"/>
                                      <a:gd name="T39" fmla="*/ 17101 h 20000"/>
                                      <a:gd name="T40" fmla="*/ 12816 w 20000"/>
                                      <a:gd name="T41" fmla="*/ 17468 h 20000"/>
                                      <a:gd name="T42" fmla="*/ 12385 w 20000"/>
                                      <a:gd name="T43" fmla="*/ 17651 h 20000"/>
                                      <a:gd name="T44" fmla="*/ 11638 w 20000"/>
                                      <a:gd name="T45" fmla="*/ 18055 h 20000"/>
                                      <a:gd name="T46" fmla="*/ 10115 w 20000"/>
                                      <a:gd name="T47" fmla="*/ 17101 h 20000"/>
                                      <a:gd name="T48" fmla="*/ 8649 w 20000"/>
                                      <a:gd name="T49" fmla="*/ 17468 h 20000"/>
                                      <a:gd name="T50" fmla="*/ 8218 w 20000"/>
                                      <a:gd name="T51" fmla="*/ 16881 h 20000"/>
                                      <a:gd name="T52" fmla="*/ 7471 w 20000"/>
                                      <a:gd name="T53" fmla="*/ 16514 h 20000"/>
                                      <a:gd name="T54" fmla="*/ 6724 w 20000"/>
                                      <a:gd name="T55" fmla="*/ 16147 h 20000"/>
                                      <a:gd name="T56" fmla="*/ 6724 w 20000"/>
                                      <a:gd name="T57" fmla="*/ 16514 h 20000"/>
                                      <a:gd name="T58" fmla="*/ 5833 w 20000"/>
                                      <a:gd name="T59" fmla="*/ 16514 h 20000"/>
                                      <a:gd name="T60" fmla="*/ 5374 w 20000"/>
                                      <a:gd name="T61" fmla="*/ 16881 h 20000"/>
                                      <a:gd name="T62" fmla="*/ 5057 w 20000"/>
                                      <a:gd name="T63" fmla="*/ 17651 h 20000"/>
                                      <a:gd name="T64" fmla="*/ 4339 w 20000"/>
                                      <a:gd name="T65" fmla="*/ 18459 h 20000"/>
                                      <a:gd name="T66" fmla="*/ 4339 w 20000"/>
                                      <a:gd name="T67" fmla="*/ 19963 h 20000"/>
                                      <a:gd name="T68" fmla="*/ 3879 w 20000"/>
                                      <a:gd name="T69" fmla="*/ 19376 h 20000"/>
                                      <a:gd name="T70" fmla="*/ 3420 w 20000"/>
                                      <a:gd name="T71" fmla="*/ 18606 h 20000"/>
                                      <a:gd name="T72" fmla="*/ 3132 w 20000"/>
                                      <a:gd name="T73" fmla="*/ 18606 h 20000"/>
                                      <a:gd name="T74" fmla="*/ 2845 w 20000"/>
                                      <a:gd name="T75" fmla="*/ 19376 h 20000"/>
                                      <a:gd name="T76" fmla="*/ 2414 w 20000"/>
                                      <a:gd name="T77" fmla="*/ 18606 h 20000"/>
                                      <a:gd name="T78" fmla="*/ 2701 w 20000"/>
                                      <a:gd name="T79" fmla="*/ 18459 h 20000"/>
                                      <a:gd name="T80" fmla="*/ 2414 w 20000"/>
                                      <a:gd name="T81" fmla="*/ 18055 h 20000"/>
                                      <a:gd name="T82" fmla="*/ 1954 w 20000"/>
                                      <a:gd name="T83" fmla="*/ 18055 h 20000"/>
                                      <a:gd name="T84" fmla="*/ 1063 w 20000"/>
                                      <a:gd name="T85" fmla="*/ 17468 h 20000"/>
                                      <a:gd name="T86" fmla="*/ 1063 w 20000"/>
                                      <a:gd name="T87" fmla="*/ 17101 h 20000"/>
                                      <a:gd name="T88" fmla="*/ 1494 w 20000"/>
                                      <a:gd name="T89" fmla="*/ 17101 h 20000"/>
                                      <a:gd name="T90" fmla="*/ 1494 w 20000"/>
                                      <a:gd name="T91" fmla="*/ 16881 h 20000"/>
                                      <a:gd name="T92" fmla="*/ 1063 w 20000"/>
                                      <a:gd name="T93" fmla="*/ 16881 h 20000"/>
                                      <a:gd name="T94" fmla="*/ 460 w 20000"/>
                                      <a:gd name="T95" fmla="*/ 16147 h 20000"/>
                                      <a:gd name="T96" fmla="*/ 316 w 20000"/>
                                      <a:gd name="T97" fmla="*/ 15596 h 20000"/>
                                      <a:gd name="T98" fmla="*/ 0 w 20000"/>
                                      <a:gd name="T99" fmla="*/ 15009 h 20000"/>
                                      <a:gd name="T100" fmla="*/ 0 w 20000"/>
                                      <a:gd name="T101" fmla="*/ 14422 h 20000"/>
                                      <a:gd name="T102" fmla="*/ 1207 w 20000"/>
                                      <a:gd name="T103" fmla="*/ 14055 h 20000"/>
                                      <a:gd name="T104" fmla="*/ 1494 w 20000"/>
                                      <a:gd name="T105" fmla="*/ 13651 h 20000"/>
                                      <a:gd name="T106" fmla="*/ 3879 w 20000"/>
                                      <a:gd name="T107" fmla="*/ 13505 h 20000"/>
                                      <a:gd name="T108" fmla="*/ 4339 w 20000"/>
                                      <a:gd name="T109" fmla="*/ 13651 h 20000"/>
                                      <a:gd name="T110" fmla="*/ 4770 w 20000"/>
                                      <a:gd name="T111" fmla="*/ 12550 h 20000"/>
                                      <a:gd name="T112" fmla="*/ 5057 w 20000"/>
                                      <a:gd name="T113" fmla="*/ 11009 h 20000"/>
                                      <a:gd name="T114" fmla="*/ 5374 w 20000"/>
                                      <a:gd name="T115" fmla="*/ 10642 h 20000"/>
                                      <a:gd name="T116" fmla="*/ 5374 w 20000"/>
                                      <a:gd name="T117" fmla="*/ 7413 h 20000"/>
                                      <a:gd name="T118" fmla="*/ 7471 w 20000"/>
                                      <a:gd name="T119" fmla="*/ 6459 h 20000"/>
                                      <a:gd name="T120" fmla="*/ 9397 w 20000"/>
                                      <a:gd name="T121" fmla="*/ 4183 h 20000"/>
                                      <a:gd name="T122" fmla="*/ 13994 w 20000"/>
                                      <a:gd name="T123" fmla="*/ 954 h 20000"/>
                                      <a:gd name="T124" fmla="*/ 15201 w 20000"/>
                                      <a:gd name="T12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0" h="20000">
                                        <a:moveTo>
                                          <a:pt x="15201" y="0"/>
                                        </a:moveTo>
                                        <a:lnTo>
                                          <a:pt x="16839" y="587"/>
                                        </a:lnTo>
                                        <a:lnTo>
                                          <a:pt x="17874" y="1505"/>
                                        </a:lnTo>
                                        <a:lnTo>
                                          <a:pt x="18793" y="954"/>
                                        </a:lnTo>
                                        <a:lnTo>
                                          <a:pt x="19080" y="2092"/>
                                        </a:lnTo>
                                        <a:lnTo>
                                          <a:pt x="19080" y="3450"/>
                                        </a:lnTo>
                                        <a:lnTo>
                                          <a:pt x="19511" y="4000"/>
                                        </a:lnTo>
                                        <a:lnTo>
                                          <a:pt x="19511" y="4587"/>
                                        </a:lnTo>
                                        <a:lnTo>
                                          <a:pt x="19971" y="5505"/>
                                        </a:lnTo>
                                        <a:lnTo>
                                          <a:pt x="19799" y="5688"/>
                                        </a:lnTo>
                                        <a:lnTo>
                                          <a:pt x="19511" y="11009"/>
                                        </a:lnTo>
                                        <a:lnTo>
                                          <a:pt x="17586" y="14055"/>
                                        </a:lnTo>
                                        <a:lnTo>
                                          <a:pt x="17270" y="14642"/>
                                        </a:lnTo>
                                        <a:lnTo>
                                          <a:pt x="17155" y="15376"/>
                                        </a:lnTo>
                                        <a:lnTo>
                                          <a:pt x="17155" y="16147"/>
                                        </a:lnTo>
                                        <a:lnTo>
                                          <a:pt x="16839" y="16881"/>
                                        </a:lnTo>
                                        <a:lnTo>
                                          <a:pt x="16408" y="17101"/>
                                        </a:lnTo>
                                        <a:lnTo>
                                          <a:pt x="15948" y="17468"/>
                                        </a:lnTo>
                                        <a:lnTo>
                                          <a:pt x="13707" y="16881"/>
                                        </a:lnTo>
                                        <a:lnTo>
                                          <a:pt x="13276" y="17101"/>
                                        </a:lnTo>
                                        <a:lnTo>
                                          <a:pt x="12816" y="17468"/>
                                        </a:lnTo>
                                        <a:lnTo>
                                          <a:pt x="12385" y="17651"/>
                                        </a:lnTo>
                                        <a:lnTo>
                                          <a:pt x="11638" y="18055"/>
                                        </a:lnTo>
                                        <a:lnTo>
                                          <a:pt x="10115" y="17101"/>
                                        </a:lnTo>
                                        <a:lnTo>
                                          <a:pt x="8649" y="17468"/>
                                        </a:lnTo>
                                        <a:lnTo>
                                          <a:pt x="8218" y="16881"/>
                                        </a:lnTo>
                                        <a:lnTo>
                                          <a:pt x="7471" y="16514"/>
                                        </a:lnTo>
                                        <a:lnTo>
                                          <a:pt x="6724" y="16147"/>
                                        </a:lnTo>
                                        <a:lnTo>
                                          <a:pt x="6724" y="16514"/>
                                        </a:lnTo>
                                        <a:lnTo>
                                          <a:pt x="5833" y="16514"/>
                                        </a:lnTo>
                                        <a:lnTo>
                                          <a:pt x="5374" y="16881"/>
                                        </a:lnTo>
                                        <a:lnTo>
                                          <a:pt x="5057" y="17651"/>
                                        </a:lnTo>
                                        <a:lnTo>
                                          <a:pt x="4339" y="18459"/>
                                        </a:lnTo>
                                        <a:lnTo>
                                          <a:pt x="4339" y="19963"/>
                                        </a:lnTo>
                                        <a:lnTo>
                                          <a:pt x="3879" y="19376"/>
                                        </a:lnTo>
                                        <a:lnTo>
                                          <a:pt x="3420" y="18606"/>
                                        </a:lnTo>
                                        <a:lnTo>
                                          <a:pt x="3132" y="18606"/>
                                        </a:lnTo>
                                        <a:lnTo>
                                          <a:pt x="2845" y="19376"/>
                                        </a:lnTo>
                                        <a:lnTo>
                                          <a:pt x="2414" y="18606"/>
                                        </a:lnTo>
                                        <a:lnTo>
                                          <a:pt x="2701" y="18459"/>
                                        </a:lnTo>
                                        <a:lnTo>
                                          <a:pt x="2414" y="18055"/>
                                        </a:lnTo>
                                        <a:lnTo>
                                          <a:pt x="1954" y="18055"/>
                                        </a:lnTo>
                                        <a:lnTo>
                                          <a:pt x="1063" y="17468"/>
                                        </a:lnTo>
                                        <a:lnTo>
                                          <a:pt x="1063" y="17101"/>
                                        </a:lnTo>
                                        <a:lnTo>
                                          <a:pt x="1494" y="17101"/>
                                        </a:lnTo>
                                        <a:lnTo>
                                          <a:pt x="1494" y="16881"/>
                                        </a:lnTo>
                                        <a:lnTo>
                                          <a:pt x="1063" y="16881"/>
                                        </a:lnTo>
                                        <a:lnTo>
                                          <a:pt x="460" y="16147"/>
                                        </a:lnTo>
                                        <a:lnTo>
                                          <a:pt x="316" y="15596"/>
                                        </a:lnTo>
                                        <a:lnTo>
                                          <a:pt x="0" y="15009"/>
                                        </a:lnTo>
                                        <a:lnTo>
                                          <a:pt x="0" y="14422"/>
                                        </a:lnTo>
                                        <a:lnTo>
                                          <a:pt x="1207" y="14055"/>
                                        </a:lnTo>
                                        <a:lnTo>
                                          <a:pt x="1494" y="13651"/>
                                        </a:lnTo>
                                        <a:lnTo>
                                          <a:pt x="3879" y="13505"/>
                                        </a:lnTo>
                                        <a:lnTo>
                                          <a:pt x="4339" y="13651"/>
                                        </a:lnTo>
                                        <a:lnTo>
                                          <a:pt x="4770" y="12550"/>
                                        </a:lnTo>
                                        <a:lnTo>
                                          <a:pt x="5057" y="11009"/>
                                        </a:lnTo>
                                        <a:lnTo>
                                          <a:pt x="5374" y="10642"/>
                                        </a:lnTo>
                                        <a:lnTo>
                                          <a:pt x="5374" y="7413"/>
                                        </a:lnTo>
                                        <a:lnTo>
                                          <a:pt x="7471" y="6459"/>
                                        </a:lnTo>
                                        <a:lnTo>
                                          <a:pt x="9397" y="4183"/>
                                        </a:lnTo>
                                        <a:lnTo>
                                          <a:pt x="13994" y="954"/>
                                        </a:lnTo>
                                        <a:lnTo>
                                          <a:pt x="15201" y="0"/>
                                        </a:lnTo>
                                        <a:close/>
                                      </a:path>
                                    </a:pathLst>
                                  </a:custGeom>
                                  <a:solidFill>
                                    <a:srgbClr val="0C8742"/>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38" name="Freeform 98">
                                    <a:extLst>
                                      <a:ext uri="{FF2B5EF4-FFF2-40B4-BE49-F238E27FC236}">
                                        <a16:creationId xmlns:a16="http://schemas.microsoft.com/office/drawing/2014/main" id="{B53EC50D-15FD-4F48-8928-053792CDF40F}"/>
                                      </a:ext>
                                    </a:extLst>
                                  </p:cNvPr>
                                  <p:cNvSpPr>
                                    <a:spLocks/>
                                  </p:cNvSpPr>
                                  <p:nvPr/>
                                </p:nvSpPr>
                                <p:spPr bwMode="auto">
                                  <a:xfrm>
                                    <a:off x="6367164" y="1855393"/>
                                    <a:ext cx="429617" cy="681785"/>
                                  </a:xfrm>
                                  <a:custGeom>
                                    <a:avLst/>
                                    <a:gdLst>
                                      <a:gd name="T0" fmla="*/ 4685 w 20000"/>
                                      <a:gd name="T1" fmla="*/ 0 h 20000"/>
                                      <a:gd name="T2" fmla="*/ 19957 w 20000"/>
                                      <a:gd name="T3" fmla="*/ 9507 h 20000"/>
                                      <a:gd name="T4" fmla="*/ 17744 w 20000"/>
                                      <a:gd name="T5" fmla="*/ 9918 h 20000"/>
                                      <a:gd name="T6" fmla="*/ 17267 w 20000"/>
                                      <a:gd name="T7" fmla="*/ 10767 h 20000"/>
                                      <a:gd name="T8" fmla="*/ 17267 w 20000"/>
                                      <a:gd name="T9" fmla="*/ 11479 h 20000"/>
                                      <a:gd name="T10" fmla="*/ 17050 w 20000"/>
                                      <a:gd name="T11" fmla="*/ 12603 h 20000"/>
                                      <a:gd name="T12" fmla="*/ 16356 w 20000"/>
                                      <a:gd name="T13" fmla="*/ 13616 h 20000"/>
                                      <a:gd name="T14" fmla="*/ 17050 w 20000"/>
                                      <a:gd name="T15" fmla="*/ 13616 h 20000"/>
                                      <a:gd name="T16" fmla="*/ 17267 w 20000"/>
                                      <a:gd name="T17" fmla="*/ 14329 h 20000"/>
                                      <a:gd name="T18" fmla="*/ 18178 w 20000"/>
                                      <a:gd name="T19" fmla="*/ 15178 h 20000"/>
                                      <a:gd name="T20" fmla="*/ 17050 w 20000"/>
                                      <a:gd name="T21" fmla="*/ 15616 h 20000"/>
                                      <a:gd name="T22" fmla="*/ 15445 w 20000"/>
                                      <a:gd name="T23" fmla="*/ 16575 h 20000"/>
                                      <a:gd name="T24" fmla="*/ 14100 w 20000"/>
                                      <a:gd name="T25" fmla="*/ 17288 h 20000"/>
                                      <a:gd name="T26" fmla="*/ 13015 w 20000"/>
                                      <a:gd name="T27" fmla="*/ 17699 h 20000"/>
                                      <a:gd name="T28" fmla="*/ 10542 w 20000"/>
                                      <a:gd name="T29" fmla="*/ 18137 h 20000"/>
                                      <a:gd name="T30" fmla="*/ 10542 w 20000"/>
                                      <a:gd name="T31" fmla="*/ 18849 h 20000"/>
                                      <a:gd name="T32" fmla="*/ 8980 w 20000"/>
                                      <a:gd name="T33" fmla="*/ 18986 h 20000"/>
                                      <a:gd name="T34" fmla="*/ 7809 w 20000"/>
                                      <a:gd name="T35" fmla="*/ 18986 h 20000"/>
                                      <a:gd name="T36" fmla="*/ 6030 w 20000"/>
                                      <a:gd name="T37" fmla="*/ 19534 h 20000"/>
                                      <a:gd name="T38" fmla="*/ 4685 w 20000"/>
                                      <a:gd name="T39" fmla="*/ 19699 h 20000"/>
                                      <a:gd name="T40" fmla="*/ 3991 w 20000"/>
                                      <a:gd name="T41" fmla="*/ 19534 h 20000"/>
                                      <a:gd name="T42" fmla="*/ 3124 w 20000"/>
                                      <a:gd name="T43" fmla="*/ 18411 h 20000"/>
                                      <a:gd name="T44" fmla="*/ 1128 w 20000"/>
                                      <a:gd name="T45" fmla="*/ 17288 h 20000"/>
                                      <a:gd name="T46" fmla="*/ 2213 w 20000"/>
                                      <a:gd name="T47" fmla="*/ 16740 h 20000"/>
                                      <a:gd name="T48" fmla="*/ 3124 w 20000"/>
                                      <a:gd name="T49" fmla="*/ 16301 h 20000"/>
                                      <a:gd name="T50" fmla="*/ 2907 w 20000"/>
                                      <a:gd name="T51" fmla="*/ 14877 h 20000"/>
                                      <a:gd name="T52" fmla="*/ 2473 w 20000"/>
                                      <a:gd name="T53" fmla="*/ 13616 h 20000"/>
                                      <a:gd name="T54" fmla="*/ 1779 w 20000"/>
                                      <a:gd name="T55" fmla="*/ 12877 h 20000"/>
                                      <a:gd name="T56" fmla="*/ 694 w 20000"/>
                                      <a:gd name="T57" fmla="*/ 12603 h 20000"/>
                                      <a:gd name="T58" fmla="*/ 0 w 20000"/>
                                      <a:gd name="T59" fmla="*/ 11315 h 20000"/>
                                      <a:gd name="T60" fmla="*/ 694 w 20000"/>
                                      <a:gd name="T61" fmla="*/ 10356 h 20000"/>
                                      <a:gd name="T62" fmla="*/ 3991 w 20000"/>
                                      <a:gd name="T63" fmla="*/ 4082 h 20000"/>
                                      <a:gd name="T64" fmla="*/ 3557 w 20000"/>
                                      <a:gd name="T65" fmla="*/ 3260 h 20000"/>
                                      <a:gd name="T66" fmla="*/ 2907 w 20000"/>
                                      <a:gd name="T67" fmla="*/ 2411 h 20000"/>
                                      <a:gd name="T68" fmla="*/ 2473 w 20000"/>
                                      <a:gd name="T69" fmla="*/ 54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2473" y="548"/>
                                        </a:moveTo>
                                        <a:lnTo>
                                          <a:pt x="4685" y="0"/>
                                        </a:lnTo>
                                        <a:lnTo>
                                          <a:pt x="19957" y="4822"/>
                                        </a:lnTo>
                                        <a:lnTo>
                                          <a:pt x="19957" y="9507"/>
                                        </a:lnTo>
                                        <a:lnTo>
                                          <a:pt x="18395" y="9644"/>
                                        </a:lnTo>
                                        <a:lnTo>
                                          <a:pt x="17744" y="9918"/>
                                        </a:lnTo>
                                        <a:lnTo>
                                          <a:pt x="18178" y="10055"/>
                                        </a:lnTo>
                                        <a:lnTo>
                                          <a:pt x="17267" y="10767"/>
                                        </a:lnTo>
                                        <a:lnTo>
                                          <a:pt x="17050" y="11041"/>
                                        </a:lnTo>
                                        <a:lnTo>
                                          <a:pt x="17267" y="11479"/>
                                        </a:lnTo>
                                        <a:lnTo>
                                          <a:pt x="16616" y="11918"/>
                                        </a:lnTo>
                                        <a:lnTo>
                                          <a:pt x="17050" y="12603"/>
                                        </a:lnTo>
                                        <a:lnTo>
                                          <a:pt x="16356" y="13041"/>
                                        </a:lnTo>
                                        <a:lnTo>
                                          <a:pt x="16356" y="13616"/>
                                        </a:lnTo>
                                        <a:lnTo>
                                          <a:pt x="16616" y="13315"/>
                                        </a:lnTo>
                                        <a:lnTo>
                                          <a:pt x="17050" y="13616"/>
                                        </a:lnTo>
                                        <a:lnTo>
                                          <a:pt x="17050" y="13753"/>
                                        </a:lnTo>
                                        <a:lnTo>
                                          <a:pt x="17267" y="14329"/>
                                        </a:lnTo>
                                        <a:lnTo>
                                          <a:pt x="17267" y="14877"/>
                                        </a:lnTo>
                                        <a:lnTo>
                                          <a:pt x="18178" y="15178"/>
                                        </a:lnTo>
                                        <a:lnTo>
                                          <a:pt x="17744" y="15616"/>
                                        </a:lnTo>
                                        <a:lnTo>
                                          <a:pt x="17050" y="15616"/>
                                        </a:lnTo>
                                        <a:lnTo>
                                          <a:pt x="15922" y="15890"/>
                                        </a:lnTo>
                                        <a:lnTo>
                                          <a:pt x="15445" y="16575"/>
                                        </a:lnTo>
                                        <a:lnTo>
                                          <a:pt x="14794" y="16740"/>
                                        </a:lnTo>
                                        <a:lnTo>
                                          <a:pt x="14100" y="17288"/>
                                        </a:lnTo>
                                        <a:lnTo>
                                          <a:pt x="13666" y="17425"/>
                                        </a:lnTo>
                                        <a:lnTo>
                                          <a:pt x="13015" y="17699"/>
                                        </a:lnTo>
                                        <a:lnTo>
                                          <a:pt x="11193" y="17863"/>
                                        </a:lnTo>
                                        <a:lnTo>
                                          <a:pt x="10542" y="18137"/>
                                        </a:lnTo>
                                        <a:lnTo>
                                          <a:pt x="10759" y="18411"/>
                                        </a:lnTo>
                                        <a:lnTo>
                                          <a:pt x="10542" y="18849"/>
                                        </a:lnTo>
                                        <a:lnTo>
                                          <a:pt x="9414" y="18986"/>
                                        </a:lnTo>
                                        <a:lnTo>
                                          <a:pt x="8980" y="18986"/>
                                        </a:lnTo>
                                        <a:lnTo>
                                          <a:pt x="8330" y="19260"/>
                                        </a:lnTo>
                                        <a:lnTo>
                                          <a:pt x="7809" y="18986"/>
                                        </a:lnTo>
                                        <a:lnTo>
                                          <a:pt x="6941" y="19260"/>
                                        </a:lnTo>
                                        <a:lnTo>
                                          <a:pt x="6030" y="19534"/>
                                        </a:lnTo>
                                        <a:lnTo>
                                          <a:pt x="5857" y="19260"/>
                                        </a:lnTo>
                                        <a:lnTo>
                                          <a:pt x="4685" y="19699"/>
                                        </a:lnTo>
                                        <a:lnTo>
                                          <a:pt x="3991" y="19973"/>
                                        </a:lnTo>
                                        <a:lnTo>
                                          <a:pt x="3991" y="19534"/>
                                        </a:lnTo>
                                        <a:lnTo>
                                          <a:pt x="3557" y="19260"/>
                                        </a:lnTo>
                                        <a:lnTo>
                                          <a:pt x="3124" y="18411"/>
                                        </a:lnTo>
                                        <a:lnTo>
                                          <a:pt x="2473" y="18137"/>
                                        </a:lnTo>
                                        <a:lnTo>
                                          <a:pt x="1128" y="17288"/>
                                        </a:lnTo>
                                        <a:lnTo>
                                          <a:pt x="1345" y="16740"/>
                                        </a:lnTo>
                                        <a:lnTo>
                                          <a:pt x="2213" y="16740"/>
                                        </a:lnTo>
                                        <a:lnTo>
                                          <a:pt x="3991" y="16740"/>
                                        </a:lnTo>
                                        <a:lnTo>
                                          <a:pt x="3124" y="16301"/>
                                        </a:lnTo>
                                        <a:lnTo>
                                          <a:pt x="2907" y="15616"/>
                                        </a:lnTo>
                                        <a:lnTo>
                                          <a:pt x="2907" y="14877"/>
                                        </a:lnTo>
                                        <a:lnTo>
                                          <a:pt x="2907" y="14329"/>
                                        </a:lnTo>
                                        <a:lnTo>
                                          <a:pt x="2473" y="13616"/>
                                        </a:lnTo>
                                        <a:lnTo>
                                          <a:pt x="1779" y="13315"/>
                                        </a:lnTo>
                                        <a:lnTo>
                                          <a:pt x="1779" y="12877"/>
                                        </a:lnTo>
                                        <a:lnTo>
                                          <a:pt x="1128" y="12877"/>
                                        </a:lnTo>
                                        <a:lnTo>
                                          <a:pt x="694" y="12603"/>
                                        </a:lnTo>
                                        <a:lnTo>
                                          <a:pt x="0" y="11918"/>
                                        </a:lnTo>
                                        <a:lnTo>
                                          <a:pt x="0" y="11315"/>
                                        </a:lnTo>
                                        <a:lnTo>
                                          <a:pt x="174" y="10767"/>
                                        </a:lnTo>
                                        <a:lnTo>
                                          <a:pt x="694" y="10356"/>
                                        </a:lnTo>
                                        <a:lnTo>
                                          <a:pt x="3557" y="8055"/>
                                        </a:lnTo>
                                        <a:lnTo>
                                          <a:pt x="3991" y="4082"/>
                                        </a:lnTo>
                                        <a:lnTo>
                                          <a:pt x="4252" y="3973"/>
                                        </a:lnTo>
                                        <a:lnTo>
                                          <a:pt x="3557" y="3260"/>
                                        </a:lnTo>
                                        <a:lnTo>
                                          <a:pt x="3557" y="2849"/>
                                        </a:lnTo>
                                        <a:lnTo>
                                          <a:pt x="2907" y="2411"/>
                                        </a:lnTo>
                                        <a:lnTo>
                                          <a:pt x="2907" y="1397"/>
                                        </a:lnTo>
                                        <a:lnTo>
                                          <a:pt x="2473" y="548"/>
                                        </a:lnTo>
                                        <a:close/>
                                      </a:path>
                                    </a:pathLst>
                                  </a:custGeom>
                                  <a:solidFill>
                                    <a:srgbClr val="86C3A1"/>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39" name="Freeform 140">
                                    <a:extLst>
                                      <a:ext uri="{FF2B5EF4-FFF2-40B4-BE49-F238E27FC236}">
                                        <a16:creationId xmlns:a16="http://schemas.microsoft.com/office/drawing/2014/main" id="{EB615D21-E1DF-4F69-AD5A-0FDE14A6BEA8}"/>
                                      </a:ext>
                                    </a:extLst>
                                  </p:cNvPr>
                                  <p:cNvSpPr>
                                    <a:spLocks/>
                                  </p:cNvSpPr>
                                  <p:nvPr/>
                                </p:nvSpPr>
                                <p:spPr bwMode="auto">
                                  <a:xfrm>
                                    <a:off x="6278438" y="3090544"/>
                                    <a:ext cx="518341" cy="513672"/>
                                  </a:xfrm>
                                  <a:custGeom>
                                    <a:avLst/>
                                    <a:gdLst>
                                      <a:gd name="T0" fmla="*/ 2955 w 20000"/>
                                      <a:gd name="T1" fmla="*/ 0 h 20000"/>
                                      <a:gd name="T2" fmla="*/ 4288 w 20000"/>
                                      <a:gd name="T3" fmla="*/ 0 h 20000"/>
                                      <a:gd name="T4" fmla="*/ 8216 w 20000"/>
                                      <a:gd name="T5" fmla="*/ 0 h 20000"/>
                                      <a:gd name="T6" fmla="*/ 8396 w 20000"/>
                                      <a:gd name="T7" fmla="*/ 1127 h 20000"/>
                                      <a:gd name="T8" fmla="*/ 8757 w 20000"/>
                                      <a:gd name="T9" fmla="*/ 2073 h 20000"/>
                                      <a:gd name="T10" fmla="*/ 11207 w 20000"/>
                                      <a:gd name="T11" fmla="*/ 3564 h 20000"/>
                                      <a:gd name="T12" fmla="*/ 12685 w 20000"/>
                                      <a:gd name="T13" fmla="*/ 3200 h 20000"/>
                                      <a:gd name="T14" fmla="*/ 13045 w 20000"/>
                                      <a:gd name="T15" fmla="*/ 2655 h 20000"/>
                                      <a:gd name="T16" fmla="*/ 13802 w 20000"/>
                                      <a:gd name="T17" fmla="*/ 1709 h 20000"/>
                                      <a:gd name="T18" fmla="*/ 14739 w 20000"/>
                                      <a:gd name="T19" fmla="*/ 2473 h 20000"/>
                                      <a:gd name="T20" fmla="*/ 16613 w 20000"/>
                                      <a:gd name="T21" fmla="*/ 3564 h 20000"/>
                                      <a:gd name="T22" fmla="*/ 16216 w 20000"/>
                                      <a:gd name="T23" fmla="*/ 5673 h 20000"/>
                                      <a:gd name="T24" fmla="*/ 17189 w 20000"/>
                                      <a:gd name="T25" fmla="*/ 6618 h 20000"/>
                                      <a:gd name="T26" fmla="*/ 17189 w 20000"/>
                                      <a:gd name="T27" fmla="*/ 8473 h 20000"/>
                                      <a:gd name="T28" fmla="*/ 17694 w 20000"/>
                                      <a:gd name="T29" fmla="*/ 8473 h 20000"/>
                                      <a:gd name="T30" fmla="*/ 19387 w 20000"/>
                                      <a:gd name="T31" fmla="*/ 8109 h 20000"/>
                                      <a:gd name="T32" fmla="*/ 19964 w 20000"/>
                                      <a:gd name="T33" fmla="*/ 8109 h 20000"/>
                                      <a:gd name="T34" fmla="*/ 19964 w 20000"/>
                                      <a:gd name="T35" fmla="*/ 11127 h 20000"/>
                                      <a:gd name="T36" fmla="*/ 19964 w 20000"/>
                                      <a:gd name="T37" fmla="*/ 11891 h 20000"/>
                                      <a:gd name="T38" fmla="*/ 16613 w 20000"/>
                                      <a:gd name="T39" fmla="*/ 16945 h 20000"/>
                                      <a:gd name="T40" fmla="*/ 18667 w 20000"/>
                                      <a:gd name="T41" fmla="*/ 19382 h 20000"/>
                                      <a:gd name="T42" fmla="*/ 15099 w 20000"/>
                                      <a:gd name="T43" fmla="*/ 19964 h 20000"/>
                                      <a:gd name="T44" fmla="*/ 13622 w 20000"/>
                                      <a:gd name="T45" fmla="*/ 19964 h 20000"/>
                                      <a:gd name="T46" fmla="*/ 10847 w 20000"/>
                                      <a:gd name="T47" fmla="*/ 19382 h 20000"/>
                                      <a:gd name="T48" fmla="*/ 4288 w 20000"/>
                                      <a:gd name="T49" fmla="*/ 19018 h 20000"/>
                                      <a:gd name="T50" fmla="*/ 2955 w 20000"/>
                                      <a:gd name="T51" fmla="*/ 18473 h 20000"/>
                                      <a:gd name="T52" fmla="*/ 1477 w 20000"/>
                                      <a:gd name="T53" fmla="*/ 18836 h 20000"/>
                                      <a:gd name="T54" fmla="*/ 577 w 20000"/>
                                      <a:gd name="T55" fmla="*/ 18836 h 20000"/>
                                      <a:gd name="T56" fmla="*/ 360 w 20000"/>
                                      <a:gd name="T57" fmla="*/ 17527 h 20000"/>
                                      <a:gd name="T58" fmla="*/ 577 w 20000"/>
                                      <a:gd name="T59" fmla="*/ 16400 h 20000"/>
                                      <a:gd name="T60" fmla="*/ 1333 w 20000"/>
                                      <a:gd name="T61" fmla="*/ 13382 h 20000"/>
                                      <a:gd name="T62" fmla="*/ 2054 w 20000"/>
                                      <a:gd name="T63" fmla="*/ 11491 h 20000"/>
                                      <a:gd name="T64" fmla="*/ 3387 w 20000"/>
                                      <a:gd name="T65" fmla="*/ 10545 h 20000"/>
                                      <a:gd name="T66" fmla="*/ 3387 w 20000"/>
                                      <a:gd name="T67" fmla="*/ 7927 h 20000"/>
                                      <a:gd name="T68" fmla="*/ 2450 w 20000"/>
                                      <a:gd name="T69" fmla="*/ 5127 h 20000"/>
                                      <a:gd name="T70" fmla="*/ 2054 w 20000"/>
                                      <a:gd name="T71" fmla="*/ 1709 h 20000"/>
                                      <a:gd name="T72" fmla="*/ 2054 w 20000"/>
                                      <a:gd name="T73" fmla="*/ 21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2450" y="0"/>
                                        </a:moveTo>
                                        <a:lnTo>
                                          <a:pt x="2955" y="0"/>
                                        </a:lnTo>
                                        <a:lnTo>
                                          <a:pt x="3532" y="218"/>
                                        </a:lnTo>
                                        <a:lnTo>
                                          <a:pt x="4288" y="0"/>
                                        </a:lnTo>
                                        <a:lnTo>
                                          <a:pt x="7279" y="0"/>
                                        </a:lnTo>
                                        <a:lnTo>
                                          <a:pt x="8216" y="0"/>
                                        </a:lnTo>
                                        <a:lnTo>
                                          <a:pt x="8396" y="764"/>
                                        </a:lnTo>
                                        <a:lnTo>
                                          <a:pt x="8396" y="1127"/>
                                        </a:lnTo>
                                        <a:lnTo>
                                          <a:pt x="8757" y="1709"/>
                                        </a:lnTo>
                                        <a:lnTo>
                                          <a:pt x="8757" y="2073"/>
                                        </a:lnTo>
                                        <a:lnTo>
                                          <a:pt x="9730" y="3564"/>
                                        </a:lnTo>
                                        <a:lnTo>
                                          <a:pt x="11207" y="3564"/>
                                        </a:lnTo>
                                        <a:lnTo>
                                          <a:pt x="11351" y="3200"/>
                                        </a:lnTo>
                                        <a:lnTo>
                                          <a:pt x="12685" y="3200"/>
                                        </a:lnTo>
                                        <a:lnTo>
                                          <a:pt x="12685" y="2655"/>
                                        </a:lnTo>
                                        <a:lnTo>
                                          <a:pt x="13045" y="2655"/>
                                        </a:lnTo>
                                        <a:lnTo>
                                          <a:pt x="13045" y="2073"/>
                                        </a:lnTo>
                                        <a:lnTo>
                                          <a:pt x="13802" y="1709"/>
                                        </a:lnTo>
                                        <a:lnTo>
                                          <a:pt x="14739" y="1491"/>
                                        </a:lnTo>
                                        <a:lnTo>
                                          <a:pt x="14739" y="2473"/>
                                        </a:lnTo>
                                        <a:lnTo>
                                          <a:pt x="16216" y="2473"/>
                                        </a:lnTo>
                                        <a:lnTo>
                                          <a:pt x="16613" y="3564"/>
                                        </a:lnTo>
                                        <a:lnTo>
                                          <a:pt x="16973" y="4545"/>
                                        </a:lnTo>
                                        <a:lnTo>
                                          <a:pt x="16216" y="5673"/>
                                        </a:lnTo>
                                        <a:lnTo>
                                          <a:pt x="16973" y="6400"/>
                                        </a:lnTo>
                                        <a:lnTo>
                                          <a:pt x="17189" y="6618"/>
                                        </a:lnTo>
                                        <a:lnTo>
                                          <a:pt x="17189" y="7927"/>
                                        </a:lnTo>
                                        <a:lnTo>
                                          <a:pt x="17189" y="8473"/>
                                        </a:lnTo>
                                        <a:lnTo>
                                          <a:pt x="17550" y="8836"/>
                                        </a:lnTo>
                                        <a:lnTo>
                                          <a:pt x="17694" y="8473"/>
                                        </a:lnTo>
                                        <a:lnTo>
                                          <a:pt x="18486" y="8473"/>
                                        </a:lnTo>
                                        <a:lnTo>
                                          <a:pt x="19387" y="8109"/>
                                        </a:lnTo>
                                        <a:lnTo>
                                          <a:pt x="19964" y="8473"/>
                                        </a:lnTo>
                                        <a:lnTo>
                                          <a:pt x="19964" y="8109"/>
                                        </a:lnTo>
                                        <a:lnTo>
                                          <a:pt x="19964" y="9964"/>
                                        </a:lnTo>
                                        <a:lnTo>
                                          <a:pt x="19964" y="11127"/>
                                        </a:lnTo>
                                        <a:lnTo>
                                          <a:pt x="19964" y="11491"/>
                                        </a:lnTo>
                                        <a:lnTo>
                                          <a:pt x="19964" y="11891"/>
                                        </a:lnTo>
                                        <a:lnTo>
                                          <a:pt x="16973" y="11891"/>
                                        </a:lnTo>
                                        <a:lnTo>
                                          <a:pt x="16613" y="16945"/>
                                        </a:lnTo>
                                        <a:lnTo>
                                          <a:pt x="18126" y="18291"/>
                                        </a:lnTo>
                                        <a:lnTo>
                                          <a:pt x="18667" y="19382"/>
                                        </a:lnTo>
                                        <a:lnTo>
                                          <a:pt x="15676" y="19964"/>
                                        </a:lnTo>
                                        <a:lnTo>
                                          <a:pt x="15099" y="19964"/>
                                        </a:lnTo>
                                        <a:lnTo>
                                          <a:pt x="14523" y="19964"/>
                                        </a:lnTo>
                                        <a:lnTo>
                                          <a:pt x="13622" y="19964"/>
                                        </a:lnTo>
                                        <a:lnTo>
                                          <a:pt x="11351" y="19782"/>
                                        </a:lnTo>
                                        <a:lnTo>
                                          <a:pt x="10847" y="19382"/>
                                        </a:lnTo>
                                        <a:lnTo>
                                          <a:pt x="10631" y="18836"/>
                                        </a:lnTo>
                                        <a:lnTo>
                                          <a:pt x="4288" y="19018"/>
                                        </a:lnTo>
                                        <a:lnTo>
                                          <a:pt x="3928" y="19018"/>
                                        </a:lnTo>
                                        <a:lnTo>
                                          <a:pt x="2955" y="18473"/>
                                        </a:lnTo>
                                        <a:lnTo>
                                          <a:pt x="2450" y="18291"/>
                                        </a:lnTo>
                                        <a:lnTo>
                                          <a:pt x="1477" y="18836"/>
                                        </a:lnTo>
                                        <a:lnTo>
                                          <a:pt x="1333" y="18836"/>
                                        </a:lnTo>
                                        <a:lnTo>
                                          <a:pt x="577" y="18836"/>
                                        </a:lnTo>
                                        <a:lnTo>
                                          <a:pt x="360" y="18836"/>
                                        </a:lnTo>
                                        <a:lnTo>
                                          <a:pt x="360" y="17527"/>
                                        </a:lnTo>
                                        <a:lnTo>
                                          <a:pt x="0" y="16764"/>
                                        </a:lnTo>
                                        <a:lnTo>
                                          <a:pt x="577" y="16400"/>
                                        </a:lnTo>
                                        <a:lnTo>
                                          <a:pt x="1333" y="14873"/>
                                        </a:lnTo>
                                        <a:lnTo>
                                          <a:pt x="1333" y="13382"/>
                                        </a:lnTo>
                                        <a:lnTo>
                                          <a:pt x="1874" y="12036"/>
                                        </a:lnTo>
                                        <a:lnTo>
                                          <a:pt x="2054" y="11491"/>
                                        </a:lnTo>
                                        <a:lnTo>
                                          <a:pt x="2811" y="10945"/>
                                        </a:lnTo>
                                        <a:lnTo>
                                          <a:pt x="3387" y="10545"/>
                                        </a:lnTo>
                                        <a:lnTo>
                                          <a:pt x="3532" y="9055"/>
                                        </a:lnTo>
                                        <a:lnTo>
                                          <a:pt x="3387" y="7927"/>
                                        </a:lnTo>
                                        <a:lnTo>
                                          <a:pt x="2811" y="6618"/>
                                        </a:lnTo>
                                        <a:lnTo>
                                          <a:pt x="2450" y="5127"/>
                                        </a:lnTo>
                                        <a:lnTo>
                                          <a:pt x="2955" y="4545"/>
                                        </a:lnTo>
                                        <a:lnTo>
                                          <a:pt x="2054" y="1709"/>
                                        </a:lnTo>
                                        <a:lnTo>
                                          <a:pt x="1333" y="218"/>
                                        </a:lnTo>
                                        <a:lnTo>
                                          <a:pt x="2054" y="218"/>
                                        </a:lnTo>
                                        <a:lnTo>
                                          <a:pt x="2450" y="0"/>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40" name="Freeform 139">
                                    <a:extLst>
                                      <a:ext uri="{FF2B5EF4-FFF2-40B4-BE49-F238E27FC236}">
                                        <a16:creationId xmlns:a16="http://schemas.microsoft.com/office/drawing/2014/main" id="{14272427-F3BD-4A36-9AD6-DD7FF4D23105}"/>
                                      </a:ext>
                                    </a:extLst>
                                  </p:cNvPr>
                                  <p:cNvSpPr>
                                    <a:spLocks/>
                                  </p:cNvSpPr>
                                  <p:nvPr/>
                                </p:nvSpPr>
                                <p:spPr bwMode="auto">
                                  <a:xfrm>
                                    <a:off x="6301787" y="3027502"/>
                                    <a:ext cx="39693" cy="53703"/>
                                  </a:xfrm>
                                  <a:custGeom>
                                    <a:avLst/>
                                    <a:gdLst>
                                      <a:gd name="T0" fmla="*/ 0 w 20000"/>
                                      <a:gd name="T1" fmla="*/ 10690 h 20000"/>
                                      <a:gd name="T2" fmla="*/ 6977 w 20000"/>
                                      <a:gd name="T3" fmla="*/ 5517 h 20000"/>
                                      <a:gd name="T4" fmla="*/ 6977 w 20000"/>
                                      <a:gd name="T5" fmla="*/ 2069 h 20000"/>
                                      <a:gd name="T6" fmla="*/ 14419 w 20000"/>
                                      <a:gd name="T7" fmla="*/ 0 h 20000"/>
                                      <a:gd name="T8" fmla="*/ 19535 w 20000"/>
                                      <a:gd name="T9" fmla="*/ 2069 h 20000"/>
                                      <a:gd name="T10" fmla="*/ 19535 w 20000"/>
                                      <a:gd name="T11" fmla="*/ 5517 h 20000"/>
                                      <a:gd name="T12" fmla="*/ 12093 w 20000"/>
                                      <a:gd name="T13" fmla="*/ 10690 h 20000"/>
                                      <a:gd name="T14" fmla="*/ 12093 w 20000"/>
                                      <a:gd name="T15" fmla="*/ 19655 h 20000"/>
                                      <a:gd name="T16" fmla="*/ 5116 w 20000"/>
                                      <a:gd name="T17" fmla="*/ 19655 h 20000"/>
                                      <a:gd name="T18" fmla="*/ 5116 w 20000"/>
                                      <a:gd name="T19" fmla="*/ 16207 h 20000"/>
                                      <a:gd name="T20" fmla="*/ 0 w 20000"/>
                                      <a:gd name="T21" fmla="*/ 1069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0" y="10690"/>
                                        </a:moveTo>
                                        <a:lnTo>
                                          <a:pt x="6977" y="5517"/>
                                        </a:lnTo>
                                        <a:lnTo>
                                          <a:pt x="6977" y="2069"/>
                                        </a:lnTo>
                                        <a:lnTo>
                                          <a:pt x="14419" y="0"/>
                                        </a:lnTo>
                                        <a:lnTo>
                                          <a:pt x="19535" y="2069"/>
                                        </a:lnTo>
                                        <a:lnTo>
                                          <a:pt x="19535" y="5517"/>
                                        </a:lnTo>
                                        <a:lnTo>
                                          <a:pt x="12093" y="10690"/>
                                        </a:lnTo>
                                        <a:lnTo>
                                          <a:pt x="12093" y="19655"/>
                                        </a:lnTo>
                                        <a:lnTo>
                                          <a:pt x="5116" y="19655"/>
                                        </a:lnTo>
                                        <a:lnTo>
                                          <a:pt x="5116" y="16207"/>
                                        </a:lnTo>
                                        <a:lnTo>
                                          <a:pt x="0" y="10690"/>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41" name="Freeform 137">
                                    <a:extLst>
                                      <a:ext uri="{FF2B5EF4-FFF2-40B4-BE49-F238E27FC236}">
                                        <a16:creationId xmlns:a16="http://schemas.microsoft.com/office/drawing/2014/main" id="{5FF3B619-F5B5-4BB0-9E49-7F024A983259}"/>
                                      </a:ext>
                                    </a:extLst>
                                  </p:cNvPr>
                                  <p:cNvSpPr>
                                    <a:spLocks/>
                                  </p:cNvSpPr>
                                  <p:nvPr/>
                                </p:nvSpPr>
                                <p:spPr bwMode="auto">
                                  <a:xfrm>
                                    <a:off x="5834812" y="2322368"/>
                                    <a:ext cx="126083" cy="261507"/>
                                  </a:xfrm>
                                  <a:custGeom>
                                    <a:avLst/>
                                    <a:gdLst>
                                      <a:gd name="T0" fmla="*/ 10815 w 20000"/>
                                      <a:gd name="T1" fmla="*/ 1495 h 20000"/>
                                      <a:gd name="T2" fmla="*/ 12296 w 20000"/>
                                      <a:gd name="T3" fmla="*/ 0 h 20000"/>
                                      <a:gd name="T4" fmla="*/ 13778 w 20000"/>
                                      <a:gd name="T5" fmla="*/ 0 h 20000"/>
                                      <a:gd name="T6" fmla="*/ 16000 w 20000"/>
                                      <a:gd name="T7" fmla="*/ 1495 h 20000"/>
                                      <a:gd name="T8" fmla="*/ 18370 w 20000"/>
                                      <a:gd name="T9" fmla="*/ 2633 h 20000"/>
                                      <a:gd name="T10" fmla="*/ 18370 w 20000"/>
                                      <a:gd name="T11" fmla="*/ 2918 h 20000"/>
                                      <a:gd name="T12" fmla="*/ 19852 w 20000"/>
                                      <a:gd name="T13" fmla="*/ 5552 h 20000"/>
                                      <a:gd name="T14" fmla="*/ 18370 w 20000"/>
                                      <a:gd name="T15" fmla="*/ 6690 h 20000"/>
                                      <a:gd name="T16" fmla="*/ 18370 w 20000"/>
                                      <a:gd name="T17" fmla="*/ 7758 h 20000"/>
                                      <a:gd name="T18" fmla="*/ 17630 w 20000"/>
                                      <a:gd name="T19" fmla="*/ 8470 h 20000"/>
                                      <a:gd name="T20" fmla="*/ 16000 w 20000"/>
                                      <a:gd name="T21" fmla="*/ 10320 h 20000"/>
                                      <a:gd name="T22" fmla="*/ 13778 w 20000"/>
                                      <a:gd name="T23" fmla="*/ 10747 h 20000"/>
                                      <a:gd name="T24" fmla="*/ 13778 w 20000"/>
                                      <a:gd name="T25" fmla="*/ 12527 h 20000"/>
                                      <a:gd name="T26" fmla="*/ 13778 w 20000"/>
                                      <a:gd name="T27" fmla="*/ 16157 h 20000"/>
                                      <a:gd name="T28" fmla="*/ 14519 w 20000"/>
                                      <a:gd name="T29" fmla="*/ 19217 h 20000"/>
                                      <a:gd name="T30" fmla="*/ 10815 w 20000"/>
                                      <a:gd name="T31" fmla="*/ 19217 h 20000"/>
                                      <a:gd name="T32" fmla="*/ 6074 w 20000"/>
                                      <a:gd name="T33" fmla="*/ 19929 h 20000"/>
                                      <a:gd name="T34" fmla="*/ 6074 w 20000"/>
                                      <a:gd name="T35" fmla="*/ 18434 h 20000"/>
                                      <a:gd name="T36" fmla="*/ 6074 w 20000"/>
                                      <a:gd name="T37" fmla="*/ 18078 h 20000"/>
                                      <a:gd name="T38" fmla="*/ 6074 w 20000"/>
                                      <a:gd name="T39" fmla="*/ 10320 h 20000"/>
                                      <a:gd name="T40" fmla="*/ 4593 w 20000"/>
                                      <a:gd name="T41" fmla="*/ 9181 h 20000"/>
                                      <a:gd name="T42" fmla="*/ 3852 w 20000"/>
                                      <a:gd name="T43" fmla="*/ 7758 h 20000"/>
                                      <a:gd name="T44" fmla="*/ 1481 w 20000"/>
                                      <a:gd name="T45" fmla="*/ 6690 h 20000"/>
                                      <a:gd name="T46" fmla="*/ 0 w 20000"/>
                                      <a:gd name="T47" fmla="*/ 4840 h 20000"/>
                                      <a:gd name="T48" fmla="*/ 2370 w 20000"/>
                                      <a:gd name="T49" fmla="*/ 4413 h 20000"/>
                                      <a:gd name="T50" fmla="*/ 4593 w 20000"/>
                                      <a:gd name="T51" fmla="*/ 3701 h 20000"/>
                                      <a:gd name="T52" fmla="*/ 8444 w 20000"/>
                                      <a:gd name="T53" fmla="*/ 2918 h 20000"/>
                                      <a:gd name="T54" fmla="*/ 10815 w 20000"/>
                                      <a:gd name="T55" fmla="*/ 149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0" h="20000">
                                        <a:moveTo>
                                          <a:pt x="10815" y="1495"/>
                                        </a:moveTo>
                                        <a:lnTo>
                                          <a:pt x="12296" y="0"/>
                                        </a:lnTo>
                                        <a:lnTo>
                                          <a:pt x="13778" y="0"/>
                                        </a:lnTo>
                                        <a:lnTo>
                                          <a:pt x="16000" y="1495"/>
                                        </a:lnTo>
                                        <a:lnTo>
                                          <a:pt x="18370" y="2633"/>
                                        </a:lnTo>
                                        <a:lnTo>
                                          <a:pt x="18370" y="2918"/>
                                        </a:lnTo>
                                        <a:lnTo>
                                          <a:pt x="19852" y="5552"/>
                                        </a:lnTo>
                                        <a:lnTo>
                                          <a:pt x="18370" y="6690"/>
                                        </a:lnTo>
                                        <a:lnTo>
                                          <a:pt x="18370" y="7758"/>
                                        </a:lnTo>
                                        <a:lnTo>
                                          <a:pt x="17630" y="8470"/>
                                        </a:lnTo>
                                        <a:lnTo>
                                          <a:pt x="16000" y="10320"/>
                                        </a:lnTo>
                                        <a:lnTo>
                                          <a:pt x="13778" y="10747"/>
                                        </a:lnTo>
                                        <a:lnTo>
                                          <a:pt x="13778" y="12527"/>
                                        </a:lnTo>
                                        <a:lnTo>
                                          <a:pt x="13778" y="16157"/>
                                        </a:lnTo>
                                        <a:lnTo>
                                          <a:pt x="14519" y="19217"/>
                                        </a:lnTo>
                                        <a:lnTo>
                                          <a:pt x="10815" y="19217"/>
                                        </a:lnTo>
                                        <a:lnTo>
                                          <a:pt x="6074" y="19929"/>
                                        </a:lnTo>
                                        <a:lnTo>
                                          <a:pt x="6074" y="18434"/>
                                        </a:lnTo>
                                        <a:lnTo>
                                          <a:pt x="6074" y="18078"/>
                                        </a:lnTo>
                                        <a:lnTo>
                                          <a:pt x="6074" y="10320"/>
                                        </a:lnTo>
                                        <a:lnTo>
                                          <a:pt x="4593" y="9181"/>
                                        </a:lnTo>
                                        <a:lnTo>
                                          <a:pt x="3852" y="7758"/>
                                        </a:lnTo>
                                        <a:lnTo>
                                          <a:pt x="1481" y="6690"/>
                                        </a:lnTo>
                                        <a:lnTo>
                                          <a:pt x="0" y="4840"/>
                                        </a:lnTo>
                                        <a:lnTo>
                                          <a:pt x="2370" y="4413"/>
                                        </a:lnTo>
                                        <a:lnTo>
                                          <a:pt x="4593" y="3701"/>
                                        </a:lnTo>
                                        <a:lnTo>
                                          <a:pt x="8444" y="2918"/>
                                        </a:lnTo>
                                        <a:lnTo>
                                          <a:pt x="10815" y="1495"/>
                                        </a:lnTo>
                                        <a:close/>
                                      </a:path>
                                    </a:pathLst>
                                  </a:custGeom>
                                  <a:solidFill>
                                    <a:srgbClr val="86C3A1"/>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42" name="Freeform 136">
                                    <a:extLst>
                                      <a:ext uri="{FF2B5EF4-FFF2-40B4-BE49-F238E27FC236}">
                                        <a16:creationId xmlns:a16="http://schemas.microsoft.com/office/drawing/2014/main" id="{6F8C8C92-F2F0-43D8-B17E-582C252932AA}"/>
                                      </a:ext>
                                    </a:extLst>
                                  </p:cNvPr>
                                  <p:cNvSpPr>
                                    <a:spLocks/>
                                  </p:cNvSpPr>
                                  <p:nvPr/>
                                </p:nvSpPr>
                                <p:spPr bwMode="auto">
                                  <a:xfrm>
                                    <a:off x="6616996" y="3599547"/>
                                    <a:ext cx="373580" cy="396929"/>
                                  </a:xfrm>
                                  <a:custGeom>
                                    <a:avLst/>
                                    <a:gdLst>
                                      <a:gd name="T0" fmla="*/ 11900 w 20000"/>
                                      <a:gd name="T1" fmla="*/ 0 h 20000"/>
                                      <a:gd name="T2" fmla="*/ 12400 w 20000"/>
                                      <a:gd name="T3" fmla="*/ 1224 h 20000"/>
                                      <a:gd name="T4" fmla="*/ 13750 w 20000"/>
                                      <a:gd name="T5" fmla="*/ 2682 h 20000"/>
                                      <a:gd name="T6" fmla="*/ 13750 w 20000"/>
                                      <a:gd name="T7" fmla="*/ 3435 h 20000"/>
                                      <a:gd name="T8" fmla="*/ 15050 w 20000"/>
                                      <a:gd name="T9" fmla="*/ 4141 h 20000"/>
                                      <a:gd name="T10" fmla="*/ 16300 w 20000"/>
                                      <a:gd name="T11" fmla="*/ 4612 h 20000"/>
                                      <a:gd name="T12" fmla="*/ 16600 w 20000"/>
                                      <a:gd name="T13" fmla="*/ 5835 h 20000"/>
                                      <a:gd name="T14" fmla="*/ 17100 w 20000"/>
                                      <a:gd name="T15" fmla="*/ 5835 h 20000"/>
                                      <a:gd name="T16" fmla="*/ 17400 w 20000"/>
                                      <a:gd name="T17" fmla="*/ 7294 h 20000"/>
                                      <a:gd name="T18" fmla="*/ 17900 w 20000"/>
                                      <a:gd name="T19" fmla="*/ 8282 h 20000"/>
                                      <a:gd name="T20" fmla="*/ 18650 w 20000"/>
                                      <a:gd name="T21" fmla="*/ 8282 h 20000"/>
                                      <a:gd name="T22" fmla="*/ 19950 w 20000"/>
                                      <a:gd name="T23" fmla="*/ 8518 h 20000"/>
                                      <a:gd name="T24" fmla="*/ 19950 w 20000"/>
                                      <a:gd name="T25" fmla="*/ 9694 h 20000"/>
                                      <a:gd name="T26" fmla="*/ 19150 w 20000"/>
                                      <a:gd name="T27" fmla="*/ 10447 h 20000"/>
                                      <a:gd name="T28" fmla="*/ 18400 w 20000"/>
                                      <a:gd name="T29" fmla="*/ 10447 h 20000"/>
                                      <a:gd name="T30" fmla="*/ 17100 w 20000"/>
                                      <a:gd name="T31" fmla="*/ 11718 h 20000"/>
                                      <a:gd name="T32" fmla="*/ 16600 w 20000"/>
                                      <a:gd name="T33" fmla="*/ 11718 h 20000"/>
                                      <a:gd name="T34" fmla="*/ 16300 w 20000"/>
                                      <a:gd name="T35" fmla="*/ 12188 h 20000"/>
                                      <a:gd name="T36" fmla="*/ 15800 w 20000"/>
                                      <a:gd name="T37" fmla="*/ 12376 h 20000"/>
                                      <a:gd name="T38" fmla="*/ 15050 w 20000"/>
                                      <a:gd name="T39" fmla="*/ 13365 h 20000"/>
                                      <a:gd name="T40" fmla="*/ 15050 w 20000"/>
                                      <a:gd name="T41" fmla="*/ 14400 h 20000"/>
                                      <a:gd name="T42" fmla="*/ 14250 w 20000"/>
                                      <a:gd name="T43" fmla="*/ 14871 h 20000"/>
                                      <a:gd name="T44" fmla="*/ 13000 w 20000"/>
                                      <a:gd name="T45" fmla="*/ 15341 h 20000"/>
                                      <a:gd name="T46" fmla="*/ 11900 w 20000"/>
                                      <a:gd name="T47" fmla="*/ 17271 h 20000"/>
                                      <a:gd name="T48" fmla="*/ 10850 w 20000"/>
                                      <a:gd name="T49" fmla="*/ 17271 h 20000"/>
                                      <a:gd name="T50" fmla="*/ 9600 w 20000"/>
                                      <a:gd name="T51" fmla="*/ 17271 h 20000"/>
                                      <a:gd name="T52" fmla="*/ 8300 w 20000"/>
                                      <a:gd name="T53" fmla="*/ 17271 h 20000"/>
                                      <a:gd name="T54" fmla="*/ 7000 w 20000"/>
                                      <a:gd name="T55" fmla="*/ 16518 h 20000"/>
                                      <a:gd name="T56" fmla="*/ 5750 w 20000"/>
                                      <a:gd name="T57" fmla="*/ 16518 h 20000"/>
                                      <a:gd name="T58" fmla="*/ 5750 w 20000"/>
                                      <a:gd name="T59" fmla="*/ 18024 h 20000"/>
                                      <a:gd name="T60" fmla="*/ 4400 w 20000"/>
                                      <a:gd name="T61" fmla="*/ 19200 h 20000"/>
                                      <a:gd name="T62" fmla="*/ 3600 w 20000"/>
                                      <a:gd name="T63" fmla="*/ 19200 h 20000"/>
                                      <a:gd name="T64" fmla="*/ 3600 w 20000"/>
                                      <a:gd name="T65" fmla="*/ 19482 h 20000"/>
                                      <a:gd name="T66" fmla="*/ 2350 w 20000"/>
                                      <a:gd name="T67" fmla="*/ 19482 h 20000"/>
                                      <a:gd name="T68" fmla="*/ 1050 w 20000"/>
                                      <a:gd name="T69" fmla="*/ 19953 h 20000"/>
                                      <a:gd name="T70" fmla="*/ 1050 w 20000"/>
                                      <a:gd name="T71" fmla="*/ 18729 h 20000"/>
                                      <a:gd name="T72" fmla="*/ 1550 w 20000"/>
                                      <a:gd name="T73" fmla="*/ 18024 h 20000"/>
                                      <a:gd name="T74" fmla="*/ 1050 w 20000"/>
                                      <a:gd name="T75" fmla="*/ 17271 h 20000"/>
                                      <a:gd name="T76" fmla="*/ 800 w 20000"/>
                                      <a:gd name="T77" fmla="*/ 16047 h 20000"/>
                                      <a:gd name="T78" fmla="*/ 0 w 20000"/>
                                      <a:gd name="T79" fmla="*/ 15341 h 20000"/>
                                      <a:gd name="T80" fmla="*/ 300 w 20000"/>
                                      <a:gd name="T81" fmla="*/ 8988 h 20000"/>
                                      <a:gd name="T82" fmla="*/ 2350 w 20000"/>
                                      <a:gd name="T83" fmla="*/ 8988 h 20000"/>
                                      <a:gd name="T84" fmla="*/ 2850 w 20000"/>
                                      <a:gd name="T85" fmla="*/ 1224 h 20000"/>
                                      <a:gd name="T86" fmla="*/ 5750 w 20000"/>
                                      <a:gd name="T87" fmla="*/ 753 h 20000"/>
                                      <a:gd name="T88" fmla="*/ 7500 w 20000"/>
                                      <a:gd name="T89" fmla="*/ 188 h 20000"/>
                                      <a:gd name="T90" fmla="*/ 8300 w 20000"/>
                                      <a:gd name="T91" fmla="*/ 1224 h 20000"/>
                                      <a:gd name="T92" fmla="*/ 9850 w 20000"/>
                                      <a:gd name="T93" fmla="*/ 188 h 20000"/>
                                      <a:gd name="T94" fmla="*/ 10350 w 20000"/>
                                      <a:gd name="T95" fmla="*/ 188 h 20000"/>
                                      <a:gd name="T96" fmla="*/ 11150 w 20000"/>
                                      <a:gd name="T97" fmla="*/ 0 h 20000"/>
                                      <a:gd name="T98" fmla="*/ 11900 w 20000"/>
                                      <a:gd name="T9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00" h="20000">
                                        <a:moveTo>
                                          <a:pt x="11900" y="0"/>
                                        </a:moveTo>
                                        <a:lnTo>
                                          <a:pt x="12400" y="1224"/>
                                        </a:lnTo>
                                        <a:lnTo>
                                          <a:pt x="13750" y="2682"/>
                                        </a:lnTo>
                                        <a:lnTo>
                                          <a:pt x="13750" y="3435"/>
                                        </a:lnTo>
                                        <a:lnTo>
                                          <a:pt x="15050" y="4141"/>
                                        </a:lnTo>
                                        <a:lnTo>
                                          <a:pt x="16300" y="4612"/>
                                        </a:lnTo>
                                        <a:lnTo>
                                          <a:pt x="16600" y="5835"/>
                                        </a:lnTo>
                                        <a:lnTo>
                                          <a:pt x="17100" y="5835"/>
                                        </a:lnTo>
                                        <a:lnTo>
                                          <a:pt x="17400" y="7294"/>
                                        </a:lnTo>
                                        <a:lnTo>
                                          <a:pt x="17900" y="8282"/>
                                        </a:lnTo>
                                        <a:lnTo>
                                          <a:pt x="18650" y="8282"/>
                                        </a:lnTo>
                                        <a:lnTo>
                                          <a:pt x="19950" y="8518"/>
                                        </a:lnTo>
                                        <a:lnTo>
                                          <a:pt x="19950" y="9694"/>
                                        </a:lnTo>
                                        <a:lnTo>
                                          <a:pt x="19150" y="10447"/>
                                        </a:lnTo>
                                        <a:lnTo>
                                          <a:pt x="18400" y="10447"/>
                                        </a:lnTo>
                                        <a:lnTo>
                                          <a:pt x="17100" y="11718"/>
                                        </a:lnTo>
                                        <a:lnTo>
                                          <a:pt x="16600" y="11718"/>
                                        </a:lnTo>
                                        <a:lnTo>
                                          <a:pt x="16300" y="12188"/>
                                        </a:lnTo>
                                        <a:lnTo>
                                          <a:pt x="15800" y="12376"/>
                                        </a:lnTo>
                                        <a:lnTo>
                                          <a:pt x="15050" y="13365"/>
                                        </a:lnTo>
                                        <a:lnTo>
                                          <a:pt x="15050" y="14400"/>
                                        </a:lnTo>
                                        <a:lnTo>
                                          <a:pt x="14250" y="14871"/>
                                        </a:lnTo>
                                        <a:lnTo>
                                          <a:pt x="13000" y="15341"/>
                                        </a:lnTo>
                                        <a:lnTo>
                                          <a:pt x="11900" y="17271"/>
                                        </a:lnTo>
                                        <a:lnTo>
                                          <a:pt x="10850" y="17271"/>
                                        </a:lnTo>
                                        <a:lnTo>
                                          <a:pt x="9600" y="17271"/>
                                        </a:lnTo>
                                        <a:lnTo>
                                          <a:pt x="8300" y="17271"/>
                                        </a:lnTo>
                                        <a:lnTo>
                                          <a:pt x="7000" y="16518"/>
                                        </a:lnTo>
                                        <a:lnTo>
                                          <a:pt x="5750" y="16518"/>
                                        </a:lnTo>
                                        <a:lnTo>
                                          <a:pt x="5750" y="18024"/>
                                        </a:lnTo>
                                        <a:lnTo>
                                          <a:pt x="4400" y="19200"/>
                                        </a:lnTo>
                                        <a:lnTo>
                                          <a:pt x="3600" y="19200"/>
                                        </a:lnTo>
                                        <a:lnTo>
                                          <a:pt x="3600" y="19482"/>
                                        </a:lnTo>
                                        <a:lnTo>
                                          <a:pt x="2350" y="19482"/>
                                        </a:lnTo>
                                        <a:lnTo>
                                          <a:pt x="1050" y="19953"/>
                                        </a:lnTo>
                                        <a:lnTo>
                                          <a:pt x="1050" y="18729"/>
                                        </a:lnTo>
                                        <a:lnTo>
                                          <a:pt x="1550" y="18024"/>
                                        </a:lnTo>
                                        <a:lnTo>
                                          <a:pt x="1050" y="17271"/>
                                        </a:lnTo>
                                        <a:lnTo>
                                          <a:pt x="800" y="16047"/>
                                        </a:lnTo>
                                        <a:lnTo>
                                          <a:pt x="0" y="15341"/>
                                        </a:lnTo>
                                        <a:lnTo>
                                          <a:pt x="300" y="8988"/>
                                        </a:lnTo>
                                        <a:lnTo>
                                          <a:pt x="2350" y="8988"/>
                                        </a:lnTo>
                                        <a:lnTo>
                                          <a:pt x="2850" y="1224"/>
                                        </a:lnTo>
                                        <a:lnTo>
                                          <a:pt x="5750" y="753"/>
                                        </a:lnTo>
                                        <a:lnTo>
                                          <a:pt x="7500" y="188"/>
                                        </a:lnTo>
                                        <a:lnTo>
                                          <a:pt x="8300" y="1224"/>
                                        </a:lnTo>
                                        <a:lnTo>
                                          <a:pt x="9850" y="188"/>
                                        </a:lnTo>
                                        <a:lnTo>
                                          <a:pt x="10350" y="188"/>
                                        </a:lnTo>
                                        <a:lnTo>
                                          <a:pt x="11150" y="0"/>
                                        </a:lnTo>
                                        <a:lnTo>
                                          <a:pt x="11900" y="0"/>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43" name="Freeform 135">
                                    <a:extLst>
                                      <a:ext uri="{FF2B5EF4-FFF2-40B4-BE49-F238E27FC236}">
                                        <a16:creationId xmlns:a16="http://schemas.microsoft.com/office/drawing/2014/main" id="{F9229AEB-C5CA-4570-9453-9B89F1793525}"/>
                                      </a:ext>
                                    </a:extLst>
                                  </p:cNvPr>
                                  <p:cNvSpPr>
                                    <a:spLocks/>
                                  </p:cNvSpPr>
                                  <p:nvPr/>
                                </p:nvSpPr>
                                <p:spPr bwMode="auto">
                                  <a:xfrm>
                                    <a:off x="5577977" y="2207960"/>
                                    <a:ext cx="326882" cy="242828"/>
                                  </a:xfrm>
                                  <a:custGeom>
                                    <a:avLst/>
                                    <a:gdLst>
                                      <a:gd name="T0" fmla="*/ 14269 w 20000"/>
                                      <a:gd name="T1" fmla="*/ 769 h 20000"/>
                                      <a:gd name="T2" fmla="*/ 14269 w 20000"/>
                                      <a:gd name="T3" fmla="*/ 2000 h 20000"/>
                                      <a:gd name="T4" fmla="*/ 14900 w 20000"/>
                                      <a:gd name="T5" fmla="*/ 3154 h 20000"/>
                                      <a:gd name="T6" fmla="*/ 15129 w 20000"/>
                                      <a:gd name="T7" fmla="*/ 4385 h 20000"/>
                                      <a:gd name="T8" fmla="*/ 16332 w 20000"/>
                                      <a:gd name="T9" fmla="*/ 5923 h 20000"/>
                                      <a:gd name="T10" fmla="*/ 17249 w 20000"/>
                                      <a:gd name="T11" fmla="*/ 5923 h 20000"/>
                                      <a:gd name="T12" fmla="*/ 17249 w 20000"/>
                                      <a:gd name="T13" fmla="*/ 6385 h 20000"/>
                                      <a:gd name="T14" fmla="*/ 16332 w 20000"/>
                                      <a:gd name="T15" fmla="*/ 6385 h 20000"/>
                                      <a:gd name="T16" fmla="*/ 16332 w 20000"/>
                                      <a:gd name="T17" fmla="*/ 7154 h 20000"/>
                                      <a:gd name="T18" fmla="*/ 18166 w 20000"/>
                                      <a:gd name="T19" fmla="*/ 8308 h 20000"/>
                                      <a:gd name="T20" fmla="*/ 19026 w 20000"/>
                                      <a:gd name="T21" fmla="*/ 8308 h 20000"/>
                                      <a:gd name="T22" fmla="*/ 19599 w 20000"/>
                                      <a:gd name="T23" fmla="*/ 9154 h 20000"/>
                                      <a:gd name="T24" fmla="*/ 19026 w 20000"/>
                                      <a:gd name="T25" fmla="*/ 9538 h 20000"/>
                                      <a:gd name="T26" fmla="*/ 19943 w 20000"/>
                                      <a:gd name="T27" fmla="*/ 11154 h 20000"/>
                                      <a:gd name="T28" fmla="*/ 19026 w 20000"/>
                                      <a:gd name="T29" fmla="*/ 12692 h 20000"/>
                                      <a:gd name="T30" fmla="*/ 17593 w 20000"/>
                                      <a:gd name="T31" fmla="*/ 13538 h 20000"/>
                                      <a:gd name="T32" fmla="*/ 16676 w 20000"/>
                                      <a:gd name="T33" fmla="*/ 14308 h 20000"/>
                                      <a:gd name="T34" fmla="*/ 15759 w 20000"/>
                                      <a:gd name="T35" fmla="*/ 14769 h 20000"/>
                                      <a:gd name="T36" fmla="*/ 14900 w 20000"/>
                                      <a:gd name="T37" fmla="*/ 14769 h 20000"/>
                                      <a:gd name="T38" fmla="*/ 14269 w 20000"/>
                                      <a:gd name="T39" fmla="*/ 14769 h 20000"/>
                                      <a:gd name="T40" fmla="*/ 13696 w 20000"/>
                                      <a:gd name="T41" fmla="*/ 14308 h 20000"/>
                                      <a:gd name="T42" fmla="*/ 12779 w 20000"/>
                                      <a:gd name="T43" fmla="*/ 14308 h 20000"/>
                                      <a:gd name="T44" fmla="*/ 12550 w 20000"/>
                                      <a:gd name="T45" fmla="*/ 14769 h 20000"/>
                                      <a:gd name="T46" fmla="*/ 6590 w 20000"/>
                                      <a:gd name="T47" fmla="*/ 14308 h 20000"/>
                                      <a:gd name="T48" fmla="*/ 6246 w 20000"/>
                                      <a:gd name="T49" fmla="*/ 15538 h 20000"/>
                                      <a:gd name="T50" fmla="*/ 6590 w 20000"/>
                                      <a:gd name="T51" fmla="*/ 17923 h 20000"/>
                                      <a:gd name="T52" fmla="*/ 6590 w 20000"/>
                                      <a:gd name="T53" fmla="*/ 19923 h 20000"/>
                                      <a:gd name="T54" fmla="*/ 4814 w 20000"/>
                                      <a:gd name="T55" fmla="*/ 17923 h 20000"/>
                                      <a:gd name="T56" fmla="*/ 3324 w 20000"/>
                                      <a:gd name="T57" fmla="*/ 17923 h 20000"/>
                                      <a:gd name="T58" fmla="*/ 2693 w 20000"/>
                                      <a:gd name="T59" fmla="*/ 19462 h 20000"/>
                                      <a:gd name="T60" fmla="*/ 1777 w 20000"/>
                                      <a:gd name="T61" fmla="*/ 19462 h 20000"/>
                                      <a:gd name="T62" fmla="*/ 917 w 20000"/>
                                      <a:gd name="T63" fmla="*/ 17538 h 20000"/>
                                      <a:gd name="T64" fmla="*/ 0 w 20000"/>
                                      <a:gd name="T65" fmla="*/ 16769 h 20000"/>
                                      <a:gd name="T66" fmla="*/ 0 w 20000"/>
                                      <a:gd name="T67" fmla="*/ 15846 h 20000"/>
                                      <a:gd name="T68" fmla="*/ 0 w 20000"/>
                                      <a:gd name="T69" fmla="*/ 14769 h 20000"/>
                                      <a:gd name="T70" fmla="*/ 344 w 20000"/>
                                      <a:gd name="T71" fmla="*/ 13538 h 20000"/>
                                      <a:gd name="T72" fmla="*/ 0 w 20000"/>
                                      <a:gd name="T73" fmla="*/ 11538 h 20000"/>
                                      <a:gd name="T74" fmla="*/ 1203 w 20000"/>
                                      <a:gd name="T75" fmla="*/ 11154 h 20000"/>
                                      <a:gd name="T76" fmla="*/ 1777 w 20000"/>
                                      <a:gd name="T77" fmla="*/ 11154 h 20000"/>
                                      <a:gd name="T78" fmla="*/ 2693 w 20000"/>
                                      <a:gd name="T79" fmla="*/ 9538 h 20000"/>
                                      <a:gd name="T80" fmla="*/ 2693 w 20000"/>
                                      <a:gd name="T81" fmla="*/ 8308 h 20000"/>
                                      <a:gd name="T82" fmla="*/ 3324 w 20000"/>
                                      <a:gd name="T83" fmla="*/ 8308 h 20000"/>
                                      <a:gd name="T84" fmla="*/ 2693 w 20000"/>
                                      <a:gd name="T85" fmla="*/ 6385 h 20000"/>
                                      <a:gd name="T86" fmla="*/ 3897 w 20000"/>
                                      <a:gd name="T87" fmla="*/ 5923 h 20000"/>
                                      <a:gd name="T88" fmla="*/ 4814 w 20000"/>
                                      <a:gd name="T89" fmla="*/ 7154 h 20000"/>
                                      <a:gd name="T90" fmla="*/ 5673 w 20000"/>
                                      <a:gd name="T91" fmla="*/ 6385 h 20000"/>
                                      <a:gd name="T92" fmla="*/ 5043 w 20000"/>
                                      <a:gd name="T93" fmla="*/ 5154 h 20000"/>
                                      <a:gd name="T94" fmla="*/ 6246 w 20000"/>
                                      <a:gd name="T95" fmla="*/ 5154 h 20000"/>
                                      <a:gd name="T96" fmla="*/ 6590 w 20000"/>
                                      <a:gd name="T97" fmla="*/ 4385 h 20000"/>
                                      <a:gd name="T98" fmla="*/ 8653 w 20000"/>
                                      <a:gd name="T99" fmla="*/ 3154 h 20000"/>
                                      <a:gd name="T100" fmla="*/ 8940 w 20000"/>
                                      <a:gd name="T101" fmla="*/ 1231 h 20000"/>
                                      <a:gd name="T102" fmla="*/ 11289 w 20000"/>
                                      <a:gd name="T103" fmla="*/ 1231 h 20000"/>
                                      <a:gd name="T104" fmla="*/ 11862 w 20000"/>
                                      <a:gd name="T105" fmla="*/ 0 h 20000"/>
                                      <a:gd name="T106" fmla="*/ 14269 w 20000"/>
                                      <a:gd name="T107" fmla="*/ 76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00" h="20000">
                                        <a:moveTo>
                                          <a:pt x="14269" y="769"/>
                                        </a:moveTo>
                                        <a:lnTo>
                                          <a:pt x="14269" y="2000"/>
                                        </a:lnTo>
                                        <a:lnTo>
                                          <a:pt x="14900" y="3154"/>
                                        </a:lnTo>
                                        <a:lnTo>
                                          <a:pt x="15129" y="4385"/>
                                        </a:lnTo>
                                        <a:lnTo>
                                          <a:pt x="16332" y="5923"/>
                                        </a:lnTo>
                                        <a:lnTo>
                                          <a:pt x="17249" y="5923"/>
                                        </a:lnTo>
                                        <a:lnTo>
                                          <a:pt x="17249" y="6385"/>
                                        </a:lnTo>
                                        <a:lnTo>
                                          <a:pt x="16332" y="6385"/>
                                        </a:lnTo>
                                        <a:lnTo>
                                          <a:pt x="16332" y="7154"/>
                                        </a:lnTo>
                                        <a:lnTo>
                                          <a:pt x="18166" y="8308"/>
                                        </a:lnTo>
                                        <a:lnTo>
                                          <a:pt x="19026" y="8308"/>
                                        </a:lnTo>
                                        <a:lnTo>
                                          <a:pt x="19599" y="9154"/>
                                        </a:lnTo>
                                        <a:lnTo>
                                          <a:pt x="19026" y="9538"/>
                                        </a:lnTo>
                                        <a:lnTo>
                                          <a:pt x="19943" y="11154"/>
                                        </a:lnTo>
                                        <a:lnTo>
                                          <a:pt x="19026" y="12692"/>
                                        </a:lnTo>
                                        <a:lnTo>
                                          <a:pt x="17593" y="13538"/>
                                        </a:lnTo>
                                        <a:lnTo>
                                          <a:pt x="16676" y="14308"/>
                                        </a:lnTo>
                                        <a:lnTo>
                                          <a:pt x="15759" y="14769"/>
                                        </a:lnTo>
                                        <a:lnTo>
                                          <a:pt x="14900" y="14769"/>
                                        </a:lnTo>
                                        <a:lnTo>
                                          <a:pt x="14269" y="14769"/>
                                        </a:lnTo>
                                        <a:lnTo>
                                          <a:pt x="13696" y="14308"/>
                                        </a:lnTo>
                                        <a:lnTo>
                                          <a:pt x="12779" y="14308"/>
                                        </a:lnTo>
                                        <a:lnTo>
                                          <a:pt x="12550" y="14769"/>
                                        </a:lnTo>
                                        <a:lnTo>
                                          <a:pt x="6590" y="14308"/>
                                        </a:lnTo>
                                        <a:lnTo>
                                          <a:pt x="6246" y="15538"/>
                                        </a:lnTo>
                                        <a:lnTo>
                                          <a:pt x="6590" y="17923"/>
                                        </a:lnTo>
                                        <a:lnTo>
                                          <a:pt x="6590" y="19923"/>
                                        </a:lnTo>
                                        <a:lnTo>
                                          <a:pt x="4814" y="17923"/>
                                        </a:lnTo>
                                        <a:lnTo>
                                          <a:pt x="3324" y="17923"/>
                                        </a:lnTo>
                                        <a:lnTo>
                                          <a:pt x="2693" y="19462"/>
                                        </a:lnTo>
                                        <a:lnTo>
                                          <a:pt x="1777" y="19462"/>
                                        </a:lnTo>
                                        <a:lnTo>
                                          <a:pt x="917" y="17538"/>
                                        </a:lnTo>
                                        <a:lnTo>
                                          <a:pt x="0" y="16769"/>
                                        </a:lnTo>
                                        <a:lnTo>
                                          <a:pt x="0" y="15846"/>
                                        </a:lnTo>
                                        <a:lnTo>
                                          <a:pt x="0" y="14769"/>
                                        </a:lnTo>
                                        <a:lnTo>
                                          <a:pt x="344" y="13538"/>
                                        </a:lnTo>
                                        <a:lnTo>
                                          <a:pt x="0" y="11538"/>
                                        </a:lnTo>
                                        <a:lnTo>
                                          <a:pt x="1203" y="11154"/>
                                        </a:lnTo>
                                        <a:lnTo>
                                          <a:pt x="1777" y="11154"/>
                                        </a:lnTo>
                                        <a:lnTo>
                                          <a:pt x="2693" y="9538"/>
                                        </a:lnTo>
                                        <a:lnTo>
                                          <a:pt x="2693" y="8308"/>
                                        </a:lnTo>
                                        <a:lnTo>
                                          <a:pt x="3324" y="8308"/>
                                        </a:lnTo>
                                        <a:lnTo>
                                          <a:pt x="2693" y="6385"/>
                                        </a:lnTo>
                                        <a:lnTo>
                                          <a:pt x="3897" y="5923"/>
                                        </a:lnTo>
                                        <a:lnTo>
                                          <a:pt x="4814" y="7154"/>
                                        </a:lnTo>
                                        <a:lnTo>
                                          <a:pt x="5673" y="6385"/>
                                        </a:lnTo>
                                        <a:lnTo>
                                          <a:pt x="5043" y="5154"/>
                                        </a:lnTo>
                                        <a:lnTo>
                                          <a:pt x="6246" y="5154"/>
                                        </a:lnTo>
                                        <a:lnTo>
                                          <a:pt x="6590" y="4385"/>
                                        </a:lnTo>
                                        <a:lnTo>
                                          <a:pt x="8653" y="3154"/>
                                        </a:lnTo>
                                        <a:lnTo>
                                          <a:pt x="8940" y="1231"/>
                                        </a:lnTo>
                                        <a:lnTo>
                                          <a:pt x="11289" y="1231"/>
                                        </a:lnTo>
                                        <a:lnTo>
                                          <a:pt x="11862" y="0"/>
                                        </a:lnTo>
                                        <a:lnTo>
                                          <a:pt x="14269" y="769"/>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44" name="Freeform 134">
                                    <a:extLst>
                                      <a:ext uri="{FF2B5EF4-FFF2-40B4-BE49-F238E27FC236}">
                                        <a16:creationId xmlns:a16="http://schemas.microsoft.com/office/drawing/2014/main" id="{1FE31A7D-32B3-4A9A-A0DB-4EB69A084E59}"/>
                                      </a:ext>
                                    </a:extLst>
                                  </p:cNvPr>
                                  <p:cNvSpPr>
                                    <a:spLocks/>
                                  </p:cNvSpPr>
                                  <p:nvPr/>
                                </p:nvSpPr>
                                <p:spPr bwMode="auto">
                                  <a:xfrm>
                                    <a:off x="7004585" y="2941112"/>
                                    <a:ext cx="88726" cy="93396"/>
                                  </a:xfrm>
                                  <a:custGeom>
                                    <a:avLst/>
                                    <a:gdLst>
                                      <a:gd name="T0" fmla="*/ 0 w 20000"/>
                                      <a:gd name="T1" fmla="*/ 3200 h 20000"/>
                                      <a:gd name="T2" fmla="*/ 5474 w 20000"/>
                                      <a:gd name="T3" fmla="*/ 2200 h 20000"/>
                                      <a:gd name="T4" fmla="*/ 5474 w 20000"/>
                                      <a:gd name="T5" fmla="*/ 5400 h 20000"/>
                                      <a:gd name="T6" fmla="*/ 8632 w 20000"/>
                                      <a:gd name="T7" fmla="*/ 3200 h 20000"/>
                                      <a:gd name="T8" fmla="*/ 10737 w 20000"/>
                                      <a:gd name="T9" fmla="*/ 2200 h 20000"/>
                                      <a:gd name="T10" fmla="*/ 14105 w 20000"/>
                                      <a:gd name="T11" fmla="*/ 0 h 20000"/>
                                      <a:gd name="T12" fmla="*/ 16421 w 20000"/>
                                      <a:gd name="T13" fmla="*/ 3200 h 20000"/>
                                      <a:gd name="T14" fmla="*/ 16421 w 20000"/>
                                      <a:gd name="T15" fmla="*/ 5400 h 20000"/>
                                      <a:gd name="T16" fmla="*/ 19789 w 20000"/>
                                      <a:gd name="T17" fmla="*/ 6200 h 20000"/>
                                      <a:gd name="T18" fmla="*/ 19789 w 20000"/>
                                      <a:gd name="T19" fmla="*/ 10400 h 20000"/>
                                      <a:gd name="T20" fmla="*/ 16421 w 20000"/>
                                      <a:gd name="T21" fmla="*/ 13600 h 20000"/>
                                      <a:gd name="T22" fmla="*/ 10737 w 20000"/>
                                      <a:gd name="T23" fmla="*/ 18600 h 20000"/>
                                      <a:gd name="T24" fmla="*/ 5474 w 20000"/>
                                      <a:gd name="T25" fmla="*/ 19800 h 20000"/>
                                      <a:gd name="T26" fmla="*/ 5474 w 20000"/>
                                      <a:gd name="T27" fmla="*/ 18600 h 20000"/>
                                      <a:gd name="T28" fmla="*/ 4421 w 20000"/>
                                      <a:gd name="T29" fmla="*/ 13600 h 20000"/>
                                      <a:gd name="T30" fmla="*/ 4421 w 20000"/>
                                      <a:gd name="T31" fmla="*/ 10400 h 20000"/>
                                      <a:gd name="T32" fmla="*/ 4421 w 20000"/>
                                      <a:gd name="T33" fmla="*/ 8200 h 20000"/>
                                      <a:gd name="T34" fmla="*/ 2105 w 20000"/>
                                      <a:gd name="T35" fmla="*/ 6200 h 20000"/>
                                      <a:gd name="T36" fmla="*/ 0 w 20000"/>
                                      <a:gd name="T37" fmla="*/ 320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00" h="20000">
                                        <a:moveTo>
                                          <a:pt x="0" y="3200"/>
                                        </a:moveTo>
                                        <a:lnTo>
                                          <a:pt x="5474" y="2200"/>
                                        </a:lnTo>
                                        <a:lnTo>
                                          <a:pt x="5474" y="5400"/>
                                        </a:lnTo>
                                        <a:lnTo>
                                          <a:pt x="8632" y="3200"/>
                                        </a:lnTo>
                                        <a:lnTo>
                                          <a:pt x="10737" y="2200"/>
                                        </a:lnTo>
                                        <a:lnTo>
                                          <a:pt x="14105" y="0"/>
                                        </a:lnTo>
                                        <a:lnTo>
                                          <a:pt x="16421" y="3200"/>
                                        </a:lnTo>
                                        <a:lnTo>
                                          <a:pt x="16421" y="5400"/>
                                        </a:lnTo>
                                        <a:lnTo>
                                          <a:pt x="19789" y="6200"/>
                                        </a:lnTo>
                                        <a:lnTo>
                                          <a:pt x="19789" y="10400"/>
                                        </a:lnTo>
                                        <a:lnTo>
                                          <a:pt x="16421" y="13600"/>
                                        </a:lnTo>
                                        <a:lnTo>
                                          <a:pt x="10737" y="18600"/>
                                        </a:lnTo>
                                        <a:lnTo>
                                          <a:pt x="5474" y="19800"/>
                                        </a:lnTo>
                                        <a:lnTo>
                                          <a:pt x="5474" y="18600"/>
                                        </a:lnTo>
                                        <a:lnTo>
                                          <a:pt x="4421" y="13600"/>
                                        </a:lnTo>
                                        <a:lnTo>
                                          <a:pt x="4421" y="10400"/>
                                        </a:lnTo>
                                        <a:lnTo>
                                          <a:pt x="4421" y="8200"/>
                                        </a:lnTo>
                                        <a:lnTo>
                                          <a:pt x="2105" y="6200"/>
                                        </a:lnTo>
                                        <a:lnTo>
                                          <a:pt x="0" y="3200"/>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45" name="Freeform 133">
                                    <a:extLst>
                                      <a:ext uri="{FF2B5EF4-FFF2-40B4-BE49-F238E27FC236}">
                                        <a16:creationId xmlns:a16="http://schemas.microsoft.com/office/drawing/2014/main" id="{21DEC8AE-9A81-4094-8FA6-3EE771ED55AA}"/>
                                      </a:ext>
                                    </a:extLst>
                                  </p:cNvPr>
                                  <p:cNvSpPr>
                                    <a:spLocks/>
                                  </p:cNvSpPr>
                                  <p:nvPr/>
                                </p:nvSpPr>
                                <p:spPr bwMode="auto">
                                  <a:xfrm>
                                    <a:off x="7536937" y="2317699"/>
                                    <a:ext cx="63041" cy="79386"/>
                                  </a:xfrm>
                                  <a:custGeom>
                                    <a:avLst/>
                                    <a:gdLst>
                                      <a:gd name="T0" fmla="*/ 18235 w 20000"/>
                                      <a:gd name="T1" fmla="*/ 0 h 20000"/>
                                      <a:gd name="T2" fmla="*/ 19706 w 20000"/>
                                      <a:gd name="T3" fmla="*/ 7143 h 20000"/>
                                      <a:gd name="T4" fmla="*/ 10882 w 20000"/>
                                      <a:gd name="T5" fmla="*/ 10952 h 20000"/>
                                      <a:gd name="T6" fmla="*/ 10882 w 20000"/>
                                      <a:gd name="T7" fmla="*/ 13571 h 20000"/>
                                      <a:gd name="T8" fmla="*/ 18235 w 20000"/>
                                      <a:gd name="T9" fmla="*/ 10952 h 20000"/>
                                      <a:gd name="T10" fmla="*/ 19706 w 20000"/>
                                      <a:gd name="T11" fmla="*/ 13571 h 20000"/>
                                      <a:gd name="T12" fmla="*/ 18235 w 20000"/>
                                      <a:gd name="T13" fmla="*/ 15952 h 20000"/>
                                      <a:gd name="T14" fmla="*/ 15000 w 20000"/>
                                      <a:gd name="T15" fmla="*/ 19762 h 20000"/>
                                      <a:gd name="T16" fmla="*/ 12059 w 20000"/>
                                      <a:gd name="T17" fmla="*/ 17381 h 20000"/>
                                      <a:gd name="T18" fmla="*/ 2941 w 20000"/>
                                      <a:gd name="T19" fmla="*/ 17381 h 20000"/>
                                      <a:gd name="T20" fmla="*/ 0 w 20000"/>
                                      <a:gd name="T21" fmla="*/ 10952 h 20000"/>
                                      <a:gd name="T22" fmla="*/ 4706 w 20000"/>
                                      <a:gd name="T23" fmla="*/ 7143 h 20000"/>
                                      <a:gd name="T24" fmla="*/ 7647 w 20000"/>
                                      <a:gd name="T25" fmla="*/ 3571 h 20000"/>
                                      <a:gd name="T26" fmla="*/ 12059 w 20000"/>
                                      <a:gd name="T27" fmla="*/ 952 h 20000"/>
                                      <a:gd name="T28" fmla="*/ 18235 w 20000"/>
                                      <a:gd name="T2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18235" y="0"/>
                                        </a:moveTo>
                                        <a:lnTo>
                                          <a:pt x="19706" y="7143"/>
                                        </a:lnTo>
                                        <a:lnTo>
                                          <a:pt x="10882" y="10952"/>
                                        </a:lnTo>
                                        <a:lnTo>
                                          <a:pt x="10882" y="13571"/>
                                        </a:lnTo>
                                        <a:lnTo>
                                          <a:pt x="18235" y="10952"/>
                                        </a:lnTo>
                                        <a:lnTo>
                                          <a:pt x="19706" y="13571"/>
                                        </a:lnTo>
                                        <a:lnTo>
                                          <a:pt x="18235" y="15952"/>
                                        </a:lnTo>
                                        <a:lnTo>
                                          <a:pt x="15000" y="19762"/>
                                        </a:lnTo>
                                        <a:lnTo>
                                          <a:pt x="12059" y="17381"/>
                                        </a:lnTo>
                                        <a:lnTo>
                                          <a:pt x="2941" y="17381"/>
                                        </a:lnTo>
                                        <a:lnTo>
                                          <a:pt x="0" y="10952"/>
                                        </a:lnTo>
                                        <a:lnTo>
                                          <a:pt x="4706" y="7143"/>
                                        </a:lnTo>
                                        <a:lnTo>
                                          <a:pt x="7647" y="3571"/>
                                        </a:lnTo>
                                        <a:lnTo>
                                          <a:pt x="12059" y="952"/>
                                        </a:lnTo>
                                        <a:lnTo>
                                          <a:pt x="18235" y="0"/>
                                        </a:lnTo>
                                        <a:close/>
                                      </a:path>
                                    </a:pathLst>
                                  </a:custGeom>
                                  <a:solidFill>
                                    <a:srgbClr val="86C3A1"/>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46" name="Freeform 132">
                                    <a:extLst>
                                      <a:ext uri="{FF2B5EF4-FFF2-40B4-BE49-F238E27FC236}">
                                        <a16:creationId xmlns:a16="http://schemas.microsoft.com/office/drawing/2014/main" id="{C5DBA4EA-54CF-4FAD-B0B3-662B9300E04E}"/>
                                      </a:ext>
                                    </a:extLst>
                                  </p:cNvPr>
                                  <p:cNvSpPr>
                                    <a:spLocks/>
                                  </p:cNvSpPr>
                                  <p:nvPr/>
                                </p:nvSpPr>
                                <p:spPr bwMode="auto">
                                  <a:xfrm>
                                    <a:off x="5451893" y="2394750"/>
                                    <a:ext cx="242827" cy="266176"/>
                                  </a:xfrm>
                                  <a:custGeom>
                                    <a:avLst/>
                                    <a:gdLst>
                                      <a:gd name="T0" fmla="*/ 2000 w 20000"/>
                                      <a:gd name="T1" fmla="*/ 1825 h 20000"/>
                                      <a:gd name="T2" fmla="*/ 3154 w 20000"/>
                                      <a:gd name="T3" fmla="*/ 281 h 20000"/>
                                      <a:gd name="T4" fmla="*/ 3538 w 20000"/>
                                      <a:gd name="T5" fmla="*/ 1123 h 20000"/>
                                      <a:gd name="T6" fmla="*/ 5154 w 20000"/>
                                      <a:gd name="T7" fmla="*/ 1825 h 20000"/>
                                      <a:gd name="T8" fmla="*/ 5154 w 20000"/>
                                      <a:gd name="T9" fmla="*/ 1123 h 20000"/>
                                      <a:gd name="T10" fmla="*/ 5615 w 20000"/>
                                      <a:gd name="T11" fmla="*/ 281 h 20000"/>
                                      <a:gd name="T12" fmla="*/ 6385 w 20000"/>
                                      <a:gd name="T13" fmla="*/ 0 h 20000"/>
                                      <a:gd name="T14" fmla="*/ 7154 w 20000"/>
                                      <a:gd name="T15" fmla="*/ 0 h 20000"/>
                                      <a:gd name="T16" fmla="*/ 7538 w 20000"/>
                                      <a:gd name="T17" fmla="*/ 1123 h 20000"/>
                                      <a:gd name="T18" fmla="*/ 8769 w 20000"/>
                                      <a:gd name="T19" fmla="*/ 1123 h 20000"/>
                                      <a:gd name="T20" fmla="*/ 10308 w 20000"/>
                                      <a:gd name="T21" fmla="*/ 281 h 20000"/>
                                      <a:gd name="T22" fmla="*/ 10308 w 20000"/>
                                      <a:gd name="T23" fmla="*/ 1123 h 20000"/>
                                      <a:gd name="T24" fmla="*/ 11538 w 20000"/>
                                      <a:gd name="T25" fmla="*/ 1825 h 20000"/>
                                      <a:gd name="T26" fmla="*/ 12692 w 20000"/>
                                      <a:gd name="T27" fmla="*/ 3579 h 20000"/>
                                      <a:gd name="T28" fmla="*/ 13923 w 20000"/>
                                      <a:gd name="T29" fmla="*/ 3579 h 20000"/>
                                      <a:gd name="T30" fmla="*/ 14769 w 20000"/>
                                      <a:gd name="T31" fmla="*/ 2175 h 20000"/>
                                      <a:gd name="T32" fmla="*/ 16769 w 20000"/>
                                      <a:gd name="T33" fmla="*/ 2175 h 20000"/>
                                      <a:gd name="T34" fmla="*/ 19154 w 20000"/>
                                      <a:gd name="T35" fmla="*/ 4000 h 20000"/>
                                      <a:gd name="T36" fmla="*/ 19154 w 20000"/>
                                      <a:gd name="T37" fmla="*/ 4702 h 20000"/>
                                      <a:gd name="T38" fmla="*/ 19923 w 20000"/>
                                      <a:gd name="T39" fmla="*/ 6877 h 20000"/>
                                      <a:gd name="T40" fmla="*/ 19923 w 20000"/>
                                      <a:gd name="T41" fmla="*/ 8000 h 20000"/>
                                      <a:gd name="T42" fmla="*/ 18692 w 20000"/>
                                      <a:gd name="T43" fmla="*/ 8702 h 20000"/>
                                      <a:gd name="T44" fmla="*/ 18692 w 20000"/>
                                      <a:gd name="T45" fmla="*/ 10456 h 20000"/>
                                      <a:gd name="T46" fmla="*/ 17077 w 20000"/>
                                      <a:gd name="T47" fmla="*/ 12351 h 20000"/>
                                      <a:gd name="T48" fmla="*/ 18692 w 20000"/>
                                      <a:gd name="T49" fmla="*/ 15228 h 20000"/>
                                      <a:gd name="T50" fmla="*/ 19154 w 20000"/>
                                      <a:gd name="T51" fmla="*/ 17053 h 20000"/>
                                      <a:gd name="T52" fmla="*/ 19154 w 20000"/>
                                      <a:gd name="T53" fmla="*/ 18105 h 20000"/>
                                      <a:gd name="T54" fmla="*/ 17923 w 20000"/>
                                      <a:gd name="T55" fmla="*/ 17404 h 20000"/>
                                      <a:gd name="T56" fmla="*/ 17923 w 20000"/>
                                      <a:gd name="T57" fmla="*/ 16351 h 20000"/>
                                      <a:gd name="T58" fmla="*/ 17077 w 20000"/>
                                      <a:gd name="T59" fmla="*/ 17404 h 20000"/>
                                      <a:gd name="T60" fmla="*/ 15538 w 20000"/>
                                      <a:gd name="T61" fmla="*/ 17053 h 20000"/>
                                      <a:gd name="T62" fmla="*/ 13923 w 20000"/>
                                      <a:gd name="T63" fmla="*/ 17404 h 20000"/>
                                      <a:gd name="T64" fmla="*/ 10308 w 20000"/>
                                      <a:gd name="T65" fmla="*/ 17404 h 20000"/>
                                      <a:gd name="T66" fmla="*/ 7154 w 20000"/>
                                      <a:gd name="T67" fmla="*/ 18105 h 20000"/>
                                      <a:gd name="T68" fmla="*/ 3154 w 20000"/>
                                      <a:gd name="T69" fmla="*/ 19930 h 20000"/>
                                      <a:gd name="T70" fmla="*/ 2385 w 20000"/>
                                      <a:gd name="T71" fmla="*/ 17404 h 20000"/>
                                      <a:gd name="T72" fmla="*/ 3154 w 20000"/>
                                      <a:gd name="T73" fmla="*/ 15228 h 20000"/>
                                      <a:gd name="T74" fmla="*/ 2385 w 20000"/>
                                      <a:gd name="T75" fmla="*/ 14456 h 20000"/>
                                      <a:gd name="T76" fmla="*/ 2000 w 20000"/>
                                      <a:gd name="T77" fmla="*/ 14175 h 20000"/>
                                      <a:gd name="T78" fmla="*/ 308 w 20000"/>
                                      <a:gd name="T79" fmla="*/ 14175 h 20000"/>
                                      <a:gd name="T80" fmla="*/ 0 w 20000"/>
                                      <a:gd name="T81" fmla="*/ 12632 h 20000"/>
                                      <a:gd name="T82" fmla="*/ 0 w 20000"/>
                                      <a:gd name="T83" fmla="*/ 12351 h 20000"/>
                                      <a:gd name="T84" fmla="*/ 0 w 20000"/>
                                      <a:gd name="T85" fmla="*/ 11228 h 20000"/>
                                      <a:gd name="T86" fmla="*/ 0 w 20000"/>
                                      <a:gd name="T87" fmla="*/ 9754 h 20000"/>
                                      <a:gd name="T88" fmla="*/ 308 w 20000"/>
                                      <a:gd name="T89" fmla="*/ 9754 h 20000"/>
                                      <a:gd name="T90" fmla="*/ 1231 w 20000"/>
                                      <a:gd name="T91" fmla="*/ 8000 h 20000"/>
                                      <a:gd name="T92" fmla="*/ 308 w 20000"/>
                                      <a:gd name="T93" fmla="*/ 7579 h 20000"/>
                                      <a:gd name="T94" fmla="*/ 1231 w 20000"/>
                                      <a:gd name="T95" fmla="*/ 6877 h 20000"/>
                                      <a:gd name="T96" fmla="*/ 2385 w 20000"/>
                                      <a:gd name="T97" fmla="*/ 6877 h 20000"/>
                                      <a:gd name="T98" fmla="*/ 2000 w 20000"/>
                                      <a:gd name="T99" fmla="*/ 5754 h 20000"/>
                                      <a:gd name="T100" fmla="*/ 2000 w 20000"/>
                                      <a:gd name="T101" fmla="*/ 5053 h 20000"/>
                                      <a:gd name="T102" fmla="*/ 2000 w 20000"/>
                                      <a:gd name="T103" fmla="*/ 4000 h 20000"/>
                                      <a:gd name="T104" fmla="*/ 1231 w 20000"/>
                                      <a:gd name="T105" fmla="*/ 3579 h 20000"/>
                                      <a:gd name="T106" fmla="*/ 1231 w 20000"/>
                                      <a:gd name="T107" fmla="*/ 2175 h 20000"/>
                                      <a:gd name="T108" fmla="*/ 2000 w 20000"/>
                                      <a:gd name="T109" fmla="*/ 182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00" h="20000">
                                        <a:moveTo>
                                          <a:pt x="2000" y="1825"/>
                                        </a:moveTo>
                                        <a:lnTo>
                                          <a:pt x="3154" y="281"/>
                                        </a:lnTo>
                                        <a:lnTo>
                                          <a:pt x="3538" y="1123"/>
                                        </a:lnTo>
                                        <a:lnTo>
                                          <a:pt x="5154" y="1825"/>
                                        </a:lnTo>
                                        <a:lnTo>
                                          <a:pt x="5154" y="1123"/>
                                        </a:lnTo>
                                        <a:lnTo>
                                          <a:pt x="5615" y="281"/>
                                        </a:lnTo>
                                        <a:lnTo>
                                          <a:pt x="6385" y="0"/>
                                        </a:lnTo>
                                        <a:lnTo>
                                          <a:pt x="7154" y="0"/>
                                        </a:lnTo>
                                        <a:lnTo>
                                          <a:pt x="7538" y="1123"/>
                                        </a:lnTo>
                                        <a:lnTo>
                                          <a:pt x="8769" y="1123"/>
                                        </a:lnTo>
                                        <a:lnTo>
                                          <a:pt x="10308" y="281"/>
                                        </a:lnTo>
                                        <a:lnTo>
                                          <a:pt x="10308" y="1123"/>
                                        </a:lnTo>
                                        <a:lnTo>
                                          <a:pt x="11538" y="1825"/>
                                        </a:lnTo>
                                        <a:lnTo>
                                          <a:pt x="12692" y="3579"/>
                                        </a:lnTo>
                                        <a:lnTo>
                                          <a:pt x="13923" y="3579"/>
                                        </a:lnTo>
                                        <a:lnTo>
                                          <a:pt x="14769" y="2175"/>
                                        </a:lnTo>
                                        <a:lnTo>
                                          <a:pt x="16769" y="2175"/>
                                        </a:lnTo>
                                        <a:lnTo>
                                          <a:pt x="19154" y="4000"/>
                                        </a:lnTo>
                                        <a:lnTo>
                                          <a:pt x="19154" y="4702"/>
                                        </a:lnTo>
                                        <a:lnTo>
                                          <a:pt x="19923" y="6877"/>
                                        </a:lnTo>
                                        <a:lnTo>
                                          <a:pt x="19923" y="8000"/>
                                        </a:lnTo>
                                        <a:lnTo>
                                          <a:pt x="18692" y="8702"/>
                                        </a:lnTo>
                                        <a:lnTo>
                                          <a:pt x="18692" y="10456"/>
                                        </a:lnTo>
                                        <a:lnTo>
                                          <a:pt x="17077" y="12351"/>
                                        </a:lnTo>
                                        <a:lnTo>
                                          <a:pt x="18692" y="15228"/>
                                        </a:lnTo>
                                        <a:lnTo>
                                          <a:pt x="19154" y="17053"/>
                                        </a:lnTo>
                                        <a:lnTo>
                                          <a:pt x="19154" y="18105"/>
                                        </a:lnTo>
                                        <a:lnTo>
                                          <a:pt x="17923" y="17404"/>
                                        </a:lnTo>
                                        <a:lnTo>
                                          <a:pt x="17923" y="16351"/>
                                        </a:lnTo>
                                        <a:lnTo>
                                          <a:pt x="17077" y="17404"/>
                                        </a:lnTo>
                                        <a:lnTo>
                                          <a:pt x="15538" y="17053"/>
                                        </a:lnTo>
                                        <a:lnTo>
                                          <a:pt x="13923" y="17404"/>
                                        </a:lnTo>
                                        <a:lnTo>
                                          <a:pt x="10308" y="17404"/>
                                        </a:lnTo>
                                        <a:lnTo>
                                          <a:pt x="7154" y="18105"/>
                                        </a:lnTo>
                                        <a:lnTo>
                                          <a:pt x="3154" y="19930"/>
                                        </a:lnTo>
                                        <a:lnTo>
                                          <a:pt x="2385" y="17404"/>
                                        </a:lnTo>
                                        <a:lnTo>
                                          <a:pt x="3154" y="15228"/>
                                        </a:lnTo>
                                        <a:lnTo>
                                          <a:pt x="2385" y="14456"/>
                                        </a:lnTo>
                                        <a:lnTo>
                                          <a:pt x="2000" y="14175"/>
                                        </a:lnTo>
                                        <a:lnTo>
                                          <a:pt x="308" y="14175"/>
                                        </a:lnTo>
                                        <a:lnTo>
                                          <a:pt x="0" y="12632"/>
                                        </a:lnTo>
                                        <a:lnTo>
                                          <a:pt x="0" y="12351"/>
                                        </a:lnTo>
                                        <a:lnTo>
                                          <a:pt x="0" y="11228"/>
                                        </a:lnTo>
                                        <a:lnTo>
                                          <a:pt x="0" y="9754"/>
                                        </a:lnTo>
                                        <a:lnTo>
                                          <a:pt x="308" y="9754"/>
                                        </a:lnTo>
                                        <a:lnTo>
                                          <a:pt x="1231" y="8000"/>
                                        </a:lnTo>
                                        <a:lnTo>
                                          <a:pt x="308" y="7579"/>
                                        </a:lnTo>
                                        <a:lnTo>
                                          <a:pt x="1231" y="6877"/>
                                        </a:lnTo>
                                        <a:lnTo>
                                          <a:pt x="2385" y="6877"/>
                                        </a:lnTo>
                                        <a:lnTo>
                                          <a:pt x="2000" y="5754"/>
                                        </a:lnTo>
                                        <a:lnTo>
                                          <a:pt x="2000" y="5053"/>
                                        </a:lnTo>
                                        <a:lnTo>
                                          <a:pt x="2000" y="4000"/>
                                        </a:lnTo>
                                        <a:lnTo>
                                          <a:pt x="1231" y="3579"/>
                                        </a:lnTo>
                                        <a:lnTo>
                                          <a:pt x="1231" y="2175"/>
                                        </a:lnTo>
                                        <a:lnTo>
                                          <a:pt x="2000" y="1825"/>
                                        </a:lnTo>
                                        <a:close/>
                                      </a:path>
                                    </a:pathLst>
                                  </a:custGeom>
                                  <a:solidFill>
                                    <a:srgbClr val="0C8742"/>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47" name="Freeform 131">
                                    <a:extLst>
                                      <a:ext uri="{FF2B5EF4-FFF2-40B4-BE49-F238E27FC236}">
                                        <a16:creationId xmlns:a16="http://schemas.microsoft.com/office/drawing/2014/main" id="{D9A6F6C2-A5F3-4D64-A918-3BB623BC49D3}"/>
                                      </a:ext>
                                    </a:extLst>
                                  </p:cNvPr>
                                  <p:cNvSpPr>
                                    <a:spLocks/>
                                  </p:cNvSpPr>
                                  <p:nvPr/>
                                </p:nvSpPr>
                                <p:spPr bwMode="auto">
                                  <a:xfrm>
                                    <a:off x="6166365" y="2747316"/>
                                    <a:ext cx="247497" cy="256837"/>
                                  </a:xfrm>
                                  <a:custGeom>
                                    <a:avLst/>
                                    <a:gdLst>
                                      <a:gd name="T0" fmla="*/ 8981 w 20000"/>
                                      <a:gd name="T1" fmla="*/ 291 h 20000"/>
                                      <a:gd name="T2" fmla="*/ 8981 w 20000"/>
                                      <a:gd name="T3" fmla="*/ 0 h 20000"/>
                                      <a:gd name="T4" fmla="*/ 11774 w 20000"/>
                                      <a:gd name="T5" fmla="*/ 0 h 20000"/>
                                      <a:gd name="T6" fmla="*/ 14113 w 20000"/>
                                      <a:gd name="T7" fmla="*/ 0 h 20000"/>
                                      <a:gd name="T8" fmla="*/ 15245 w 20000"/>
                                      <a:gd name="T9" fmla="*/ 0 h 20000"/>
                                      <a:gd name="T10" fmla="*/ 16075 w 20000"/>
                                      <a:gd name="T11" fmla="*/ 0 h 20000"/>
                                      <a:gd name="T12" fmla="*/ 15245 w 20000"/>
                                      <a:gd name="T13" fmla="*/ 1164 h 20000"/>
                                      <a:gd name="T14" fmla="*/ 15245 w 20000"/>
                                      <a:gd name="T15" fmla="*/ 3345 h 20000"/>
                                      <a:gd name="T16" fmla="*/ 16377 w 20000"/>
                                      <a:gd name="T17" fmla="*/ 2982 h 20000"/>
                                      <a:gd name="T18" fmla="*/ 17962 w 20000"/>
                                      <a:gd name="T19" fmla="*/ 2982 h 20000"/>
                                      <a:gd name="T20" fmla="*/ 18415 w 20000"/>
                                      <a:gd name="T21" fmla="*/ 3345 h 20000"/>
                                      <a:gd name="T22" fmla="*/ 19170 w 20000"/>
                                      <a:gd name="T23" fmla="*/ 4436 h 20000"/>
                                      <a:gd name="T24" fmla="*/ 18415 w 20000"/>
                                      <a:gd name="T25" fmla="*/ 5236 h 20000"/>
                                      <a:gd name="T26" fmla="*/ 17962 w 20000"/>
                                      <a:gd name="T27" fmla="*/ 5964 h 20000"/>
                                      <a:gd name="T28" fmla="*/ 17962 w 20000"/>
                                      <a:gd name="T29" fmla="*/ 7855 h 20000"/>
                                      <a:gd name="T30" fmla="*/ 19925 w 20000"/>
                                      <a:gd name="T31" fmla="*/ 9018 h 20000"/>
                                      <a:gd name="T32" fmla="*/ 19925 w 20000"/>
                                      <a:gd name="T33" fmla="*/ 12000 h 20000"/>
                                      <a:gd name="T34" fmla="*/ 19170 w 20000"/>
                                      <a:gd name="T35" fmla="*/ 13091 h 20000"/>
                                      <a:gd name="T36" fmla="*/ 18415 w 20000"/>
                                      <a:gd name="T37" fmla="*/ 14255 h 20000"/>
                                      <a:gd name="T38" fmla="*/ 18415 w 20000"/>
                                      <a:gd name="T39" fmla="*/ 15782 h 20000"/>
                                      <a:gd name="T40" fmla="*/ 17962 w 20000"/>
                                      <a:gd name="T41" fmla="*/ 15782 h 20000"/>
                                      <a:gd name="T42" fmla="*/ 17208 w 20000"/>
                                      <a:gd name="T43" fmla="*/ 14255 h 20000"/>
                                      <a:gd name="T44" fmla="*/ 15245 w 20000"/>
                                      <a:gd name="T45" fmla="*/ 14982 h 20000"/>
                                      <a:gd name="T46" fmla="*/ 12906 w 20000"/>
                                      <a:gd name="T47" fmla="*/ 13091 h 20000"/>
                                      <a:gd name="T48" fmla="*/ 12075 w 20000"/>
                                      <a:gd name="T49" fmla="*/ 14982 h 20000"/>
                                      <a:gd name="T50" fmla="*/ 10943 w 20000"/>
                                      <a:gd name="T51" fmla="*/ 14982 h 20000"/>
                                      <a:gd name="T52" fmla="*/ 10189 w 20000"/>
                                      <a:gd name="T53" fmla="*/ 14255 h 20000"/>
                                      <a:gd name="T54" fmla="*/ 9736 w 20000"/>
                                      <a:gd name="T55" fmla="*/ 16145 h 20000"/>
                                      <a:gd name="T56" fmla="*/ 10943 w 20000"/>
                                      <a:gd name="T57" fmla="*/ 16945 h 20000"/>
                                      <a:gd name="T58" fmla="*/ 10943 w 20000"/>
                                      <a:gd name="T59" fmla="*/ 19127 h 20000"/>
                                      <a:gd name="T60" fmla="*/ 10189 w 20000"/>
                                      <a:gd name="T61" fmla="*/ 19127 h 20000"/>
                                      <a:gd name="T62" fmla="*/ 9736 w 20000"/>
                                      <a:gd name="T63" fmla="*/ 18764 h 20000"/>
                                      <a:gd name="T64" fmla="*/ 8981 w 20000"/>
                                      <a:gd name="T65" fmla="*/ 19127 h 20000"/>
                                      <a:gd name="T66" fmla="*/ 7849 w 20000"/>
                                      <a:gd name="T67" fmla="*/ 19927 h 20000"/>
                                      <a:gd name="T68" fmla="*/ 4679 w 20000"/>
                                      <a:gd name="T69" fmla="*/ 16945 h 20000"/>
                                      <a:gd name="T70" fmla="*/ 3547 w 20000"/>
                                      <a:gd name="T71" fmla="*/ 15782 h 20000"/>
                                      <a:gd name="T72" fmla="*/ 4679 w 20000"/>
                                      <a:gd name="T73" fmla="*/ 16145 h 20000"/>
                                      <a:gd name="T74" fmla="*/ 4679 w 20000"/>
                                      <a:gd name="T75" fmla="*/ 15782 h 20000"/>
                                      <a:gd name="T76" fmla="*/ 2792 w 20000"/>
                                      <a:gd name="T77" fmla="*/ 14982 h 20000"/>
                                      <a:gd name="T78" fmla="*/ 1962 w 20000"/>
                                      <a:gd name="T79" fmla="*/ 13818 h 20000"/>
                                      <a:gd name="T80" fmla="*/ 2792 w 20000"/>
                                      <a:gd name="T81" fmla="*/ 13818 h 20000"/>
                                      <a:gd name="T82" fmla="*/ 1962 w 20000"/>
                                      <a:gd name="T83" fmla="*/ 13091 h 20000"/>
                                      <a:gd name="T84" fmla="*/ 2792 w 20000"/>
                                      <a:gd name="T85" fmla="*/ 12364 h 20000"/>
                                      <a:gd name="T86" fmla="*/ 1962 w 20000"/>
                                      <a:gd name="T87" fmla="*/ 12000 h 20000"/>
                                      <a:gd name="T88" fmla="*/ 1585 w 20000"/>
                                      <a:gd name="T89" fmla="*/ 12364 h 20000"/>
                                      <a:gd name="T90" fmla="*/ 830 w 20000"/>
                                      <a:gd name="T91" fmla="*/ 10836 h 20000"/>
                                      <a:gd name="T92" fmla="*/ 0 w 20000"/>
                                      <a:gd name="T93" fmla="*/ 9382 h 20000"/>
                                      <a:gd name="T94" fmla="*/ 1585 w 20000"/>
                                      <a:gd name="T95" fmla="*/ 9382 h 20000"/>
                                      <a:gd name="T96" fmla="*/ 1962 w 20000"/>
                                      <a:gd name="T97" fmla="*/ 7127 h 20000"/>
                                      <a:gd name="T98" fmla="*/ 2792 w 20000"/>
                                      <a:gd name="T99" fmla="*/ 7855 h 20000"/>
                                      <a:gd name="T100" fmla="*/ 3925 w 20000"/>
                                      <a:gd name="T101" fmla="*/ 7127 h 20000"/>
                                      <a:gd name="T102" fmla="*/ 1962 w 20000"/>
                                      <a:gd name="T103" fmla="*/ 6400 h 20000"/>
                                      <a:gd name="T104" fmla="*/ 1962 w 20000"/>
                                      <a:gd name="T105" fmla="*/ 5236 h 20000"/>
                                      <a:gd name="T106" fmla="*/ 2792 w 20000"/>
                                      <a:gd name="T107" fmla="*/ 5236 h 20000"/>
                                      <a:gd name="T108" fmla="*/ 2792 w 20000"/>
                                      <a:gd name="T109" fmla="*/ 4145 h 20000"/>
                                      <a:gd name="T110" fmla="*/ 5132 w 20000"/>
                                      <a:gd name="T111" fmla="*/ 4145 h 20000"/>
                                      <a:gd name="T112" fmla="*/ 7094 w 20000"/>
                                      <a:gd name="T113" fmla="*/ 4145 h 20000"/>
                                      <a:gd name="T114" fmla="*/ 8981 w 20000"/>
                                      <a:gd name="T115" fmla="*/ 4145 h 20000"/>
                                      <a:gd name="T116" fmla="*/ 8981 w 20000"/>
                                      <a:gd name="T117" fmla="*/ 29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8981" y="291"/>
                                        </a:moveTo>
                                        <a:lnTo>
                                          <a:pt x="8981" y="0"/>
                                        </a:lnTo>
                                        <a:lnTo>
                                          <a:pt x="11774" y="0"/>
                                        </a:lnTo>
                                        <a:lnTo>
                                          <a:pt x="14113" y="0"/>
                                        </a:lnTo>
                                        <a:lnTo>
                                          <a:pt x="15245" y="0"/>
                                        </a:lnTo>
                                        <a:lnTo>
                                          <a:pt x="16075" y="0"/>
                                        </a:lnTo>
                                        <a:lnTo>
                                          <a:pt x="15245" y="1164"/>
                                        </a:lnTo>
                                        <a:lnTo>
                                          <a:pt x="15245" y="3345"/>
                                        </a:lnTo>
                                        <a:lnTo>
                                          <a:pt x="16377" y="2982"/>
                                        </a:lnTo>
                                        <a:lnTo>
                                          <a:pt x="17962" y="2982"/>
                                        </a:lnTo>
                                        <a:lnTo>
                                          <a:pt x="18415" y="3345"/>
                                        </a:lnTo>
                                        <a:lnTo>
                                          <a:pt x="19170" y="4436"/>
                                        </a:lnTo>
                                        <a:lnTo>
                                          <a:pt x="18415" y="5236"/>
                                        </a:lnTo>
                                        <a:lnTo>
                                          <a:pt x="17962" y="5964"/>
                                        </a:lnTo>
                                        <a:lnTo>
                                          <a:pt x="17962" y="7855"/>
                                        </a:lnTo>
                                        <a:lnTo>
                                          <a:pt x="19925" y="9018"/>
                                        </a:lnTo>
                                        <a:lnTo>
                                          <a:pt x="19925" y="12000"/>
                                        </a:lnTo>
                                        <a:lnTo>
                                          <a:pt x="19170" y="13091"/>
                                        </a:lnTo>
                                        <a:lnTo>
                                          <a:pt x="18415" y="14255"/>
                                        </a:lnTo>
                                        <a:lnTo>
                                          <a:pt x="18415" y="15782"/>
                                        </a:lnTo>
                                        <a:lnTo>
                                          <a:pt x="17962" y="15782"/>
                                        </a:lnTo>
                                        <a:lnTo>
                                          <a:pt x="17208" y="14255"/>
                                        </a:lnTo>
                                        <a:lnTo>
                                          <a:pt x="15245" y="14982"/>
                                        </a:lnTo>
                                        <a:lnTo>
                                          <a:pt x="12906" y="13091"/>
                                        </a:lnTo>
                                        <a:lnTo>
                                          <a:pt x="12075" y="14982"/>
                                        </a:lnTo>
                                        <a:lnTo>
                                          <a:pt x="10943" y="14982"/>
                                        </a:lnTo>
                                        <a:lnTo>
                                          <a:pt x="10189" y="14255"/>
                                        </a:lnTo>
                                        <a:lnTo>
                                          <a:pt x="9736" y="16145"/>
                                        </a:lnTo>
                                        <a:lnTo>
                                          <a:pt x="10943" y="16945"/>
                                        </a:lnTo>
                                        <a:lnTo>
                                          <a:pt x="10943" y="19127"/>
                                        </a:lnTo>
                                        <a:lnTo>
                                          <a:pt x="10189" y="19127"/>
                                        </a:lnTo>
                                        <a:lnTo>
                                          <a:pt x="9736" y="18764"/>
                                        </a:lnTo>
                                        <a:lnTo>
                                          <a:pt x="8981" y="19127"/>
                                        </a:lnTo>
                                        <a:lnTo>
                                          <a:pt x="7849" y="19927"/>
                                        </a:lnTo>
                                        <a:lnTo>
                                          <a:pt x="4679" y="16945"/>
                                        </a:lnTo>
                                        <a:lnTo>
                                          <a:pt x="3547" y="15782"/>
                                        </a:lnTo>
                                        <a:lnTo>
                                          <a:pt x="4679" y="16145"/>
                                        </a:lnTo>
                                        <a:lnTo>
                                          <a:pt x="4679" y="15782"/>
                                        </a:lnTo>
                                        <a:lnTo>
                                          <a:pt x="2792" y="14982"/>
                                        </a:lnTo>
                                        <a:lnTo>
                                          <a:pt x="1962" y="13818"/>
                                        </a:lnTo>
                                        <a:lnTo>
                                          <a:pt x="2792" y="13818"/>
                                        </a:lnTo>
                                        <a:lnTo>
                                          <a:pt x="1962" y="13091"/>
                                        </a:lnTo>
                                        <a:lnTo>
                                          <a:pt x="2792" y="12364"/>
                                        </a:lnTo>
                                        <a:lnTo>
                                          <a:pt x="1962" y="12000"/>
                                        </a:lnTo>
                                        <a:lnTo>
                                          <a:pt x="1585" y="12364"/>
                                        </a:lnTo>
                                        <a:lnTo>
                                          <a:pt x="830" y="10836"/>
                                        </a:lnTo>
                                        <a:lnTo>
                                          <a:pt x="0" y="9382"/>
                                        </a:lnTo>
                                        <a:lnTo>
                                          <a:pt x="1585" y="9382"/>
                                        </a:lnTo>
                                        <a:lnTo>
                                          <a:pt x="1962" y="7127"/>
                                        </a:lnTo>
                                        <a:lnTo>
                                          <a:pt x="2792" y="7855"/>
                                        </a:lnTo>
                                        <a:lnTo>
                                          <a:pt x="3925" y="7127"/>
                                        </a:lnTo>
                                        <a:lnTo>
                                          <a:pt x="1962" y="6400"/>
                                        </a:lnTo>
                                        <a:lnTo>
                                          <a:pt x="1962" y="5236"/>
                                        </a:lnTo>
                                        <a:lnTo>
                                          <a:pt x="2792" y="5236"/>
                                        </a:lnTo>
                                        <a:lnTo>
                                          <a:pt x="2792" y="4145"/>
                                        </a:lnTo>
                                        <a:lnTo>
                                          <a:pt x="5132" y="4145"/>
                                        </a:lnTo>
                                        <a:lnTo>
                                          <a:pt x="7094" y="4145"/>
                                        </a:lnTo>
                                        <a:lnTo>
                                          <a:pt x="8981" y="4145"/>
                                        </a:lnTo>
                                        <a:lnTo>
                                          <a:pt x="8981" y="291"/>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48" name="Freeform 130">
                                    <a:extLst>
                                      <a:ext uri="{FF2B5EF4-FFF2-40B4-BE49-F238E27FC236}">
                                        <a16:creationId xmlns:a16="http://schemas.microsoft.com/office/drawing/2014/main" id="{81256E89-90E9-4F40-BBF8-7F3C839AE8C4}"/>
                                      </a:ext>
                                    </a:extLst>
                                  </p:cNvPr>
                                  <p:cNvSpPr>
                                    <a:spLocks/>
                                  </p:cNvSpPr>
                                  <p:nvPr/>
                                </p:nvSpPr>
                                <p:spPr bwMode="auto">
                                  <a:xfrm>
                                    <a:off x="5099329" y="2259328"/>
                                    <a:ext cx="135422" cy="35022"/>
                                  </a:xfrm>
                                  <a:custGeom>
                                    <a:avLst/>
                                    <a:gdLst>
                                      <a:gd name="T0" fmla="*/ 1370 w 20000"/>
                                      <a:gd name="T1" fmla="*/ 5405 h 20000"/>
                                      <a:gd name="T2" fmla="*/ 7808 w 20000"/>
                                      <a:gd name="T3" fmla="*/ 0 h 20000"/>
                                      <a:gd name="T4" fmla="*/ 12740 w 20000"/>
                                      <a:gd name="T5" fmla="*/ 0 h 20000"/>
                                      <a:gd name="T6" fmla="*/ 16164 w 20000"/>
                                      <a:gd name="T7" fmla="*/ 5405 h 20000"/>
                                      <a:gd name="T8" fmla="*/ 19863 w 20000"/>
                                      <a:gd name="T9" fmla="*/ 5405 h 20000"/>
                                      <a:gd name="T10" fmla="*/ 16986 w 20000"/>
                                      <a:gd name="T11" fmla="*/ 14054 h 20000"/>
                                      <a:gd name="T12" fmla="*/ 11233 w 20000"/>
                                      <a:gd name="T13" fmla="*/ 5405 h 20000"/>
                                      <a:gd name="T14" fmla="*/ 9178 w 20000"/>
                                      <a:gd name="T15" fmla="*/ 10811 h 20000"/>
                                      <a:gd name="T16" fmla="*/ 6986 w 20000"/>
                                      <a:gd name="T17" fmla="*/ 10811 h 20000"/>
                                      <a:gd name="T18" fmla="*/ 6986 w 20000"/>
                                      <a:gd name="T19" fmla="*/ 14054 h 20000"/>
                                      <a:gd name="T20" fmla="*/ 0 w 20000"/>
                                      <a:gd name="T21" fmla="*/ 19459 h 20000"/>
                                      <a:gd name="T22" fmla="*/ 0 w 20000"/>
                                      <a:gd name="T23" fmla="*/ 14054 h 20000"/>
                                      <a:gd name="T24" fmla="*/ 1370 w 20000"/>
                                      <a:gd name="T25" fmla="*/ 10811 h 20000"/>
                                      <a:gd name="T26" fmla="*/ 1370 w 20000"/>
                                      <a:gd name="T27" fmla="*/ 540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00" h="20000">
                                        <a:moveTo>
                                          <a:pt x="1370" y="5405"/>
                                        </a:moveTo>
                                        <a:lnTo>
                                          <a:pt x="7808" y="0"/>
                                        </a:lnTo>
                                        <a:lnTo>
                                          <a:pt x="12740" y="0"/>
                                        </a:lnTo>
                                        <a:lnTo>
                                          <a:pt x="16164" y="5405"/>
                                        </a:lnTo>
                                        <a:lnTo>
                                          <a:pt x="19863" y="5405"/>
                                        </a:lnTo>
                                        <a:lnTo>
                                          <a:pt x="16986" y="14054"/>
                                        </a:lnTo>
                                        <a:lnTo>
                                          <a:pt x="11233" y="5405"/>
                                        </a:lnTo>
                                        <a:lnTo>
                                          <a:pt x="9178" y="10811"/>
                                        </a:lnTo>
                                        <a:lnTo>
                                          <a:pt x="6986" y="10811"/>
                                        </a:lnTo>
                                        <a:lnTo>
                                          <a:pt x="6986" y="14054"/>
                                        </a:lnTo>
                                        <a:lnTo>
                                          <a:pt x="0" y="19459"/>
                                        </a:lnTo>
                                        <a:lnTo>
                                          <a:pt x="0" y="14054"/>
                                        </a:lnTo>
                                        <a:lnTo>
                                          <a:pt x="1370" y="10811"/>
                                        </a:lnTo>
                                        <a:lnTo>
                                          <a:pt x="1370" y="5405"/>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49" name="Freeform 129">
                                    <a:extLst>
                                      <a:ext uri="{FF2B5EF4-FFF2-40B4-BE49-F238E27FC236}">
                                        <a16:creationId xmlns:a16="http://schemas.microsoft.com/office/drawing/2014/main" id="{DD5BC210-1233-42BA-990C-3A8CFABF1556}"/>
                                      </a:ext>
                                    </a:extLst>
                                  </p:cNvPr>
                                  <p:cNvSpPr>
                                    <a:spLocks/>
                                  </p:cNvSpPr>
                                  <p:nvPr/>
                                </p:nvSpPr>
                                <p:spPr bwMode="auto">
                                  <a:xfrm>
                                    <a:off x="5659698" y="2380741"/>
                                    <a:ext cx="191460" cy="256837"/>
                                  </a:xfrm>
                                  <a:custGeom>
                                    <a:avLst/>
                                    <a:gdLst>
                                      <a:gd name="T0" fmla="*/ 2647 w 20000"/>
                                      <a:gd name="T1" fmla="*/ 5236 h 20000"/>
                                      <a:gd name="T2" fmla="*/ 2647 w 20000"/>
                                      <a:gd name="T3" fmla="*/ 3418 h 20000"/>
                                      <a:gd name="T4" fmla="*/ 2059 w 20000"/>
                                      <a:gd name="T5" fmla="*/ 1164 h 20000"/>
                                      <a:gd name="T6" fmla="*/ 2647 w 20000"/>
                                      <a:gd name="T7" fmla="*/ 0 h 20000"/>
                                      <a:gd name="T8" fmla="*/ 12745 w 20000"/>
                                      <a:gd name="T9" fmla="*/ 436 h 20000"/>
                                      <a:gd name="T10" fmla="*/ 13235 w 20000"/>
                                      <a:gd name="T11" fmla="*/ 0 h 20000"/>
                                      <a:gd name="T12" fmla="*/ 14706 w 20000"/>
                                      <a:gd name="T13" fmla="*/ 0 h 20000"/>
                                      <a:gd name="T14" fmla="*/ 15784 w 20000"/>
                                      <a:gd name="T15" fmla="*/ 436 h 20000"/>
                                      <a:gd name="T16" fmla="*/ 14706 w 20000"/>
                                      <a:gd name="T17" fmla="*/ 1164 h 20000"/>
                                      <a:gd name="T18" fmla="*/ 16863 w 20000"/>
                                      <a:gd name="T19" fmla="*/ 2255 h 20000"/>
                                      <a:gd name="T20" fmla="*/ 16863 w 20000"/>
                                      <a:gd name="T21" fmla="*/ 3418 h 20000"/>
                                      <a:gd name="T22" fmla="*/ 15784 w 20000"/>
                                      <a:gd name="T23" fmla="*/ 4873 h 20000"/>
                                      <a:gd name="T24" fmla="*/ 17255 w 20000"/>
                                      <a:gd name="T25" fmla="*/ 5236 h 20000"/>
                                      <a:gd name="T26" fmla="*/ 17255 w 20000"/>
                                      <a:gd name="T27" fmla="*/ 6400 h 20000"/>
                                      <a:gd name="T28" fmla="*/ 17255 w 20000"/>
                                      <a:gd name="T29" fmla="*/ 7127 h 20000"/>
                                      <a:gd name="T30" fmla="*/ 18333 w 20000"/>
                                      <a:gd name="T31" fmla="*/ 8291 h 20000"/>
                                      <a:gd name="T32" fmla="*/ 17255 w 20000"/>
                                      <a:gd name="T33" fmla="*/ 9382 h 20000"/>
                                      <a:gd name="T34" fmla="*/ 17255 w 20000"/>
                                      <a:gd name="T35" fmla="*/ 10836 h 20000"/>
                                      <a:gd name="T36" fmla="*/ 17255 w 20000"/>
                                      <a:gd name="T37" fmla="*/ 12800 h 20000"/>
                                      <a:gd name="T38" fmla="*/ 18333 w 20000"/>
                                      <a:gd name="T39" fmla="*/ 15055 h 20000"/>
                                      <a:gd name="T40" fmla="*/ 19902 w 20000"/>
                                      <a:gd name="T41" fmla="*/ 16145 h 20000"/>
                                      <a:gd name="T42" fmla="*/ 19314 w 20000"/>
                                      <a:gd name="T43" fmla="*/ 16945 h 20000"/>
                                      <a:gd name="T44" fmla="*/ 15784 w 20000"/>
                                      <a:gd name="T45" fmla="*/ 17236 h 20000"/>
                                      <a:gd name="T46" fmla="*/ 13235 w 20000"/>
                                      <a:gd name="T47" fmla="*/ 18036 h 20000"/>
                                      <a:gd name="T48" fmla="*/ 8627 w 20000"/>
                                      <a:gd name="T49" fmla="*/ 19200 h 20000"/>
                                      <a:gd name="T50" fmla="*/ 6078 w 20000"/>
                                      <a:gd name="T51" fmla="*/ 19927 h 20000"/>
                                      <a:gd name="T52" fmla="*/ 2647 w 20000"/>
                                      <a:gd name="T53" fmla="*/ 19927 h 20000"/>
                                      <a:gd name="T54" fmla="*/ 2647 w 20000"/>
                                      <a:gd name="T55" fmla="*/ 18764 h 20000"/>
                                      <a:gd name="T56" fmla="*/ 2059 w 20000"/>
                                      <a:gd name="T57" fmla="*/ 16945 h 20000"/>
                                      <a:gd name="T58" fmla="*/ 0 w 20000"/>
                                      <a:gd name="T59" fmla="*/ 13891 h 20000"/>
                                      <a:gd name="T60" fmla="*/ 2059 w 20000"/>
                                      <a:gd name="T61" fmla="*/ 12000 h 20000"/>
                                      <a:gd name="T62" fmla="*/ 2059 w 20000"/>
                                      <a:gd name="T63" fmla="*/ 10109 h 20000"/>
                                      <a:gd name="T64" fmla="*/ 3627 w 20000"/>
                                      <a:gd name="T65" fmla="*/ 9382 h 20000"/>
                                      <a:gd name="T66" fmla="*/ 3627 w 20000"/>
                                      <a:gd name="T67" fmla="*/ 8291 h 20000"/>
                                      <a:gd name="T68" fmla="*/ 2647 w 20000"/>
                                      <a:gd name="T69" fmla="*/ 5964 h 20000"/>
                                      <a:gd name="T70" fmla="*/ 2647 w 20000"/>
                                      <a:gd name="T71" fmla="*/ 523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2647" y="5236"/>
                                        </a:moveTo>
                                        <a:lnTo>
                                          <a:pt x="2647" y="3418"/>
                                        </a:lnTo>
                                        <a:lnTo>
                                          <a:pt x="2059" y="1164"/>
                                        </a:lnTo>
                                        <a:lnTo>
                                          <a:pt x="2647" y="0"/>
                                        </a:lnTo>
                                        <a:lnTo>
                                          <a:pt x="12745" y="436"/>
                                        </a:lnTo>
                                        <a:lnTo>
                                          <a:pt x="13235" y="0"/>
                                        </a:lnTo>
                                        <a:lnTo>
                                          <a:pt x="14706" y="0"/>
                                        </a:lnTo>
                                        <a:lnTo>
                                          <a:pt x="15784" y="436"/>
                                        </a:lnTo>
                                        <a:lnTo>
                                          <a:pt x="14706" y="1164"/>
                                        </a:lnTo>
                                        <a:lnTo>
                                          <a:pt x="16863" y="2255"/>
                                        </a:lnTo>
                                        <a:lnTo>
                                          <a:pt x="16863" y="3418"/>
                                        </a:lnTo>
                                        <a:lnTo>
                                          <a:pt x="15784" y="4873"/>
                                        </a:lnTo>
                                        <a:lnTo>
                                          <a:pt x="17255" y="5236"/>
                                        </a:lnTo>
                                        <a:lnTo>
                                          <a:pt x="17255" y="6400"/>
                                        </a:lnTo>
                                        <a:lnTo>
                                          <a:pt x="17255" y="7127"/>
                                        </a:lnTo>
                                        <a:lnTo>
                                          <a:pt x="18333" y="8291"/>
                                        </a:lnTo>
                                        <a:lnTo>
                                          <a:pt x="17255" y="9382"/>
                                        </a:lnTo>
                                        <a:lnTo>
                                          <a:pt x="17255" y="10836"/>
                                        </a:lnTo>
                                        <a:lnTo>
                                          <a:pt x="17255" y="12800"/>
                                        </a:lnTo>
                                        <a:lnTo>
                                          <a:pt x="18333" y="15055"/>
                                        </a:lnTo>
                                        <a:lnTo>
                                          <a:pt x="19902" y="16145"/>
                                        </a:lnTo>
                                        <a:lnTo>
                                          <a:pt x="19314" y="16945"/>
                                        </a:lnTo>
                                        <a:lnTo>
                                          <a:pt x="15784" y="17236"/>
                                        </a:lnTo>
                                        <a:lnTo>
                                          <a:pt x="13235" y="18036"/>
                                        </a:lnTo>
                                        <a:lnTo>
                                          <a:pt x="8627" y="19200"/>
                                        </a:lnTo>
                                        <a:lnTo>
                                          <a:pt x="6078" y="19927"/>
                                        </a:lnTo>
                                        <a:lnTo>
                                          <a:pt x="2647" y="19927"/>
                                        </a:lnTo>
                                        <a:lnTo>
                                          <a:pt x="2647" y="18764"/>
                                        </a:lnTo>
                                        <a:lnTo>
                                          <a:pt x="2059" y="16945"/>
                                        </a:lnTo>
                                        <a:lnTo>
                                          <a:pt x="0" y="13891"/>
                                        </a:lnTo>
                                        <a:lnTo>
                                          <a:pt x="2059" y="12000"/>
                                        </a:lnTo>
                                        <a:lnTo>
                                          <a:pt x="2059" y="10109"/>
                                        </a:lnTo>
                                        <a:lnTo>
                                          <a:pt x="3627" y="9382"/>
                                        </a:lnTo>
                                        <a:lnTo>
                                          <a:pt x="3627" y="8291"/>
                                        </a:lnTo>
                                        <a:lnTo>
                                          <a:pt x="2647" y="5964"/>
                                        </a:lnTo>
                                        <a:lnTo>
                                          <a:pt x="2647" y="5236"/>
                                        </a:lnTo>
                                        <a:close/>
                                      </a:path>
                                    </a:pathLst>
                                  </a:custGeom>
                                  <a:solidFill>
                                    <a:srgbClr val="0C8742"/>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50" name="Freeform 128">
                                    <a:extLst>
                                      <a:ext uri="{FF2B5EF4-FFF2-40B4-BE49-F238E27FC236}">
                                        <a16:creationId xmlns:a16="http://schemas.microsoft.com/office/drawing/2014/main" id="{401A4503-BCA5-43D9-A0CD-22F4F785AF88}"/>
                                      </a:ext>
                                    </a:extLst>
                                  </p:cNvPr>
                                  <p:cNvSpPr>
                                    <a:spLocks/>
                                  </p:cNvSpPr>
                                  <p:nvPr/>
                                </p:nvSpPr>
                                <p:spPr bwMode="auto">
                                  <a:xfrm>
                                    <a:off x="5176379" y="2308359"/>
                                    <a:ext cx="305869" cy="228818"/>
                                  </a:xfrm>
                                  <a:custGeom>
                                    <a:avLst/>
                                    <a:gdLst>
                                      <a:gd name="T0" fmla="*/ 3780 w 20000"/>
                                      <a:gd name="T1" fmla="*/ 0 h 20000"/>
                                      <a:gd name="T2" fmla="*/ 5671 w 20000"/>
                                      <a:gd name="T3" fmla="*/ 0 h 20000"/>
                                      <a:gd name="T4" fmla="*/ 5671 w 20000"/>
                                      <a:gd name="T5" fmla="*/ 902 h 20000"/>
                                      <a:gd name="T6" fmla="*/ 7256 w 20000"/>
                                      <a:gd name="T7" fmla="*/ 1311 h 20000"/>
                                      <a:gd name="T8" fmla="*/ 8232 w 20000"/>
                                      <a:gd name="T9" fmla="*/ 902 h 20000"/>
                                      <a:gd name="T10" fmla="*/ 8841 w 20000"/>
                                      <a:gd name="T11" fmla="*/ 902 h 20000"/>
                                      <a:gd name="T12" fmla="*/ 10427 w 20000"/>
                                      <a:gd name="T13" fmla="*/ 902 h 20000"/>
                                      <a:gd name="T14" fmla="*/ 10427 w 20000"/>
                                      <a:gd name="T15" fmla="*/ 1311 h 20000"/>
                                      <a:gd name="T16" fmla="*/ 10732 w 20000"/>
                                      <a:gd name="T17" fmla="*/ 2131 h 20000"/>
                                      <a:gd name="T18" fmla="*/ 11341 w 20000"/>
                                      <a:gd name="T19" fmla="*/ 2131 h 20000"/>
                                      <a:gd name="T20" fmla="*/ 12317 w 20000"/>
                                      <a:gd name="T21" fmla="*/ 3361 h 20000"/>
                                      <a:gd name="T22" fmla="*/ 13902 w 20000"/>
                                      <a:gd name="T23" fmla="*/ 2131 h 20000"/>
                                      <a:gd name="T24" fmla="*/ 14817 w 20000"/>
                                      <a:gd name="T25" fmla="*/ 2131 h 20000"/>
                                      <a:gd name="T26" fmla="*/ 15488 w 20000"/>
                                      <a:gd name="T27" fmla="*/ 1311 h 20000"/>
                                      <a:gd name="T28" fmla="*/ 15793 w 20000"/>
                                      <a:gd name="T29" fmla="*/ 902 h 20000"/>
                                      <a:gd name="T30" fmla="*/ 17073 w 20000"/>
                                      <a:gd name="T31" fmla="*/ 3361 h 20000"/>
                                      <a:gd name="T32" fmla="*/ 17317 w 20000"/>
                                      <a:gd name="T33" fmla="*/ 4262 h 20000"/>
                                      <a:gd name="T34" fmla="*/ 18049 w 20000"/>
                                      <a:gd name="T35" fmla="*/ 4672 h 20000"/>
                                      <a:gd name="T36" fmla="*/ 18049 w 20000"/>
                                      <a:gd name="T37" fmla="*/ 6393 h 20000"/>
                                      <a:gd name="T38" fmla="*/ 18293 w 20000"/>
                                      <a:gd name="T39" fmla="*/ 6885 h 20000"/>
                                      <a:gd name="T40" fmla="*/ 18293 w 20000"/>
                                      <a:gd name="T41" fmla="*/ 8033 h 20000"/>
                                      <a:gd name="T42" fmla="*/ 19573 w 20000"/>
                                      <a:gd name="T43" fmla="*/ 9754 h 20000"/>
                                      <a:gd name="T44" fmla="*/ 18963 w 20000"/>
                                      <a:gd name="T45" fmla="*/ 10246 h 20000"/>
                                      <a:gd name="T46" fmla="*/ 18963 w 20000"/>
                                      <a:gd name="T47" fmla="*/ 11885 h 20000"/>
                                      <a:gd name="T48" fmla="*/ 19573 w 20000"/>
                                      <a:gd name="T49" fmla="*/ 12295 h 20000"/>
                                      <a:gd name="T50" fmla="*/ 19573 w 20000"/>
                                      <a:gd name="T51" fmla="*/ 13607 h 20000"/>
                                      <a:gd name="T52" fmla="*/ 19573 w 20000"/>
                                      <a:gd name="T53" fmla="*/ 14426 h 20000"/>
                                      <a:gd name="T54" fmla="*/ 19939 w 20000"/>
                                      <a:gd name="T55" fmla="*/ 15738 h 20000"/>
                                      <a:gd name="T56" fmla="*/ 18963 w 20000"/>
                                      <a:gd name="T57" fmla="*/ 15738 h 20000"/>
                                      <a:gd name="T58" fmla="*/ 18293 w 20000"/>
                                      <a:gd name="T59" fmla="*/ 16557 h 20000"/>
                                      <a:gd name="T60" fmla="*/ 18963 w 20000"/>
                                      <a:gd name="T61" fmla="*/ 16967 h 20000"/>
                                      <a:gd name="T62" fmla="*/ 18293 w 20000"/>
                                      <a:gd name="T63" fmla="*/ 19098 h 20000"/>
                                      <a:gd name="T64" fmla="*/ 18049 w 20000"/>
                                      <a:gd name="T65" fmla="*/ 19098 h 20000"/>
                                      <a:gd name="T66" fmla="*/ 17073 w 20000"/>
                                      <a:gd name="T67" fmla="*/ 18607 h 20000"/>
                                      <a:gd name="T68" fmla="*/ 17073 w 20000"/>
                                      <a:gd name="T69" fmla="*/ 19918 h 20000"/>
                                      <a:gd name="T70" fmla="*/ 15793 w 20000"/>
                                      <a:gd name="T71" fmla="*/ 19918 h 20000"/>
                                      <a:gd name="T72" fmla="*/ 14817 w 20000"/>
                                      <a:gd name="T73" fmla="*/ 19918 h 20000"/>
                                      <a:gd name="T74" fmla="*/ 14817 w 20000"/>
                                      <a:gd name="T75" fmla="*/ 17787 h 20000"/>
                                      <a:gd name="T76" fmla="*/ 14207 w 20000"/>
                                      <a:gd name="T77" fmla="*/ 15738 h 20000"/>
                                      <a:gd name="T78" fmla="*/ 12927 w 20000"/>
                                      <a:gd name="T79" fmla="*/ 15738 h 20000"/>
                                      <a:gd name="T80" fmla="*/ 11707 w 20000"/>
                                      <a:gd name="T81" fmla="*/ 15738 h 20000"/>
                                      <a:gd name="T82" fmla="*/ 11707 w 20000"/>
                                      <a:gd name="T83" fmla="*/ 13607 h 20000"/>
                                      <a:gd name="T84" fmla="*/ 11341 w 20000"/>
                                      <a:gd name="T85" fmla="*/ 13115 h 20000"/>
                                      <a:gd name="T86" fmla="*/ 11341 w 20000"/>
                                      <a:gd name="T87" fmla="*/ 11885 h 20000"/>
                                      <a:gd name="T88" fmla="*/ 10427 w 20000"/>
                                      <a:gd name="T89" fmla="*/ 9754 h 20000"/>
                                      <a:gd name="T90" fmla="*/ 7561 w 20000"/>
                                      <a:gd name="T91" fmla="*/ 10246 h 20000"/>
                                      <a:gd name="T92" fmla="*/ 7256 w 20000"/>
                                      <a:gd name="T93" fmla="*/ 10246 h 20000"/>
                                      <a:gd name="T94" fmla="*/ 6341 w 20000"/>
                                      <a:gd name="T95" fmla="*/ 12295 h 20000"/>
                                      <a:gd name="T96" fmla="*/ 5671 w 20000"/>
                                      <a:gd name="T97" fmla="*/ 12295 h 20000"/>
                                      <a:gd name="T98" fmla="*/ 4756 w 20000"/>
                                      <a:gd name="T99" fmla="*/ 13607 h 20000"/>
                                      <a:gd name="T100" fmla="*/ 4085 w 20000"/>
                                      <a:gd name="T101" fmla="*/ 12295 h 20000"/>
                                      <a:gd name="T102" fmla="*/ 3780 w 20000"/>
                                      <a:gd name="T103" fmla="*/ 11066 h 20000"/>
                                      <a:gd name="T104" fmla="*/ 1585 w 20000"/>
                                      <a:gd name="T105" fmla="*/ 8934 h 20000"/>
                                      <a:gd name="T106" fmla="*/ 976 w 20000"/>
                                      <a:gd name="T107" fmla="*/ 7705 h 20000"/>
                                      <a:gd name="T108" fmla="*/ 0 w 20000"/>
                                      <a:gd name="T109" fmla="*/ 6885 h 20000"/>
                                      <a:gd name="T110" fmla="*/ 976 w 20000"/>
                                      <a:gd name="T111" fmla="*/ 4672 h 20000"/>
                                      <a:gd name="T112" fmla="*/ 3110 w 20000"/>
                                      <a:gd name="T113" fmla="*/ 3361 h 20000"/>
                                      <a:gd name="T114" fmla="*/ 3780 w 20000"/>
                                      <a:gd name="T115" fmla="*/ 2131 h 20000"/>
                                      <a:gd name="T116" fmla="*/ 3110 w 20000"/>
                                      <a:gd name="T117" fmla="*/ 1311 h 20000"/>
                                      <a:gd name="T118" fmla="*/ 3780 w 20000"/>
                                      <a:gd name="T119" fmla="*/ 902 h 20000"/>
                                      <a:gd name="T120" fmla="*/ 3780 w 20000"/>
                                      <a:gd name="T12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00" h="20000">
                                        <a:moveTo>
                                          <a:pt x="3780" y="0"/>
                                        </a:moveTo>
                                        <a:lnTo>
                                          <a:pt x="5671" y="0"/>
                                        </a:lnTo>
                                        <a:lnTo>
                                          <a:pt x="5671" y="902"/>
                                        </a:lnTo>
                                        <a:lnTo>
                                          <a:pt x="7256" y="1311"/>
                                        </a:lnTo>
                                        <a:lnTo>
                                          <a:pt x="8232" y="902"/>
                                        </a:lnTo>
                                        <a:lnTo>
                                          <a:pt x="8841" y="902"/>
                                        </a:lnTo>
                                        <a:lnTo>
                                          <a:pt x="10427" y="902"/>
                                        </a:lnTo>
                                        <a:lnTo>
                                          <a:pt x="10427" y="1311"/>
                                        </a:lnTo>
                                        <a:lnTo>
                                          <a:pt x="10732" y="2131"/>
                                        </a:lnTo>
                                        <a:lnTo>
                                          <a:pt x="11341" y="2131"/>
                                        </a:lnTo>
                                        <a:lnTo>
                                          <a:pt x="12317" y="3361"/>
                                        </a:lnTo>
                                        <a:lnTo>
                                          <a:pt x="13902" y="2131"/>
                                        </a:lnTo>
                                        <a:lnTo>
                                          <a:pt x="14817" y="2131"/>
                                        </a:lnTo>
                                        <a:lnTo>
                                          <a:pt x="15488" y="1311"/>
                                        </a:lnTo>
                                        <a:lnTo>
                                          <a:pt x="15793" y="902"/>
                                        </a:lnTo>
                                        <a:lnTo>
                                          <a:pt x="17073" y="3361"/>
                                        </a:lnTo>
                                        <a:lnTo>
                                          <a:pt x="17317" y="4262"/>
                                        </a:lnTo>
                                        <a:lnTo>
                                          <a:pt x="18049" y="4672"/>
                                        </a:lnTo>
                                        <a:lnTo>
                                          <a:pt x="18049" y="6393"/>
                                        </a:lnTo>
                                        <a:lnTo>
                                          <a:pt x="18293" y="6885"/>
                                        </a:lnTo>
                                        <a:lnTo>
                                          <a:pt x="18293" y="8033"/>
                                        </a:lnTo>
                                        <a:lnTo>
                                          <a:pt x="19573" y="9754"/>
                                        </a:lnTo>
                                        <a:lnTo>
                                          <a:pt x="18963" y="10246"/>
                                        </a:lnTo>
                                        <a:lnTo>
                                          <a:pt x="18963" y="11885"/>
                                        </a:lnTo>
                                        <a:lnTo>
                                          <a:pt x="19573" y="12295"/>
                                        </a:lnTo>
                                        <a:lnTo>
                                          <a:pt x="19573" y="13607"/>
                                        </a:lnTo>
                                        <a:lnTo>
                                          <a:pt x="19573" y="14426"/>
                                        </a:lnTo>
                                        <a:lnTo>
                                          <a:pt x="19939" y="15738"/>
                                        </a:lnTo>
                                        <a:lnTo>
                                          <a:pt x="18963" y="15738"/>
                                        </a:lnTo>
                                        <a:lnTo>
                                          <a:pt x="18293" y="16557"/>
                                        </a:lnTo>
                                        <a:lnTo>
                                          <a:pt x="18963" y="16967"/>
                                        </a:lnTo>
                                        <a:lnTo>
                                          <a:pt x="18293" y="19098"/>
                                        </a:lnTo>
                                        <a:lnTo>
                                          <a:pt x="18049" y="19098"/>
                                        </a:lnTo>
                                        <a:lnTo>
                                          <a:pt x="17073" y="18607"/>
                                        </a:lnTo>
                                        <a:lnTo>
                                          <a:pt x="17073" y="19918"/>
                                        </a:lnTo>
                                        <a:lnTo>
                                          <a:pt x="15793" y="19918"/>
                                        </a:lnTo>
                                        <a:lnTo>
                                          <a:pt x="14817" y="19918"/>
                                        </a:lnTo>
                                        <a:lnTo>
                                          <a:pt x="14817" y="17787"/>
                                        </a:lnTo>
                                        <a:lnTo>
                                          <a:pt x="14207" y="15738"/>
                                        </a:lnTo>
                                        <a:lnTo>
                                          <a:pt x="12927" y="15738"/>
                                        </a:lnTo>
                                        <a:lnTo>
                                          <a:pt x="11707" y="15738"/>
                                        </a:lnTo>
                                        <a:lnTo>
                                          <a:pt x="11707" y="13607"/>
                                        </a:lnTo>
                                        <a:lnTo>
                                          <a:pt x="11341" y="13115"/>
                                        </a:lnTo>
                                        <a:lnTo>
                                          <a:pt x="11341" y="11885"/>
                                        </a:lnTo>
                                        <a:lnTo>
                                          <a:pt x="10427" y="9754"/>
                                        </a:lnTo>
                                        <a:lnTo>
                                          <a:pt x="7561" y="10246"/>
                                        </a:lnTo>
                                        <a:lnTo>
                                          <a:pt x="7256" y="10246"/>
                                        </a:lnTo>
                                        <a:lnTo>
                                          <a:pt x="6341" y="12295"/>
                                        </a:lnTo>
                                        <a:lnTo>
                                          <a:pt x="5671" y="12295"/>
                                        </a:lnTo>
                                        <a:lnTo>
                                          <a:pt x="4756" y="13607"/>
                                        </a:lnTo>
                                        <a:lnTo>
                                          <a:pt x="4085" y="12295"/>
                                        </a:lnTo>
                                        <a:lnTo>
                                          <a:pt x="3780" y="11066"/>
                                        </a:lnTo>
                                        <a:lnTo>
                                          <a:pt x="1585" y="8934"/>
                                        </a:lnTo>
                                        <a:lnTo>
                                          <a:pt x="976" y="7705"/>
                                        </a:lnTo>
                                        <a:lnTo>
                                          <a:pt x="0" y="6885"/>
                                        </a:lnTo>
                                        <a:lnTo>
                                          <a:pt x="976" y="4672"/>
                                        </a:lnTo>
                                        <a:lnTo>
                                          <a:pt x="3110" y="3361"/>
                                        </a:lnTo>
                                        <a:lnTo>
                                          <a:pt x="3780" y="2131"/>
                                        </a:lnTo>
                                        <a:lnTo>
                                          <a:pt x="3110" y="1311"/>
                                        </a:lnTo>
                                        <a:lnTo>
                                          <a:pt x="3780" y="902"/>
                                        </a:lnTo>
                                        <a:lnTo>
                                          <a:pt x="3780" y="0"/>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51" name="Freeform 127">
                                    <a:extLst>
                                      <a:ext uri="{FF2B5EF4-FFF2-40B4-BE49-F238E27FC236}">
                                        <a16:creationId xmlns:a16="http://schemas.microsoft.com/office/drawing/2014/main" id="{15B1F16D-680B-4F88-89FA-9FB39C33765E}"/>
                                      </a:ext>
                                    </a:extLst>
                                  </p:cNvPr>
                                  <p:cNvSpPr>
                                    <a:spLocks/>
                                  </p:cNvSpPr>
                                  <p:nvPr/>
                                </p:nvSpPr>
                                <p:spPr bwMode="auto">
                                  <a:xfrm>
                                    <a:off x="5108667" y="2308359"/>
                                    <a:ext cx="126083" cy="79386"/>
                                  </a:xfrm>
                                  <a:custGeom>
                                    <a:avLst/>
                                    <a:gdLst>
                                      <a:gd name="T0" fmla="*/ 0 w 20000"/>
                                      <a:gd name="T1" fmla="*/ 3765 h 20000"/>
                                      <a:gd name="T2" fmla="*/ 4559 w 20000"/>
                                      <a:gd name="T3" fmla="*/ 2588 h 20000"/>
                                      <a:gd name="T4" fmla="*/ 6912 w 20000"/>
                                      <a:gd name="T5" fmla="*/ 2588 h 20000"/>
                                      <a:gd name="T6" fmla="*/ 9853 w 20000"/>
                                      <a:gd name="T7" fmla="*/ 0 h 20000"/>
                                      <a:gd name="T8" fmla="*/ 19853 w 20000"/>
                                      <a:gd name="T9" fmla="*/ 0 h 20000"/>
                                      <a:gd name="T10" fmla="*/ 19853 w 20000"/>
                                      <a:gd name="T11" fmla="*/ 2588 h 20000"/>
                                      <a:gd name="T12" fmla="*/ 18235 w 20000"/>
                                      <a:gd name="T13" fmla="*/ 3765 h 20000"/>
                                      <a:gd name="T14" fmla="*/ 19853 w 20000"/>
                                      <a:gd name="T15" fmla="*/ 6118 h 20000"/>
                                      <a:gd name="T16" fmla="*/ 18235 w 20000"/>
                                      <a:gd name="T17" fmla="*/ 9647 h 20000"/>
                                      <a:gd name="T18" fmla="*/ 12941 w 20000"/>
                                      <a:gd name="T19" fmla="*/ 13412 h 20000"/>
                                      <a:gd name="T20" fmla="*/ 10588 w 20000"/>
                                      <a:gd name="T21" fmla="*/ 19765 h 20000"/>
                                      <a:gd name="T22" fmla="*/ 9853 w 20000"/>
                                      <a:gd name="T23" fmla="*/ 16000 h 20000"/>
                                      <a:gd name="T24" fmla="*/ 8382 w 20000"/>
                                      <a:gd name="T25" fmla="*/ 18353 h 20000"/>
                                      <a:gd name="T26" fmla="*/ 8382 w 20000"/>
                                      <a:gd name="T27" fmla="*/ 9647 h 20000"/>
                                      <a:gd name="T28" fmla="*/ 4559 w 20000"/>
                                      <a:gd name="T29" fmla="*/ 9647 h 20000"/>
                                      <a:gd name="T30" fmla="*/ 4559 w 20000"/>
                                      <a:gd name="T31" fmla="*/ 8706 h 20000"/>
                                      <a:gd name="T32" fmla="*/ 2353 w 20000"/>
                                      <a:gd name="T33" fmla="*/ 6118 h 20000"/>
                                      <a:gd name="T34" fmla="*/ 0 w 20000"/>
                                      <a:gd name="T35" fmla="*/ 376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00" h="20000">
                                        <a:moveTo>
                                          <a:pt x="0" y="3765"/>
                                        </a:moveTo>
                                        <a:lnTo>
                                          <a:pt x="4559" y="2588"/>
                                        </a:lnTo>
                                        <a:lnTo>
                                          <a:pt x="6912" y="2588"/>
                                        </a:lnTo>
                                        <a:lnTo>
                                          <a:pt x="9853" y="0"/>
                                        </a:lnTo>
                                        <a:lnTo>
                                          <a:pt x="19853" y="0"/>
                                        </a:lnTo>
                                        <a:lnTo>
                                          <a:pt x="19853" y="2588"/>
                                        </a:lnTo>
                                        <a:lnTo>
                                          <a:pt x="18235" y="3765"/>
                                        </a:lnTo>
                                        <a:lnTo>
                                          <a:pt x="19853" y="6118"/>
                                        </a:lnTo>
                                        <a:lnTo>
                                          <a:pt x="18235" y="9647"/>
                                        </a:lnTo>
                                        <a:lnTo>
                                          <a:pt x="12941" y="13412"/>
                                        </a:lnTo>
                                        <a:lnTo>
                                          <a:pt x="10588" y="19765"/>
                                        </a:lnTo>
                                        <a:lnTo>
                                          <a:pt x="9853" y="16000"/>
                                        </a:lnTo>
                                        <a:lnTo>
                                          <a:pt x="8382" y="18353"/>
                                        </a:lnTo>
                                        <a:lnTo>
                                          <a:pt x="8382" y="9647"/>
                                        </a:lnTo>
                                        <a:lnTo>
                                          <a:pt x="4559" y="9647"/>
                                        </a:lnTo>
                                        <a:lnTo>
                                          <a:pt x="4559" y="8706"/>
                                        </a:lnTo>
                                        <a:lnTo>
                                          <a:pt x="2353" y="6118"/>
                                        </a:lnTo>
                                        <a:lnTo>
                                          <a:pt x="0" y="3765"/>
                                        </a:lnTo>
                                        <a:close/>
                                      </a:path>
                                    </a:pathLst>
                                  </a:custGeom>
                                  <a:solidFill>
                                    <a:srgbClr val="0C8742"/>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52" name="Freeform 126">
                                    <a:extLst>
                                      <a:ext uri="{FF2B5EF4-FFF2-40B4-BE49-F238E27FC236}">
                                        <a16:creationId xmlns:a16="http://schemas.microsoft.com/office/drawing/2014/main" id="{CFB6C8D1-6323-4DC5-8FCB-DBBDB97179AE}"/>
                                      </a:ext>
                                    </a:extLst>
                                  </p:cNvPr>
                                  <p:cNvSpPr>
                                    <a:spLocks/>
                                  </p:cNvSpPr>
                                  <p:nvPr/>
                                </p:nvSpPr>
                                <p:spPr bwMode="auto">
                                  <a:xfrm>
                                    <a:off x="6152356" y="2294350"/>
                                    <a:ext cx="319879" cy="459971"/>
                                  </a:xfrm>
                                  <a:custGeom>
                                    <a:avLst/>
                                    <a:gdLst>
                                      <a:gd name="T0" fmla="*/ 15743 w 20000"/>
                                      <a:gd name="T1" fmla="*/ 0 h 20000"/>
                                      <a:gd name="T2" fmla="*/ 16618 w 20000"/>
                                      <a:gd name="T3" fmla="*/ 1095 h 20000"/>
                                      <a:gd name="T4" fmla="*/ 17201 w 20000"/>
                                      <a:gd name="T5" fmla="*/ 2961 h 20000"/>
                                      <a:gd name="T6" fmla="*/ 17551 w 20000"/>
                                      <a:gd name="T7" fmla="*/ 5071 h 20000"/>
                                      <a:gd name="T8" fmla="*/ 16327 w 20000"/>
                                      <a:gd name="T9" fmla="*/ 5720 h 20000"/>
                                      <a:gd name="T10" fmla="*/ 14810 w 20000"/>
                                      <a:gd name="T11" fmla="*/ 6531 h 20000"/>
                                      <a:gd name="T12" fmla="*/ 17551 w 20000"/>
                                      <a:gd name="T13" fmla="*/ 8195 h 20000"/>
                                      <a:gd name="T14" fmla="*/ 18717 w 20000"/>
                                      <a:gd name="T15" fmla="*/ 9858 h 20000"/>
                                      <a:gd name="T16" fmla="*/ 17551 w 20000"/>
                                      <a:gd name="T17" fmla="*/ 10953 h 20000"/>
                                      <a:gd name="T18" fmla="*/ 16327 w 20000"/>
                                      <a:gd name="T19" fmla="*/ 12819 h 20000"/>
                                      <a:gd name="T20" fmla="*/ 16618 w 20000"/>
                                      <a:gd name="T21" fmla="*/ 14523 h 20000"/>
                                      <a:gd name="T22" fmla="*/ 17551 w 20000"/>
                                      <a:gd name="T23" fmla="*/ 15984 h 20000"/>
                                      <a:gd name="T24" fmla="*/ 19592 w 20000"/>
                                      <a:gd name="T25" fmla="*/ 18296 h 20000"/>
                                      <a:gd name="T26" fmla="*/ 19592 w 20000"/>
                                      <a:gd name="T27" fmla="*/ 19310 h 20000"/>
                                      <a:gd name="T28" fmla="*/ 16618 w 20000"/>
                                      <a:gd name="T29" fmla="*/ 19310 h 20000"/>
                                      <a:gd name="T30" fmla="*/ 11837 w 20000"/>
                                      <a:gd name="T31" fmla="*/ 19757 h 20000"/>
                                      <a:gd name="T32" fmla="*/ 7872 w 20000"/>
                                      <a:gd name="T33" fmla="*/ 19757 h 20000"/>
                                      <a:gd name="T34" fmla="*/ 4548 w 20000"/>
                                      <a:gd name="T35" fmla="*/ 19757 h 20000"/>
                                      <a:gd name="T36" fmla="*/ 3615 w 20000"/>
                                      <a:gd name="T37" fmla="*/ 17890 h 20000"/>
                                      <a:gd name="T38" fmla="*/ 2391 w 20000"/>
                                      <a:gd name="T39" fmla="*/ 16592 h 20000"/>
                                      <a:gd name="T40" fmla="*/ 1574 w 20000"/>
                                      <a:gd name="T41" fmla="*/ 15984 h 20000"/>
                                      <a:gd name="T42" fmla="*/ 0 w 20000"/>
                                      <a:gd name="T43" fmla="*/ 15578 h 20000"/>
                                      <a:gd name="T44" fmla="*/ 1574 w 20000"/>
                                      <a:gd name="T45" fmla="*/ 12819 h 20000"/>
                                      <a:gd name="T46" fmla="*/ 4548 w 20000"/>
                                      <a:gd name="T47" fmla="*/ 11116 h 20000"/>
                                      <a:gd name="T48" fmla="*/ 6064 w 20000"/>
                                      <a:gd name="T49" fmla="*/ 10953 h 20000"/>
                                      <a:gd name="T50" fmla="*/ 6939 w 20000"/>
                                      <a:gd name="T51" fmla="*/ 11765 h 20000"/>
                                      <a:gd name="T52" fmla="*/ 8746 w 20000"/>
                                      <a:gd name="T53" fmla="*/ 11116 h 20000"/>
                                      <a:gd name="T54" fmla="*/ 8746 w 20000"/>
                                      <a:gd name="T55" fmla="*/ 10507 h 20000"/>
                                      <a:gd name="T56" fmla="*/ 11195 w 20000"/>
                                      <a:gd name="T57" fmla="*/ 7789 h 20000"/>
                                      <a:gd name="T58" fmla="*/ 12653 w 20000"/>
                                      <a:gd name="T59" fmla="*/ 6531 h 20000"/>
                                      <a:gd name="T60" fmla="*/ 13294 w 20000"/>
                                      <a:gd name="T61" fmla="*/ 5071 h 20000"/>
                                      <a:gd name="T62" fmla="*/ 14227 w 20000"/>
                                      <a:gd name="T63" fmla="*/ 3408 h 20000"/>
                                      <a:gd name="T64" fmla="*/ 16327 w 20000"/>
                                      <a:gd name="T65" fmla="*/ 2759 h 20000"/>
                                      <a:gd name="T66" fmla="*/ 14810 w 20000"/>
                                      <a:gd name="T67" fmla="*/ 125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00" h="20000">
                                        <a:moveTo>
                                          <a:pt x="14810" y="0"/>
                                        </a:moveTo>
                                        <a:lnTo>
                                          <a:pt x="15743" y="0"/>
                                        </a:lnTo>
                                        <a:lnTo>
                                          <a:pt x="15743" y="649"/>
                                        </a:lnTo>
                                        <a:lnTo>
                                          <a:pt x="16618" y="1095"/>
                                        </a:lnTo>
                                        <a:lnTo>
                                          <a:pt x="17201" y="2110"/>
                                        </a:lnTo>
                                        <a:lnTo>
                                          <a:pt x="17201" y="2961"/>
                                        </a:lnTo>
                                        <a:lnTo>
                                          <a:pt x="17201" y="4016"/>
                                        </a:lnTo>
                                        <a:lnTo>
                                          <a:pt x="17551" y="5071"/>
                                        </a:lnTo>
                                        <a:lnTo>
                                          <a:pt x="18717" y="5720"/>
                                        </a:lnTo>
                                        <a:lnTo>
                                          <a:pt x="16327" y="5720"/>
                                        </a:lnTo>
                                        <a:lnTo>
                                          <a:pt x="15102" y="5720"/>
                                        </a:lnTo>
                                        <a:lnTo>
                                          <a:pt x="14810" y="6531"/>
                                        </a:lnTo>
                                        <a:lnTo>
                                          <a:pt x="16618" y="7789"/>
                                        </a:lnTo>
                                        <a:lnTo>
                                          <a:pt x="17551" y="8195"/>
                                        </a:lnTo>
                                        <a:lnTo>
                                          <a:pt x="18134" y="9452"/>
                                        </a:lnTo>
                                        <a:lnTo>
                                          <a:pt x="18717" y="9858"/>
                                        </a:lnTo>
                                        <a:lnTo>
                                          <a:pt x="18717" y="10507"/>
                                        </a:lnTo>
                                        <a:lnTo>
                                          <a:pt x="17551" y="10953"/>
                                        </a:lnTo>
                                        <a:lnTo>
                                          <a:pt x="16618" y="12617"/>
                                        </a:lnTo>
                                        <a:lnTo>
                                          <a:pt x="16327" y="12819"/>
                                        </a:lnTo>
                                        <a:lnTo>
                                          <a:pt x="16327" y="14280"/>
                                        </a:lnTo>
                                        <a:lnTo>
                                          <a:pt x="16618" y="14523"/>
                                        </a:lnTo>
                                        <a:lnTo>
                                          <a:pt x="16618" y="15578"/>
                                        </a:lnTo>
                                        <a:lnTo>
                                          <a:pt x="17551" y="15984"/>
                                        </a:lnTo>
                                        <a:lnTo>
                                          <a:pt x="17551" y="16998"/>
                                        </a:lnTo>
                                        <a:lnTo>
                                          <a:pt x="19592" y="18296"/>
                                        </a:lnTo>
                                        <a:lnTo>
                                          <a:pt x="19942" y="18296"/>
                                        </a:lnTo>
                                        <a:lnTo>
                                          <a:pt x="19592" y="19310"/>
                                        </a:lnTo>
                                        <a:lnTo>
                                          <a:pt x="19942" y="19757"/>
                                        </a:lnTo>
                                        <a:lnTo>
                                          <a:pt x="16618" y="19310"/>
                                        </a:lnTo>
                                        <a:lnTo>
                                          <a:pt x="12653" y="19757"/>
                                        </a:lnTo>
                                        <a:lnTo>
                                          <a:pt x="11837" y="19757"/>
                                        </a:lnTo>
                                        <a:lnTo>
                                          <a:pt x="10029" y="19757"/>
                                        </a:lnTo>
                                        <a:lnTo>
                                          <a:pt x="7872" y="19757"/>
                                        </a:lnTo>
                                        <a:lnTo>
                                          <a:pt x="7872" y="19959"/>
                                        </a:lnTo>
                                        <a:lnTo>
                                          <a:pt x="4548" y="19757"/>
                                        </a:lnTo>
                                        <a:lnTo>
                                          <a:pt x="3615" y="19310"/>
                                        </a:lnTo>
                                        <a:lnTo>
                                          <a:pt x="3615" y="17890"/>
                                        </a:lnTo>
                                        <a:lnTo>
                                          <a:pt x="3615" y="16998"/>
                                        </a:lnTo>
                                        <a:lnTo>
                                          <a:pt x="2391" y="16592"/>
                                        </a:lnTo>
                                        <a:lnTo>
                                          <a:pt x="2157" y="16592"/>
                                        </a:lnTo>
                                        <a:lnTo>
                                          <a:pt x="1574" y="15984"/>
                                        </a:lnTo>
                                        <a:lnTo>
                                          <a:pt x="641" y="15578"/>
                                        </a:lnTo>
                                        <a:lnTo>
                                          <a:pt x="0" y="15578"/>
                                        </a:lnTo>
                                        <a:lnTo>
                                          <a:pt x="933" y="14280"/>
                                        </a:lnTo>
                                        <a:lnTo>
                                          <a:pt x="1574" y="12819"/>
                                        </a:lnTo>
                                        <a:lnTo>
                                          <a:pt x="3032" y="11765"/>
                                        </a:lnTo>
                                        <a:lnTo>
                                          <a:pt x="4548" y="11116"/>
                                        </a:lnTo>
                                        <a:lnTo>
                                          <a:pt x="5481" y="11116"/>
                                        </a:lnTo>
                                        <a:lnTo>
                                          <a:pt x="6064" y="10953"/>
                                        </a:lnTo>
                                        <a:lnTo>
                                          <a:pt x="6939" y="11602"/>
                                        </a:lnTo>
                                        <a:lnTo>
                                          <a:pt x="6939" y="11765"/>
                                        </a:lnTo>
                                        <a:lnTo>
                                          <a:pt x="7872" y="11765"/>
                                        </a:lnTo>
                                        <a:lnTo>
                                          <a:pt x="8746" y="11116"/>
                                        </a:lnTo>
                                        <a:lnTo>
                                          <a:pt x="9329" y="11116"/>
                                        </a:lnTo>
                                        <a:lnTo>
                                          <a:pt x="8746" y="10507"/>
                                        </a:lnTo>
                                        <a:lnTo>
                                          <a:pt x="10262" y="8398"/>
                                        </a:lnTo>
                                        <a:lnTo>
                                          <a:pt x="11195" y="7789"/>
                                        </a:lnTo>
                                        <a:lnTo>
                                          <a:pt x="11195" y="6734"/>
                                        </a:lnTo>
                                        <a:lnTo>
                                          <a:pt x="12653" y="6531"/>
                                        </a:lnTo>
                                        <a:lnTo>
                                          <a:pt x="12420" y="5720"/>
                                        </a:lnTo>
                                        <a:lnTo>
                                          <a:pt x="13294" y="5071"/>
                                        </a:lnTo>
                                        <a:lnTo>
                                          <a:pt x="13294" y="4422"/>
                                        </a:lnTo>
                                        <a:lnTo>
                                          <a:pt x="14227" y="3408"/>
                                        </a:lnTo>
                                        <a:lnTo>
                                          <a:pt x="15102" y="3813"/>
                                        </a:lnTo>
                                        <a:lnTo>
                                          <a:pt x="16327" y="2759"/>
                                        </a:lnTo>
                                        <a:lnTo>
                                          <a:pt x="15743" y="1663"/>
                                        </a:lnTo>
                                        <a:lnTo>
                                          <a:pt x="14810" y="1258"/>
                                        </a:lnTo>
                                        <a:lnTo>
                                          <a:pt x="14810" y="0"/>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53" name="Freeform 125">
                                    <a:extLst>
                                      <a:ext uri="{FF2B5EF4-FFF2-40B4-BE49-F238E27FC236}">
                                        <a16:creationId xmlns:a16="http://schemas.microsoft.com/office/drawing/2014/main" id="{06D1E287-F2E4-4AD9-8D5C-F642204761CA}"/>
                                      </a:ext>
                                    </a:extLst>
                                  </p:cNvPr>
                                  <p:cNvSpPr>
                                    <a:spLocks/>
                                  </p:cNvSpPr>
                                  <p:nvPr/>
                                </p:nvSpPr>
                                <p:spPr bwMode="auto">
                                  <a:xfrm>
                                    <a:off x="7217059" y="2637578"/>
                                    <a:ext cx="336221" cy="415608"/>
                                  </a:xfrm>
                                  <a:custGeom>
                                    <a:avLst/>
                                    <a:gdLst>
                                      <a:gd name="T0" fmla="*/ 613 w 20000"/>
                                      <a:gd name="T1" fmla="*/ 1839 h 20000"/>
                                      <a:gd name="T2" fmla="*/ 891 w 20000"/>
                                      <a:gd name="T3" fmla="*/ 1166 h 20000"/>
                                      <a:gd name="T4" fmla="*/ 2340 w 20000"/>
                                      <a:gd name="T5" fmla="*/ 717 h 20000"/>
                                      <a:gd name="T6" fmla="*/ 3788 w 20000"/>
                                      <a:gd name="T7" fmla="*/ 0 h 20000"/>
                                      <a:gd name="T8" fmla="*/ 4345 w 20000"/>
                                      <a:gd name="T9" fmla="*/ 717 h 20000"/>
                                      <a:gd name="T10" fmla="*/ 4680 w 20000"/>
                                      <a:gd name="T11" fmla="*/ 717 h 20000"/>
                                      <a:gd name="T12" fmla="*/ 6072 w 20000"/>
                                      <a:gd name="T13" fmla="*/ 1166 h 20000"/>
                                      <a:gd name="T14" fmla="*/ 8969 w 20000"/>
                                      <a:gd name="T15" fmla="*/ 1839 h 20000"/>
                                      <a:gd name="T16" fmla="*/ 11309 w 20000"/>
                                      <a:gd name="T17" fmla="*/ 3004 h 20000"/>
                                      <a:gd name="T18" fmla="*/ 13872 w 20000"/>
                                      <a:gd name="T19" fmla="*/ 3229 h 20000"/>
                                      <a:gd name="T20" fmla="*/ 15042 w 20000"/>
                                      <a:gd name="T21" fmla="*/ 1839 h 20000"/>
                                      <a:gd name="T22" fmla="*/ 15877 w 20000"/>
                                      <a:gd name="T23" fmla="*/ 1839 h 20000"/>
                                      <a:gd name="T24" fmla="*/ 17326 w 20000"/>
                                      <a:gd name="T25" fmla="*/ 1839 h 20000"/>
                                      <a:gd name="T26" fmla="*/ 18217 w 20000"/>
                                      <a:gd name="T27" fmla="*/ 2287 h 20000"/>
                                      <a:gd name="T28" fmla="*/ 19944 w 20000"/>
                                      <a:gd name="T29" fmla="*/ 2287 h 20000"/>
                                      <a:gd name="T30" fmla="*/ 17660 w 20000"/>
                                      <a:gd name="T31" fmla="*/ 4395 h 20000"/>
                                      <a:gd name="T32" fmla="*/ 17660 w 20000"/>
                                      <a:gd name="T33" fmla="*/ 11614 h 20000"/>
                                      <a:gd name="T34" fmla="*/ 19053 w 20000"/>
                                      <a:gd name="T35" fmla="*/ 13004 h 20000"/>
                                      <a:gd name="T36" fmla="*/ 18774 w 20000"/>
                                      <a:gd name="T37" fmla="*/ 13901 h 20000"/>
                                      <a:gd name="T38" fmla="*/ 17326 w 20000"/>
                                      <a:gd name="T39" fmla="*/ 14619 h 20000"/>
                                      <a:gd name="T40" fmla="*/ 17326 w 20000"/>
                                      <a:gd name="T41" fmla="*/ 15112 h 20000"/>
                                      <a:gd name="T42" fmla="*/ 16435 w 20000"/>
                                      <a:gd name="T43" fmla="*/ 15291 h 20000"/>
                                      <a:gd name="T44" fmla="*/ 15320 w 20000"/>
                                      <a:gd name="T45" fmla="*/ 15785 h 20000"/>
                                      <a:gd name="T46" fmla="*/ 15042 w 20000"/>
                                      <a:gd name="T47" fmla="*/ 16951 h 20000"/>
                                      <a:gd name="T48" fmla="*/ 13872 w 20000"/>
                                      <a:gd name="T49" fmla="*/ 18789 h 20000"/>
                                      <a:gd name="T50" fmla="*/ 12981 w 20000"/>
                                      <a:gd name="T51" fmla="*/ 19955 h 20000"/>
                                      <a:gd name="T52" fmla="*/ 9805 w 20000"/>
                                      <a:gd name="T53" fmla="*/ 17668 h 20000"/>
                                      <a:gd name="T54" fmla="*/ 9805 w 20000"/>
                                      <a:gd name="T55" fmla="*/ 16457 h 20000"/>
                                      <a:gd name="T56" fmla="*/ 891 w 20000"/>
                                      <a:gd name="T57" fmla="*/ 12063 h 20000"/>
                                      <a:gd name="T58" fmla="*/ 0 w 20000"/>
                                      <a:gd name="T59" fmla="*/ 12063 h 20000"/>
                                      <a:gd name="T60" fmla="*/ 0 w 20000"/>
                                      <a:gd name="T61" fmla="*/ 9731 h 20000"/>
                                      <a:gd name="T62" fmla="*/ 1727 w 20000"/>
                                      <a:gd name="T63" fmla="*/ 7399 h 20000"/>
                                      <a:gd name="T64" fmla="*/ 2897 w 20000"/>
                                      <a:gd name="T65" fmla="*/ 6233 h 20000"/>
                                      <a:gd name="T66" fmla="*/ 1727 w 20000"/>
                                      <a:gd name="T67" fmla="*/ 4395 h 20000"/>
                                      <a:gd name="T68" fmla="*/ 1504 w 20000"/>
                                      <a:gd name="T69" fmla="*/ 3229 h 20000"/>
                                      <a:gd name="T70" fmla="*/ 1504 w 20000"/>
                                      <a:gd name="T71" fmla="*/ 2556 h 20000"/>
                                      <a:gd name="T72" fmla="*/ 613 w 20000"/>
                                      <a:gd name="T73" fmla="*/ 2287 h 20000"/>
                                      <a:gd name="T74" fmla="*/ 613 w 20000"/>
                                      <a:gd name="T75" fmla="*/ 183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00" h="20000">
                                        <a:moveTo>
                                          <a:pt x="613" y="1839"/>
                                        </a:moveTo>
                                        <a:lnTo>
                                          <a:pt x="891" y="1166"/>
                                        </a:lnTo>
                                        <a:lnTo>
                                          <a:pt x="2340" y="717"/>
                                        </a:lnTo>
                                        <a:lnTo>
                                          <a:pt x="3788" y="0"/>
                                        </a:lnTo>
                                        <a:lnTo>
                                          <a:pt x="4345" y="717"/>
                                        </a:lnTo>
                                        <a:lnTo>
                                          <a:pt x="4680" y="717"/>
                                        </a:lnTo>
                                        <a:lnTo>
                                          <a:pt x="6072" y="1166"/>
                                        </a:lnTo>
                                        <a:lnTo>
                                          <a:pt x="8969" y="1839"/>
                                        </a:lnTo>
                                        <a:lnTo>
                                          <a:pt x="11309" y="3004"/>
                                        </a:lnTo>
                                        <a:lnTo>
                                          <a:pt x="13872" y="3229"/>
                                        </a:lnTo>
                                        <a:lnTo>
                                          <a:pt x="15042" y="1839"/>
                                        </a:lnTo>
                                        <a:lnTo>
                                          <a:pt x="15877" y="1839"/>
                                        </a:lnTo>
                                        <a:lnTo>
                                          <a:pt x="17326" y="1839"/>
                                        </a:lnTo>
                                        <a:lnTo>
                                          <a:pt x="18217" y="2287"/>
                                        </a:lnTo>
                                        <a:lnTo>
                                          <a:pt x="19944" y="2287"/>
                                        </a:lnTo>
                                        <a:lnTo>
                                          <a:pt x="17660" y="4395"/>
                                        </a:lnTo>
                                        <a:lnTo>
                                          <a:pt x="17660" y="11614"/>
                                        </a:lnTo>
                                        <a:lnTo>
                                          <a:pt x="19053" y="13004"/>
                                        </a:lnTo>
                                        <a:lnTo>
                                          <a:pt x="18774" y="13901"/>
                                        </a:lnTo>
                                        <a:lnTo>
                                          <a:pt x="17326" y="14619"/>
                                        </a:lnTo>
                                        <a:lnTo>
                                          <a:pt x="17326" y="15112"/>
                                        </a:lnTo>
                                        <a:lnTo>
                                          <a:pt x="16435" y="15291"/>
                                        </a:lnTo>
                                        <a:lnTo>
                                          <a:pt x="15320" y="15785"/>
                                        </a:lnTo>
                                        <a:lnTo>
                                          <a:pt x="15042" y="16951"/>
                                        </a:lnTo>
                                        <a:lnTo>
                                          <a:pt x="13872" y="18789"/>
                                        </a:lnTo>
                                        <a:lnTo>
                                          <a:pt x="12981" y="19955"/>
                                        </a:lnTo>
                                        <a:lnTo>
                                          <a:pt x="9805" y="17668"/>
                                        </a:lnTo>
                                        <a:lnTo>
                                          <a:pt x="9805" y="16457"/>
                                        </a:lnTo>
                                        <a:lnTo>
                                          <a:pt x="891" y="12063"/>
                                        </a:lnTo>
                                        <a:lnTo>
                                          <a:pt x="0" y="12063"/>
                                        </a:lnTo>
                                        <a:lnTo>
                                          <a:pt x="0" y="9731"/>
                                        </a:lnTo>
                                        <a:lnTo>
                                          <a:pt x="1727" y="7399"/>
                                        </a:lnTo>
                                        <a:lnTo>
                                          <a:pt x="2897" y="6233"/>
                                        </a:lnTo>
                                        <a:lnTo>
                                          <a:pt x="1727" y="4395"/>
                                        </a:lnTo>
                                        <a:lnTo>
                                          <a:pt x="1504" y="3229"/>
                                        </a:lnTo>
                                        <a:lnTo>
                                          <a:pt x="1504" y="2556"/>
                                        </a:lnTo>
                                        <a:lnTo>
                                          <a:pt x="613" y="2287"/>
                                        </a:lnTo>
                                        <a:lnTo>
                                          <a:pt x="613" y="1839"/>
                                        </a:lnTo>
                                        <a:close/>
                                      </a:path>
                                    </a:pathLst>
                                  </a:custGeom>
                                  <a:solidFill>
                                    <a:srgbClr val="86C3A1"/>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54" name="Freeform 124">
                                    <a:extLst>
                                      <a:ext uri="{FF2B5EF4-FFF2-40B4-BE49-F238E27FC236}">
                                        <a16:creationId xmlns:a16="http://schemas.microsoft.com/office/drawing/2014/main" id="{5BC60727-DF10-453D-9787-613D0E162A82}"/>
                                      </a:ext>
                                    </a:extLst>
                                  </p:cNvPr>
                                  <p:cNvSpPr>
                                    <a:spLocks/>
                                  </p:cNvSpPr>
                                  <p:nvPr/>
                                </p:nvSpPr>
                                <p:spPr bwMode="auto">
                                  <a:xfrm>
                                    <a:off x="7595308" y="3331035"/>
                                    <a:ext cx="4670" cy="25684"/>
                                  </a:xfrm>
                                  <a:custGeom>
                                    <a:avLst/>
                                    <a:gdLst>
                                      <a:gd name="T0" fmla="*/ 16667 w 20000"/>
                                      <a:gd name="T1" fmla="*/ 19286 h 20000"/>
                                      <a:gd name="T2" fmla="*/ 0 w 20000"/>
                                      <a:gd name="T3" fmla="*/ 11429 h 20000"/>
                                      <a:gd name="T4" fmla="*/ 0 w 20000"/>
                                      <a:gd name="T5" fmla="*/ 4286 h 20000"/>
                                      <a:gd name="T6" fmla="*/ 0 w 20000"/>
                                      <a:gd name="T7" fmla="*/ 0 h 20000"/>
                                      <a:gd name="T8" fmla="*/ 16667 w 20000"/>
                                      <a:gd name="T9" fmla="*/ 0 h 20000"/>
                                      <a:gd name="T10" fmla="*/ 16667 w 20000"/>
                                      <a:gd name="T11" fmla="*/ 19286 h 20000"/>
                                    </a:gdLst>
                                    <a:ahLst/>
                                    <a:cxnLst>
                                      <a:cxn ang="0">
                                        <a:pos x="T0" y="T1"/>
                                      </a:cxn>
                                      <a:cxn ang="0">
                                        <a:pos x="T2" y="T3"/>
                                      </a:cxn>
                                      <a:cxn ang="0">
                                        <a:pos x="T4" y="T5"/>
                                      </a:cxn>
                                      <a:cxn ang="0">
                                        <a:pos x="T6" y="T7"/>
                                      </a:cxn>
                                      <a:cxn ang="0">
                                        <a:pos x="T8" y="T9"/>
                                      </a:cxn>
                                      <a:cxn ang="0">
                                        <a:pos x="T10" y="T11"/>
                                      </a:cxn>
                                    </a:cxnLst>
                                    <a:rect l="0" t="0" r="r" b="b"/>
                                    <a:pathLst>
                                      <a:path w="20000" h="20000">
                                        <a:moveTo>
                                          <a:pt x="16667" y="19286"/>
                                        </a:moveTo>
                                        <a:lnTo>
                                          <a:pt x="0" y="11429"/>
                                        </a:lnTo>
                                        <a:lnTo>
                                          <a:pt x="0" y="4286"/>
                                        </a:lnTo>
                                        <a:lnTo>
                                          <a:pt x="0" y="0"/>
                                        </a:lnTo>
                                        <a:lnTo>
                                          <a:pt x="16667" y="0"/>
                                        </a:lnTo>
                                        <a:lnTo>
                                          <a:pt x="16667" y="19286"/>
                                        </a:lnTo>
                                        <a:close/>
                                      </a:path>
                                    </a:pathLst>
                                  </a:custGeom>
                                  <a:grp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55" name="Freeform 123">
                                    <a:extLst>
                                      <a:ext uri="{FF2B5EF4-FFF2-40B4-BE49-F238E27FC236}">
                                        <a16:creationId xmlns:a16="http://schemas.microsoft.com/office/drawing/2014/main" id="{A7CAC3CD-F465-4D46-B139-DC4D68CBE168}"/>
                                      </a:ext>
                                    </a:extLst>
                                  </p:cNvPr>
                                  <p:cNvSpPr>
                                    <a:spLocks/>
                                  </p:cNvSpPr>
                                  <p:nvPr/>
                                </p:nvSpPr>
                                <p:spPr bwMode="auto">
                                  <a:xfrm>
                                    <a:off x="6264429" y="2691279"/>
                                    <a:ext cx="310539" cy="368910"/>
                                  </a:xfrm>
                                  <a:custGeom>
                                    <a:avLst/>
                                    <a:gdLst>
                                      <a:gd name="T0" fmla="*/ 14699 w 20000"/>
                                      <a:gd name="T1" fmla="*/ 1823 h 20000"/>
                                      <a:gd name="T2" fmla="*/ 17169 w 20000"/>
                                      <a:gd name="T3" fmla="*/ 0 h 20000"/>
                                      <a:gd name="T4" fmla="*/ 19940 w 20000"/>
                                      <a:gd name="T5" fmla="*/ 0 h 20000"/>
                                      <a:gd name="T6" fmla="*/ 19639 w 20000"/>
                                      <a:gd name="T7" fmla="*/ 2076 h 20000"/>
                                      <a:gd name="T8" fmla="*/ 18735 w 20000"/>
                                      <a:gd name="T9" fmla="*/ 5266 h 20000"/>
                                      <a:gd name="T10" fmla="*/ 18133 w 20000"/>
                                      <a:gd name="T11" fmla="*/ 7646 h 20000"/>
                                      <a:gd name="T12" fmla="*/ 18133 w 20000"/>
                                      <a:gd name="T13" fmla="*/ 9418 h 20000"/>
                                      <a:gd name="T14" fmla="*/ 15542 w 20000"/>
                                      <a:gd name="T15" fmla="*/ 10734 h 20000"/>
                                      <a:gd name="T16" fmla="*/ 14699 w 20000"/>
                                      <a:gd name="T17" fmla="*/ 12304 h 20000"/>
                                      <a:gd name="T18" fmla="*/ 13434 w 20000"/>
                                      <a:gd name="T19" fmla="*/ 14430 h 20000"/>
                                      <a:gd name="T20" fmla="*/ 13072 w 20000"/>
                                      <a:gd name="T21" fmla="*/ 17063 h 20000"/>
                                      <a:gd name="T22" fmla="*/ 10964 w 20000"/>
                                      <a:gd name="T23" fmla="*/ 18380 h 20000"/>
                                      <a:gd name="T24" fmla="*/ 9639 w 20000"/>
                                      <a:gd name="T25" fmla="*/ 19646 h 20000"/>
                                      <a:gd name="T26" fmla="*/ 8434 w 20000"/>
                                      <a:gd name="T27" fmla="*/ 18380 h 20000"/>
                                      <a:gd name="T28" fmla="*/ 6867 w 20000"/>
                                      <a:gd name="T29" fmla="*/ 19139 h 20000"/>
                                      <a:gd name="T30" fmla="*/ 5663 w 20000"/>
                                      <a:gd name="T31" fmla="*/ 18633 h 20000"/>
                                      <a:gd name="T32" fmla="*/ 4337 w 20000"/>
                                      <a:gd name="T33" fmla="*/ 18380 h 20000"/>
                                      <a:gd name="T34" fmla="*/ 3434 w 20000"/>
                                      <a:gd name="T35" fmla="*/ 19139 h 20000"/>
                                      <a:gd name="T36" fmla="*/ 1867 w 20000"/>
                                      <a:gd name="T37" fmla="*/ 19139 h 20000"/>
                                      <a:gd name="T38" fmla="*/ 964 w 20000"/>
                                      <a:gd name="T39" fmla="*/ 16506 h 20000"/>
                                      <a:gd name="T40" fmla="*/ 1867 w 20000"/>
                                      <a:gd name="T41" fmla="*/ 16506 h 20000"/>
                                      <a:gd name="T42" fmla="*/ 2470 w 20000"/>
                                      <a:gd name="T43" fmla="*/ 14987 h 20000"/>
                                      <a:gd name="T44" fmla="*/ 1867 w 20000"/>
                                      <a:gd name="T45" fmla="*/ 13114 h 20000"/>
                                      <a:gd name="T46" fmla="*/ 3434 w 20000"/>
                                      <a:gd name="T47" fmla="*/ 13620 h 20000"/>
                                      <a:gd name="T48" fmla="*/ 5904 w 20000"/>
                                      <a:gd name="T49" fmla="*/ 13620 h 20000"/>
                                      <a:gd name="T50" fmla="*/ 8133 w 20000"/>
                                      <a:gd name="T51" fmla="*/ 14177 h 20000"/>
                                      <a:gd name="T52" fmla="*/ 8434 w 20000"/>
                                      <a:gd name="T53" fmla="*/ 13114 h 20000"/>
                                      <a:gd name="T54" fmla="*/ 9639 w 20000"/>
                                      <a:gd name="T55" fmla="*/ 11544 h 20000"/>
                                      <a:gd name="T56" fmla="*/ 8133 w 20000"/>
                                      <a:gd name="T57" fmla="*/ 8658 h 20000"/>
                                      <a:gd name="T58" fmla="*/ 8434 w 20000"/>
                                      <a:gd name="T59" fmla="*/ 6835 h 20000"/>
                                      <a:gd name="T60" fmla="*/ 8434 w 20000"/>
                                      <a:gd name="T61" fmla="*/ 5468 h 20000"/>
                                      <a:gd name="T62" fmla="*/ 6867 w 20000"/>
                                      <a:gd name="T63" fmla="*/ 5266 h 20000"/>
                                      <a:gd name="T64" fmla="*/ 5904 w 20000"/>
                                      <a:gd name="T65" fmla="*/ 3949 h 20000"/>
                                      <a:gd name="T66" fmla="*/ 5904 w 20000"/>
                                      <a:gd name="T67" fmla="*/ 3139 h 20000"/>
                                      <a:gd name="T68" fmla="*/ 13434 w 20000"/>
                                      <a:gd name="T69" fmla="*/ 313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13434" y="3139"/>
                                        </a:moveTo>
                                        <a:lnTo>
                                          <a:pt x="14699" y="1823"/>
                                        </a:lnTo>
                                        <a:lnTo>
                                          <a:pt x="14940" y="0"/>
                                        </a:lnTo>
                                        <a:lnTo>
                                          <a:pt x="17169" y="0"/>
                                        </a:lnTo>
                                        <a:lnTo>
                                          <a:pt x="18735" y="0"/>
                                        </a:lnTo>
                                        <a:lnTo>
                                          <a:pt x="19940" y="0"/>
                                        </a:lnTo>
                                        <a:lnTo>
                                          <a:pt x="19940" y="1316"/>
                                        </a:lnTo>
                                        <a:lnTo>
                                          <a:pt x="19639" y="2076"/>
                                        </a:lnTo>
                                        <a:lnTo>
                                          <a:pt x="18735" y="3949"/>
                                        </a:lnTo>
                                        <a:lnTo>
                                          <a:pt x="18735" y="5266"/>
                                        </a:lnTo>
                                        <a:lnTo>
                                          <a:pt x="18133" y="6278"/>
                                        </a:lnTo>
                                        <a:lnTo>
                                          <a:pt x="18133" y="7646"/>
                                        </a:lnTo>
                                        <a:lnTo>
                                          <a:pt x="18133" y="8658"/>
                                        </a:lnTo>
                                        <a:lnTo>
                                          <a:pt x="18133" y="9418"/>
                                        </a:lnTo>
                                        <a:lnTo>
                                          <a:pt x="16506" y="10734"/>
                                        </a:lnTo>
                                        <a:lnTo>
                                          <a:pt x="15542" y="10734"/>
                                        </a:lnTo>
                                        <a:lnTo>
                                          <a:pt x="14940" y="11797"/>
                                        </a:lnTo>
                                        <a:lnTo>
                                          <a:pt x="14699" y="12304"/>
                                        </a:lnTo>
                                        <a:lnTo>
                                          <a:pt x="13434" y="13114"/>
                                        </a:lnTo>
                                        <a:lnTo>
                                          <a:pt x="13434" y="14430"/>
                                        </a:lnTo>
                                        <a:lnTo>
                                          <a:pt x="13434" y="15696"/>
                                        </a:lnTo>
                                        <a:lnTo>
                                          <a:pt x="13072" y="17063"/>
                                        </a:lnTo>
                                        <a:lnTo>
                                          <a:pt x="12169" y="17873"/>
                                        </a:lnTo>
                                        <a:lnTo>
                                          <a:pt x="10964" y="18380"/>
                                        </a:lnTo>
                                        <a:lnTo>
                                          <a:pt x="10602" y="18633"/>
                                        </a:lnTo>
                                        <a:lnTo>
                                          <a:pt x="9639" y="19646"/>
                                        </a:lnTo>
                                        <a:lnTo>
                                          <a:pt x="9036" y="18633"/>
                                        </a:lnTo>
                                        <a:lnTo>
                                          <a:pt x="8434" y="18380"/>
                                        </a:lnTo>
                                        <a:lnTo>
                                          <a:pt x="7530" y="18380"/>
                                        </a:lnTo>
                                        <a:lnTo>
                                          <a:pt x="6867" y="19139"/>
                                        </a:lnTo>
                                        <a:lnTo>
                                          <a:pt x="5904" y="19139"/>
                                        </a:lnTo>
                                        <a:lnTo>
                                          <a:pt x="5663" y="18633"/>
                                        </a:lnTo>
                                        <a:lnTo>
                                          <a:pt x="5060" y="18633"/>
                                        </a:lnTo>
                                        <a:lnTo>
                                          <a:pt x="4337" y="18380"/>
                                        </a:lnTo>
                                        <a:lnTo>
                                          <a:pt x="3434" y="18633"/>
                                        </a:lnTo>
                                        <a:lnTo>
                                          <a:pt x="3434" y="19139"/>
                                        </a:lnTo>
                                        <a:lnTo>
                                          <a:pt x="2470" y="19949"/>
                                        </a:lnTo>
                                        <a:lnTo>
                                          <a:pt x="1867" y="19139"/>
                                        </a:lnTo>
                                        <a:lnTo>
                                          <a:pt x="0" y="17063"/>
                                        </a:lnTo>
                                        <a:lnTo>
                                          <a:pt x="964" y="16506"/>
                                        </a:lnTo>
                                        <a:lnTo>
                                          <a:pt x="1566" y="16253"/>
                                        </a:lnTo>
                                        <a:lnTo>
                                          <a:pt x="1867" y="16506"/>
                                        </a:lnTo>
                                        <a:lnTo>
                                          <a:pt x="2470" y="16506"/>
                                        </a:lnTo>
                                        <a:lnTo>
                                          <a:pt x="2470" y="14987"/>
                                        </a:lnTo>
                                        <a:lnTo>
                                          <a:pt x="1566" y="14430"/>
                                        </a:lnTo>
                                        <a:lnTo>
                                          <a:pt x="1867" y="13114"/>
                                        </a:lnTo>
                                        <a:lnTo>
                                          <a:pt x="2470" y="13620"/>
                                        </a:lnTo>
                                        <a:lnTo>
                                          <a:pt x="3434" y="13620"/>
                                        </a:lnTo>
                                        <a:lnTo>
                                          <a:pt x="4096" y="12304"/>
                                        </a:lnTo>
                                        <a:lnTo>
                                          <a:pt x="5904" y="13620"/>
                                        </a:lnTo>
                                        <a:lnTo>
                                          <a:pt x="7530" y="13114"/>
                                        </a:lnTo>
                                        <a:lnTo>
                                          <a:pt x="8133" y="14177"/>
                                        </a:lnTo>
                                        <a:lnTo>
                                          <a:pt x="8434" y="14177"/>
                                        </a:lnTo>
                                        <a:lnTo>
                                          <a:pt x="8434" y="13114"/>
                                        </a:lnTo>
                                        <a:lnTo>
                                          <a:pt x="9036" y="12304"/>
                                        </a:lnTo>
                                        <a:lnTo>
                                          <a:pt x="9639" y="11544"/>
                                        </a:lnTo>
                                        <a:lnTo>
                                          <a:pt x="9639" y="9418"/>
                                        </a:lnTo>
                                        <a:lnTo>
                                          <a:pt x="8133" y="8658"/>
                                        </a:lnTo>
                                        <a:lnTo>
                                          <a:pt x="8133" y="7342"/>
                                        </a:lnTo>
                                        <a:lnTo>
                                          <a:pt x="8434" y="6835"/>
                                        </a:lnTo>
                                        <a:lnTo>
                                          <a:pt x="9036" y="6278"/>
                                        </a:lnTo>
                                        <a:lnTo>
                                          <a:pt x="8434" y="5468"/>
                                        </a:lnTo>
                                        <a:lnTo>
                                          <a:pt x="8133" y="5266"/>
                                        </a:lnTo>
                                        <a:lnTo>
                                          <a:pt x="6867" y="5266"/>
                                        </a:lnTo>
                                        <a:lnTo>
                                          <a:pt x="5904" y="5468"/>
                                        </a:lnTo>
                                        <a:lnTo>
                                          <a:pt x="5904" y="3949"/>
                                        </a:lnTo>
                                        <a:lnTo>
                                          <a:pt x="6566" y="3139"/>
                                        </a:lnTo>
                                        <a:lnTo>
                                          <a:pt x="5904" y="3139"/>
                                        </a:lnTo>
                                        <a:lnTo>
                                          <a:pt x="10000" y="2582"/>
                                        </a:lnTo>
                                        <a:lnTo>
                                          <a:pt x="13434" y="3139"/>
                                        </a:lnTo>
                                        <a:close/>
                                      </a:path>
                                    </a:pathLst>
                                  </a:custGeom>
                                  <a:solidFill>
                                    <a:srgbClr val="0C8742"/>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56" name="Freeform 122">
                                    <a:extLst>
                                      <a:ext uri="{FF2B5EF4-FFF2-40B4-BE49-F238E27FC236}">
                                        <a16:creationId xmlns:a16="http://schemas.microsoft.com/office/drawing/2014/main" id="{A0B1A7D9-8290-4823-AADC-B3095C922A3F}"/>
                                      </a:ext>
                                    </a:extLst>
                                  </p:cNvPr>
                                  <p:cNvSpPr>
                                    <a:spLocks/>
                                  </p:cNvSpPr>
                                  <p:nvPr/>
                                </p:nvSpPr>
                                <p:spPr bwMode="auto">
                                  <a:xfrm>
                                    <a:off x="5335150" y="2485809"/>
                                    <a:ext cx="156438" cy="175117"/>
                                  </a:xfrm>
                                  <a:custGeom>
                                    <a:avLst/>
                                    <a:gdLst>
                                      <a:gd name="T0" fmla="*/ 4910 w 20000"/>
                                      <a:gd name="T1" fmla="*/ 0 h 20000"/>
                                      <a:gd name="T2" fmla="*/ 7425 w 20000"/>
                                      <a:gd name="T3" fmla="*/ 0 h 20000"/>
                                      <a:gd name="T4" fmla="*/ 8623 w 20000"/>
                                      <a:gd name="T5" fmla="*/ 2781 h 20000"/>
                                      <a:gd name="T6" fmla="*/ 8623 w 20000"/>
                                      <a:gd name="T7" fmla="*/ 5455 h 20000"/>
                                      <a:gd name="T8" fmla="*/ 10539 w 20000"/>
                                      <a:gd name="T9" fmla="*/ 5455 h 20000"/>
                                      <a:gd name="T10" fmla="*/ 13054 w 20000"/>
                                      <a:gd name="T11" fmla="*/ 5455 h 20000"/>
                                      <a:gd name="T12" fmla="*/ 13054 w 20000"/>
                                      <a:gd name="T13" fmla="*/ 3850 h 20000"/>
                                      <a:gd name="T14" fmla="*/ 14970 w 20000"/>
                                      <a:gd name="T15" fmla="*/ 4385 h 20000"/>
                                      <a:gd name="T16" fmla="*/ 14970 w 20000"/>
                                      <a:gd name="T17" fmla="*/ 6631 h 20000"/>
                                      <a:gd name="T18" fmla="*/ 14970 w 20000"/>
                                      <a:gd name="T19" fmla="*/ 8342 h 20000"/>
                                      <a:gd name="T20" fmla="*/ 14970 w 20000"/>
                                      <a:gd name="T21" fmla="*/ 8770 h 20000"/>
                                      <a:gd name="T22" fmla="*/ 15449 w 20000"/>
                                      <a:gd name="T23" fmla="*/ 11123 h 20000"/>
                                      <a:gd name="T24" fmla="*/ 17964 w 20000"/>
                                      <a:gd name="T25" fmla="*/ 11123 h 20000"/>
                                      <a:gd name="T26" fmla="*/ 18683 w 20000"/>
                                      <a:gd name="T27" fmla="*/ 11551 h 20000"/>
                                      <a:gd name="T28" fmla="*/ 19880 w 20000"/>
                                      <a:gd name="T29" fmla="*/ 12727 h 20000"/>
                                      <a:gd name="T30" fmla="*/ 18683 w 20000"/>
                                      <a:gd name="T31" fmla="*/ 16043 h 20000"/>
                                      <a:gd name="T32" fmla="*/ 19880 w 20000"/>
                                      <a:gd name="T33" fmla="*/ 19893 h 20000"/>
                                      <a:gd name="T34" fmla="*/ 14970 w 20000"/>
                                      <a:gd name="T35" fmla="*/ 18824 h 20000"/>
                                      <a:gd name="T36" fmla="*/ 5629 w 20000"/>
                                      <a:gd name="T37" fmla="*/ 12727 h 20000"/>
                                      <a:gd name="T38" fmla="*/ 0 w 20000"/>
                                      <a:gd name="T39" fmla="*/ 8342 h 20000"/>
                                      <a:gd name="T40" fmla="*/ 1916 w 20000"/>
                                      <a:gd name="T41" fmla="*/ 5455 h 20000"/>
                                      <a:gd name="T42" fmla="*/ 3713 w 20000"/>
                                      <a:gd name="T43" fmla="*/ 3850 h 20000"/>
                                      <a:gd name="T44" fmla="*/ 3713 w 20000"/>
                                      <a:gd name="T45" fmla="*/ 1711 h 20000"/>
                                      <a:gd name="T46" fmla="*/ 4910 w 20000"/>
                                      <a:gd name="T47" fmla="*/ 1711 h 20000"/>
                                      <a:gd name="T48" fmla="*/ 4910 w 20000"/>
                                      <a:gd name="T4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00" h="20000">
                                        <a:moveTo>
                                          <a:pt x="4910" y="0"/>
                                        </a:moveTo>
                                        <a:lnTo>
                                          <a:pt x="7425" y="0"/>
                                        </a:lnTo>
                                        <a:lnTo>
                                          <a:pt x="8623" y="2781"/>
                                        </a:lnTo>
                                        <a:lnTo>
                                          <a:pt x="8623" y="5455"/>
                                        </a:lnTo>
                                        <a:lnTo>
                                          <a:pt x="10539" y="5455"/>
                                        </a:lnTo>
                                        <a:lnTo>
                                          <a:pt x="13054" y="5455"/>
                                        </a:lnTo>
                                        <a:lnTo>
                                          <a:pt x="13054" y="3850"/>
                                        </a:lnTo>
                                        <a:lnTo>
                                          <a:pt x="14970" y="4385"/>
                                        </a:lnTo>
                                        <a:lnTo>
                                          <a:pt x="14970" y="6631"/>
                                        </a:lnTo>
                                        <a:lnTo>
                                          <a:pt x="14970" y="8342"/>
                                        </a:lnTo>
                                        <a:lnTo>
                                          <a:pt x="14970" y="8770"/>
                                        </a:lnTo>
                                        <a:lnTo>
                                          <a:pt x="15449" y="11123"/>
                                        </a:lnTo>
                                        <a:lnTo>
                                          <a:pt x="17964" y="11123"/>
                                        </a:lnTo>
                                        <a:lnTo>
                                          <a:pt x="18683" y="11551"/>
                                        </a:lnTo>
                                        <a:lnTo>
                                          <a:pt x="19880" y="12727"/>
                                        </a:lnTo>
                                        <a:lnTo>
                                          <a:pt x="18683" y="16043"/>
                                        </a:lnTo>
                                        <a:lnTo>
                                          <a:pt x="19880" y="19893"/>
                                        </a:lnTo>
                                        <a:lnTo>
                                          <a:pt x="14970" y="18824"/>
                                        </a:lnTo>
                                        <a:lnTo>
                                          <a:pt x="5629" y="12727"/>
                                        </a:lnTo>
                                        <a:lnTo>
                                          <a:pt x="0" y="8342"/>
                                        </a:lnTo>
                                        <a:lnTo>
                                          <a:pt x="1916" y="5455"/>
                                        </a:lnTo>
                                        <a:lnTo>
                                          <a:pt x="3713" y="3850"/>
                                        </a:lnTo>
                                        <a:lnTo>
                                          <a:pt x="3713" y="1711"/>
                                        </a:lnTo>
                                        <a:lnTo>
                                          <a:pt x="4910" y="1711"/>
                                        </a:lnTo>
                                        <a:lnTo>
                                          <a:pt x="4910" y="0"/>
                                        </a:lnTo>
                                        <a:close/>
                                      </a:path>
                                    </a:pathLst>
                                  </a:custGeom>
                                  <a:solidFill>
                                    <a:srgbClr val="86C3A1"/>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57" name="Freeform 120">
                                    <a:extLst>
                                      <a:ext uri="{FF2B5EF4-FFF2-40B4-BE49-F238E27FC236}">
                                        <a16:creationId xmlns:a16="http://schemas.microsoft.com/office/drawing/2014/main" id="{7C4B9CB2-D59D-4866-9B50-934A75E07823}"/>
                                      </a:ext>
                                    </a:extLst>
                                  </p:cNvPr>
                                  <p:cNvSpPr>
                                    <a:spLocks/>
                                  </p:cNvSpPr>
                                  <p:nvPr/>
                                </p:nvSpPr>
                                <p:spPr bwMode="auto">
                                  <a:xfrm>
                                    <a:off x="7569624" y="3356719"/>
                                    <a:ext cx="319877" cy="600063"/>
                                  </a:xfrm>
                                  <a:custGeom>
                                    <a:avLst/>
                                    <a:gdLst>
                                      <a:gd name="T0" fmla="*/ 3918 w 20000"/>
                                      <a:gd name="T1" fmla="*/ 19470 h 20000"/>
                                      <a:gd name="T2" fmla="*/ 819 w 20000"/>
                                      <a:gd name="T3" fmla="*/ 18193 h 20000"/>
                                      <a:gd name="T4" fmla="*/ 234 w 20000"/>
                                      <a:gd name="T5" fmla="*/ 16106 h 20000"/>
                                      <a:gd name="T6" fmla="*/ 819 w 20000"/>
                                      <a:gd name="T7" fmla="*/ 13676 h 20000"/>
                                      <a:gd name="T8" fmla="*/ 3918 w 20000"/>
                                      <a:gd name="T9" fmla="*/ 11589 h 20000"/>
                                      <a:gd name="T10" fmla="*/ 3918 w 20000"/>
                                      <a:gd name="T11" fmla="*/ 10810 h 20000"/>
                                      <a:gd name="T12" fmla="*/ 2690 w 20000"/>
                                      <a:gd name="T13" fmla="*/ 9813 h 20000"/>
                                      <a:gd name="T14" fmla="*/ 3918 w 20000"/>
                                      <a:gd name="T15" fmla="*/ 6760 h 20000"/>
                                      <a:gd name="T16" fmla="*/ 5380 w 20000"/>
                                      <a:gd name="T17" fmla="*/ 5950 h 20000"/>
                                      <a:gd name="T18" fmla="*/ 7251 w 20000"/>
                                      <a:gd name="T19" fmla="*/ 5950 h 20000"/>
                                      <a:gd name="T20" fmla="*/ 8129 w 20000"/>
                                      <a:gd name="T21" fmla="*/ 5452 h 20000"/>
                                      <a:gd name="T22" fmla="*/ 8713 w 20000"/>
                                      <a:gd name="T23" fmla="*/ 5140 h 20000"/>
                                      <a:gd name="T24" fmla="*/ 10526 w 20000"/>
                                      <a:gd name="T25" fmla="*/ 5140 h 20000"/>
                                      <a:gd name="T26" fmla="*/ 11111 w 20000"/>
                                      <a:gd name="T27" fmla="*/ 4642 h 20000"/>
                                      <a:gd name="T28" fmla="*/ 12047 w 20000"/>
                                      <a:gd name="T29" fmla="*/ 4330 h 20000"/>
                                      <a:gd name="T30" fmla="*/ 13626 w 20000"/>
                                      <a:gd name="T31" fmla="*/ 3863 h 20000"/>
                                      <a:gd name="T32" fmla="*/ 12982 w 20000"/>
                                      <a:gd name="T33" fmla="*/ 3053 h 20000"/>
                                      <a:gd name="T34" fmla="*/ 13626 w 20000"/>
                                      <a:gd name="T35" fmla="*/ 3053 h 20000"/>
                                      <a:gd name="T36" fmla="*/ 14211 w 20000"/>
                                      <a:gd name="T37" fmla="*/ 2243 h 20000"/>
                                      <a:gd name="T38" fmla="*/ 15088 w 20000"/>
                                      <a:gd name="T39" fmla="*/ 2087 h 20000"/>
                                      <a:gd name="T40" fmla="*/ 16023 w 20000"/>
                                      <a:gd name="T41" fmla="*/ 1433 h 20000"/>
                                      <a:gd name="T42" fmla="*/ 16608 w 20000"/>
                                      <a:gd name="T43" fmla="*/ 498 h 20000"/>
                                      <a:gd name="T44" fmla="*/ 16959 w 20000"/>
                                      <a:gd name="T45" fmla="*/ 498 h 20000"/>
                                      <a:gd name="T46" fmla="*/ 17544 w 20000"/>
                                      <a:gd name="T47" fmla="*/ 935 h 20000"/>
                                      <a:gd name="T48" fmla="*/ 19357 w 20000"/>
                                      <a:gd name="T49" fmla="*/ 3364 h 20000"/>
                                      <a:gd name="T50" fmla="*/ 19006 w 20000"/>
                                      <a:gd name="T51" fmla="*/ 5639 h 20000"/>
                                      <a:gd name="T52" fmla="*/ 17544 w 20000"/>
                                      <a:gd name="T53" fmla="*/ 5140 h 20000"/>
                                      <a:gd name="T54" fmla="*/ 18129 w 20000"/>
                                      <a:gd name="T55" fmla="*/ 6417 h 20000"/>
                                      <a:gd name="T56" fmla="*/ 16959 w 20000"/>
                                      <a:gd name="T57" fmla="*/ 8069 h 20000"/>
                                      <a:gd name="T58" fmla="*/ 12047 w 20000"/>
                                      <a:gd name="T59" fmla="*/ 14829 h 20000"/>
                                      <a:gd name="T60" fmla="*/ 7836 w 20000"/>
                                      <a:gd name="T61" fmla="*/ 19470 h 20000"/>
                                      <a:gd name="T62" fmla="*/ 4795 w 20000"/>
                                      <a:gd name="T63" fmla="*/ 1996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4795" y="19969"/>
                                        </a:moveTo>
                                        <a:lnTo>
                                          <a:pt x="3918" y="19470"/>
                                        </a:lnTo>
                                        <a:lnTo>
                                          <a:pt x="1754" y="19159"/>
                                        </a:lnTo>
                                        <a:lnTo>
                                          <a:pt x="819" y="18193"/>
                                        </a:lnTo>
                                        <a:lnTo>
                                          <a:pt x="819" y="16604"/>
                                        </a:lnTo>
                                        <a:lnTo>
                                          <a:pt x="234" y="16106"/>
                                        </a:lnTo>
                                        <a:lnTo>
                                          <a:pt x="0" y="14486"/>
                                        </a:lnTo>
                                        <a:lnTo>
                                          <a:pt x="819" y="13676"/>
                                        </a:lnTo>
                                        <a:lnTo>
                                          <a:pt x="1520" y="13551"/>
                                        </a:lnTo>
                                        <a:lnTo>
                                          <a:pt x="3918" y="11589"/>
                                        </a:lnTo>
                                        <a:lnTo>
                                          <a:pt x="3918" y="11433"/>
                                        </a:lnTo>
                                        <a:lnTo>
                                          <a:pt x="3918" y="10810"/>
                                        </a:lnTo>
                                        <a:lnTo>
                                          <a:pt x="3333" y="10312"/>
                                        </a:lnTo>
                                        <a:lnTo>
                                          <a:pt x="2690" y="9813"/>
                                        </a:lnTo>
                                        <a:lnTo>
                                          <a:pt x="2690" y="8536"/>
                                        </a:lnTo>
                                        <a:lnTo>
                                          <a:pt x="3918" y="6760"/>
                                        </a:lnTo>
                                        <a:lnTo>
                                          <a:pt x="4211" y="6106"/>
                                        </a:lnTo>
                                        <a:lnTo>
                                          <a:pt x="5380" y="5950"/>
                                        </a:lnTo>
                                        <a:lnTo>
                                          <a:pt x="6316" y="5639"/>
                                        </a:lnTo>
                                        <a:lnTo>
                                          <a:pt x="7251" y="5950"/>
                                        </a:lnTo>
                                        <a:lnTo>
                                          <a:pt x="7251" y="5639"/>
                                        </a:lnTo>
                                        <a:lnTo>
                                          <a:pt x="8129" y="5452"/>
                                        </a:lnTo>
                                        <a:lnTo>
                                          <a:pt x="9064" y="5639"/>
                                        </a:lnTo>
                                        <a:lnTo>
                                          <a:pt x="8713" y="5140"/>
                                        </a:lnTo>
                                        <a:lnTo>
                                          <a:pt x="10526" y="4642"/>
                                        </a:lnTo>
                                        <a:lnTo>
                                          <a:pt x="10526" y="5140"/>
                                        </a:lnTo>
                                        <a:lnTo>
                                          <a:pt x="11813" y="4829"/>
                                        </a:lnTo>
                                        <a:lnTo>
                                          <a:pt x="11111" y="4642"/>
                                        </a:lnTo>
                                        <a:lnTo>
                                          <a:pt x="12047" y="3863"/>
                                        </a:lnTo>
                                        <a:lnTo>
                                          <a:pt x="12047" y="4330"/>
                                        </a:lnTo>
                                        <a:lnTo>
                                          <a:pt x="12982" y="3863"/>
                                        </a:lnTo>
                                        <a:lnTo>
                                          <a:pt x="13626" y="3863"/>
                                        </a:lnTo>
                                        <a:lnTo>
                                          <a:pt x="12690" y="3551"/>
                                        </a:lnTo>
                                        <a:lnTo>
                                          <a:pt x="12982" y="3053"/>
                                        </a:lnTo>
                                        <a:lnTo>
                                          <a:pt x="13626" y="3364"/>
                                        </a:lnTo>
                                        <a:lnTo>
                                          <a:pt x="13626" y="3053"/>
                                        </a:lnTo>
                                        <a:lnTo>
                                          <a:pt x="12982" y="2243"/>
                                        </a:lnTo>
                                        <a:lnTo>
                                          <a:pt x="14211" y="2243"/>
                                        </a:lnTo>
                                        <a:lnTo>
                                          <a:pt x="14211" y="2555"/>
                                        </a:lnTo>
                                        <a:lnTo>
                                          <a:pt x="15088" y="2087"/>
                                        </a:lnTo>
                                        <a:lnTo>
                                          <a:pt x="15380" y="2243"/>
                                        </a:lnTo>
                                        <a:lnTo>
                                          <a:pt x="16023" y="1433"/>
                                        </a:lnTo>
                                        <a:lnTo>
                                          <a:pt x="15380" y="623"/>
                                        </a:lnTo>
                                        <a:lnTo>
                                          <a:pt x="16608" y="498"/>
                                        </a:lnTo>
                                        <a:lnTo>
                                          <a:pt x="16959" y="0"/>
                                        </a:lnTo>
                                        <a:lnTo>
                                          <a:pt x="16959" y="498"/>
                                        </a:lnTo>
                                        <a:lnTo>
                                          <a:pt x="17544" y="498"/>
                                        </a:lnTo>
                                        <a:lnTo>
                                          <a:pt x="17544" y="935"/>
                                        </a:lnTo>
                                        <a:lnTo>
                                          <a:pt x="18129" y="1277"/>
                                        </a:lnTo>
                                        <a:lnTo>
                                          <a:pt x="19357" y="3364"/>
                                        </a:lnTo>
                                        <a:lnTo>
                                          <a:pt x="19942" y="4642"/>
                                        </a:lnTo>
                                        <a:lnTo>
                                          <a:pt x="19006" y="5639"/>
                                        </a:lnTo>
                                        <a:lnTo>
                                          <a:pt x="18129" y="5140"/>
                                        </a:lnTo>
                                        <a:lnTo>
                                          <a:pt x="17544" y="5140"/>
                                        </a:lnTo>
                                        <a:lnTo>
                                          <a:pt x="17544" y="5639"/>
                                        </a:lnTo>
                                        <a:lnTo>
                                          <a:pt x="18129" y="6417"/>
                                        </a:lnTo>
                                        <a:lnTo>
                                          <a:pt x="16959" y="7383"/>
                                        </a:lnTo>
                                        <a:lnTo>
                                          <a:pt x="16959" y="8069"/>
                                        </a:lnTo>
                                        <a:lnTo>
                                          <a:pt x="15088" y="11121"/>
                                        </a:lnTo>
                                        <a:lnTo>
                                          <a:pt x="12047" y="14829"/>
                                        </a:lnTo>
                                        <a:lnTo>
                                          <a:pt x="9064" y="19003"/>
                                        </a:lnTo>
                                        <a:lnTo>
                                          <a:pt x="7836" y="19470"/>
                                        </a:lnTo>
                                        <a:lnTo>
                                          <a:pt x="6316" y="19657"/>
                                        </a:lnTo>
                                        <a:lnTo>
                                          <a:pt x="4795" y="19969"/>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58" name="Freeform 119">
                                    <a:extLst>
                                      <a:ext uri="{FF2B5EF4-FFF2-40B4-BE49-F238E27FC236}">
                                        <a16:creationId xmlns:a16="http://schemas.microsoft.com/office/drawing/2014/main" id="{B8863898-ABCB-4A0C-962A-D8AE3BE99E33}"/>
                                      </a:ext>
                                    </a:extLst>
                                  </p:cNvPr>
                                  <p:cNvSpPr>
                                    <a:spLocks/>
                                  </p:cNvSpPr>
                                  <p:nvPr/>
                                </p:nvSpPr>
                                <p:spPr bwMode="auto">
                                  <a:xfrm>
                                    <a:off x="7163356" y="3237641"/>
                                    <a:ext cx="133087" cy="338558"/>
                                  </a:xfrm>
                                  <a:custGeom>
                                    <a:avLst/>
                                    <a:gdLst>
                                      <a:gd name="T0" fmla="*/ 845 w 20000"/>
                                      <a:gd name="T1" fmla="*/ 0 h 20000"/>
                                      <a:gd name="T2" fmla="*/ 4366 w 20000"/>
                                      <a:gd name="T3" fmla="*/ 552 h 20000"/>
                                      <a:gd name="T4" fmla="*/ 6620 w 20000"/>
                                      <a:gd name="T5" fmla="*/ 1105 h 20000"/>
                                      <a:gd name="T6" fmla="*/ 10282 w 20000"/>
                                      <a:gd name="T7" fmla="*/ 4254 h 20000"/>
                                      <a:gd name="T8" fmla="*/ 10282 w 20000"/>
                                      <a:gd name="T9" fmla="*/ 5635 h 20000"/>
                                      <a:gd name="T10" fmla="*/ 11831 w 20000"/>
                                      <a:gd name="T11" fmla="*/ 5967 h 20000"/>
                                      <a:gd name="T12" fmla="*/ 10282 w 20000"/>
                                      <a:gd name="T13" fmla="*/ 7403 h 20000"/>
                                      <a:gd name="T14" fmla="*/ 10282 w 20000"/>
                                      <a:gd name="T15" fmla="*/ 10829 h 20000"/>
                                      <a:gd name="T16" fmla="*/ 12394 w 20000"/>
                                      <a:gd name="T17" fmla="*/ 10829 h 20000"/>
                                      <a:gd name="T18" fmla="*/ 15493 w 20000"/>
                                      <a:gd name="T19" fmla="*/ 11713 h 20000"/>
                                      <a:gd name="T20" fmla="*/ 17606 w 20000"/>
                                      <a:gd name="T21" fmla="*/ 13425 h 20000"/>
                                      <a:gd name="T22" fmla="*/ 19859 w 20000"/>
                                      <a:gd name="T23" fmla="*/ 13978 h 20000"/>
                                      <a:gd name="T24" fmla="*/ 19014 w 20000"/>
                                      <a:gd name="T25" fmla="*/ 15359 h 20000"/>
                                      <a:gd name="T26" fmla="*/ 17606 w 20000"/>
                                      <a:gd name="T27" fmla="*/ 17127 h 20000"/>
                                      <a:gd name="T28" fmla="*/ 16056 w 20000"/>
                                      <a:gd name="T29" fmla="*/ 17680 h 20000"/>
                                      <a:gd name="T30" fmla="*/ 15493 w 20000"/>
                                      <a:gd name="T31" fmla="*/ 17680 h 20000"/>
                                      <a:gd name="T32" fmla="*/ 15493 w 20000"/>
                                      <a:gd name="T33" fmla="*/ 19116 h 20000"/>
                                      <a:gd name="T34" fmla="*/ 14085 w 20000"/>
                                      <a:gd name="T35" fmla="*/ 19945 h 20000"/>
                                      <a:gd name="T36" fmla="*/ 12394 w 20000"/>
                                      <a:gd name="T37" fmla="*/ 19116 h 20000"/>
                                      <a:gd name="T38" fmla="*/ 10282 w 20000"/>
                                      <a:gd name="T39" fmla="*/ 17680 h 20000"/>
                                      <a:gd name="T40" fmla="*/ 9577 w 20000"/>
                                      <a:gd name="T41" fmla="*/ 16796 h 20000"/>
                                      <a:gd name="T42" fmla="*/ 10282 w 20000"/>
                                      <a:gd name="T43" fmla="*/ 15359 h 20000"/>
                                      <a:gd name="T44" fmla="*/ 10282 w 20000"/>
                                      <a:gd name="T45" fmla="*/ 13425 h 20000"/>
                                      <a:gd name="T46" fmla="*/ 8028 w 20000"/>
                                      <a:gd name="T47" fmla="*/ 13094 h 20000"/>
                                      <a:gd name="T48" fmla="*/ 4366 w 20000"/>
                                      <a:gd name="T49" fmla="*/ 13425 h 20000"/>
                                      <a:gd name="T50" fmla="*/ 2254 w 20000"/>
                                      <a:gd name="T51" fmla="*/ 11713 h 20000"/>
                                      <a:gd name="T52" fmla="*/ 845 w 20000"/>
                                      <a:gd name="T53" fmla="*/ 11934 h 20000"/>
                                      <a:gd name="T54" fmla="*/ 0 w 20000"/>
                                      <a:gd name="T55" fmla="*/ 10829 h 20000"/>
                                      <a:gd name="T56" fmla="*/ 845 w 20000"/>
                                      <a:gd name="T57" fmla="*/ 9669 h 20000"/>
                                      <a:gd name="T58" fmla="*/ 845 w 20000"/>
                                      <a:gd name="T59" fmla="*/ 8232 h 20000"/>
                                      <a:gd name="T60" fmla="*/ 3803 w 20000"/>
                                      <a:gd name="T61" fmla="*/ 8232 h 20000"/>
                                      <a:gd name="T62" fmla="*/ 4366 w 20000"/>
                                      <a:gd name="T63" fmla="*/ 8011 h 20000"/>
                                      <a:gd name="T64" fmla="*/ 2254 w 20000"/>
                                      <a:gd name="T65" fmla="*/ 7127 h 20000"/>
                                      <a:gd name="T66" fmla="*/ 3803 w 20000"/>
                                      <a:gd name="T67" fmla="*/ 6519 h 20000"/>
                                      <a:gd name="T68" fmla="*/ 3803 w 20000"/>
                                      <a:gd name="T69" fmla="*/ 4807 h 20000"/>
                                      <a:gd name="T70" fmla="*/ 3803 w 20000"/>
                                      <a:gd name="T71" fmla="*/ 3702 h 20000"/>
                                      <a:gd name="T72" fmla="*/ 5775 w 20000"/>
                                      <a:gd name="T73" fmla="*/ 3370 h 20000"/>
                                      <a:gd name="T74" fmla="*/ 5775 w 20000"/>
                                      <a:gd name="T75" fmla="*/ 2818 h 20000"/>
                                      <a:gd name="T76" fmla="*/ 4366 w 20000"/>
                                      <a:gd name="T77" fmla="*/ 1989 h 20000"/>
                                      <a:gd name="T78" fmla="*/ 2254 w 20000"/>
                                      <a:gd name="T79" fmla="*/ 1105 h 20000"/>
                                      <a:gd name="T80" fmla="*/ 845 w 20000"/>
                                      <a:gd name="T8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00" h="20000">
                                        <a:moveTo>
                                          <a:pt x="845" y="0"/>
                                        </a:moveTo>
                                        <a:lnTo>
                                          <a:pt x="4366" y="552"/>
                                        </a:lnTo>
                                        <a:lnTo>
                                          <a:pt x="6620" y="1105"/>
                                        </a:lnTo>
                                        <a:lnTo>
                                          <a:pt x="10282" y="4254"/>
                                        </a:lnTo>
                                        <a:lnTo>
                                          <a:pt x="10282" y="5635"/>
                                        </a:lnTo>
                                        <a:lnTo>
                                          <a:pt x="11831" y="5967"/>
                                        </a:lnTo>
                                        <a:lnTo>
                                          <a:pt x="10282" y="7403"/>
                                        </a:lnTo>
                                        <a:lnTo>
                                          <a:pt x="10282" y="10829"/>
                                        </a:lnTo>
                                        <a:lnTo>
                                          <a:pt x="12394" y="10829"/>
                                        </a:lnTo>
                                        <a:lnTo>
                                          <a:pt x="15493" y="11713"/>
                                        </a:lnTo>
                                        <a:lnTo>
                                          <a:pt x="17606" y="13425"/>
                                        </a:lnTo>
                                        <a:lnTo>
                                          <a:pt x="19859" y="13978"/>
                                        </a:lnTo>
                                        <a:lnTo>
                                          <a:pt x="19014" y="15359"/>
                                        </a:lnTo>
                                        <a:lnTo>
                                          <a:pt x="17606" y="17127"/>
                                        </a:lnTo>
                                        <a:lnTo>
                                          <a:pt x="16056" y="17680"/>
                                        </a:lnTo>
                                        <a:lnTo>
                                          <a:pt x="15493" y="17680"/>
                                        </a:lnTo>
                                        <a:lnTo>
                                          <a:pt x="15493" y="19116"/>
                                        </a:lnTo>
                                        <a:lnTo>
                                          <a:pt x="14085" y="19945"/>
                                        </a:lnTo>
                                        <a:lnTo>
                                          <a:pt x="12394" y="19116"/>
                                        </a:lnTo>
                                        <a:lnTo>
                                          <a:pt x="10282" y="17680"/>
                                        </a:lnTo>
                                        <a:lnTo>
                                          <a:pt x="9577" y="16796"/>
                                        </a:lnTo>
                                        <a:lnTo>
                                          <a:pt x="10282" y="15359"/>
                                        </a:lnTo>
                                        <a:lnTo>
                                          <a:pt x="10282" y="13425"/>
                                        </a:lnTo>
                                        <a:lnTo>
                                          <a:pt x="8028" y="13094"/>
                                        </a:lnTo>
                                        <a:lnTo>
                                          <a:pt x="4366" y="13425"/>
                                        </a:lnTo>
                                        <a:lnTo>
                                          <a:pt x="2254" y="11713"/>
                                        </a:lnTo>
                                        <a:lnTo>
                                          <a:pt x="845" y="11934"/>
                                        </a:lnTo>
                                        <a:lnTo>
                                          <a:pt x="0" y="10829"/>
                                        </a:lnTo>
                                        <a:lnTo>
                                          <a:pt x="845" y="9669"/>
                                        </a:lnTo>
                                        <a:lnTo>
                                          <a:pt x="845" y="8232"/>
                                        </a:lnTo>
                                        <a:lnTo>
                                          <a:pt x="3803" y="8232"/>
                                        </a:lnTo>
                                        <a:lnTo>
                                          <a:pt x="4366" y="8011"/>
                                        </a:lnTo>
                                        <a:lnTo>
                                          <a:pt x="2254" y="7127"/>
                                        </a:lnTo>
                                        <a:lnTo>
                                          <a:pt x="3803" y="6519"/>
                                        </a:lnTo>
                                        <a:lnTo>
                                          <a:pt x="3803" y="4807"/>
                                        </a:lnTo>
                                        <a:lnTo>
                                          <a:pt x="3803" y="3702"/>
                                        </a:lnTo>
                                        <a:lnTo>
                                          <a:pt x="5775" y="3370"/>
                                        </a:lnTo>
                                        <a:lnTo>
                                          <a:pt x="5775" y="2818"/>
                                        </a:lnTo>
                                        <a:lnTo>
                                          <a:pt x="4366" y="1989"/>
                                        </a:lnTo>
                                        <a:lnTo>
                                          <a:pt x="2254" y="1105"/>
                                        </a:lnTo>
                                        <a:lnTo>
                                          <a:pt x="845" y="0"/>
                                        </a:lnTo>
                                        <a:close/>
                                      </a:path>
                                    </a:pathLst>
                                  </a:custGeom>
                                  <a:solidFill>
                                    <a:srgbClr val="86C3A1"/>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59" name="Freeform 114">
                                    <a:extLst>
                                      <a:ext uri="{FF2B5EF4-FFF2-40B4-BE49-F238E27FC236}">
                                        <a16:creationId xmlns:a16="http://schemas.microsoft.com/office/drawing/2014/main" id="{944AD21F-6598-4532-ABE5-57B314AB958D}"/>
                                      </a:ext>
                                    </a:extLst>
                                  </p:cNvPr>
                                  <p:cNvSpPr>
                                    <a:spLocks/>
                                  </p:cNvSpPr>
                                  <p:nvPr/>
                                </p:nvSpPr>
                                <p:spPr bwMode="auto">
                                  <a:xfrm>
                                    <a:off x="7041943" y="3293677"/>
                                    <a:ext cx="450629" cy="712138"/>
                                  </a:xfrm>
                                  <a:custGeom>
                                    <a:avLst/>
                                    <a:gdLst>
                                      <a:gd name="T0" fmla="*/ 10062 w 20000"/>
                                      <a:gd name="T1" fmla="*/ 1076 h 20000"/>
                                      <a:gd name="T2" fmla="*/ 11180 w 20000"/>
                                      <a:gd name="T3" fmla="*/ 1076 h 20000"/>
                                      <a:gd name="T4" fmla="*/ 12671 w 20000"/>
                                      <a:gd name="T5" fmla="*/ 1234 h 20000"/>
                                      <a:gd name="T6" fmla="*/ 13954 w 20000"/>
                                      <a:gd name="T7" fmla="*/ 1234 h 20000"/>
                                      <a:gd name="T8" fmla="*/ 15031 w 20000"/>
                                      <a:gd name="T9" fmla="*/ 814 h 20000"/>
                                      <a:gd name="T10" fmla="*/ 15652 w 20000"/>
                                      <a:gd name="T11" fmla="*/ 1076 h 20000"/>
                                      <a:gd name="T12" fmla="*/ 17184 w 20000"/>
                                      <a:gd name="T13" fmla="*/ 682 h 20000"/>
                                      <a:gd name="T14" fmla="*/ 19130 w 20000"/>
                                      <a:gd name="T15" fmla="*/ 0 h 20000"/>
                                      <a:gd name="T16" fmla="*/ 19130 w 20000"/>
                                      <a:gd name="T17" fmla="*/ 1076 h 20000"/>
                                      <a:gd name="T18" fmla="*/ 19130 w 20000"/>
                                      <a:gd name="T19" fmla="*/ 2310 h 20000"/>
                                      <a:gd name="T20" fmla="*/ 19130 w 20000"/>
                                      <a:gd name="T21" fmla="*/ 2992 h 20000"/>
                                      <a:gd name="T22" fmla="*/ 19545 w 20000"/>
                                      <a:gd name="T23" fmla="*/ 4619 h 20000"/>
                                      <a:gd name="T24" fmla="*/ 19545 w 20000"/>
                                      <a:gd name="T25" fmla="*/ 5171 h 20000"/>
                                      <a:gd name="T26" fmla="*/ 19545 w 20000"/>
                                      <a:gd name="T27" fmla="*/ 5696 h 20000"/>
                                      <a:gd name="T28" fmla="*/ 18012 w 20000"/>
                                      <a:gd name="T29" fmla="*/ 6772 h 20000"/>
                                      <a:gd name="T30" fmla="*/ 17350 w 20000"/>
                                      <a:gd name="T31" fmla="*/ 7192 h 20000"/>
                                      <a:gd name="T32" fmla="*/ 16108 w 20000"/>
                                      <a:gd name="T33" fmla="*/ 7874 h 20000"/>
                                      <a:gd name="T34" fmla="*/ 12671 w 20000"/>
                                      <a:gd name="T35" fmla="*/ 8688 h 20000"/>
                                      <a:gd name="T36" fmla="*/ 12257 w 20000"/>
                                      <a:gd name="T37" fmla="*/ 9239 h 20000"/>
                                      <a:gd name="T38" fmla="*/ 10062 w 20000"/>
                                      <a:gd name="T39" fmla="*/ 10315 h 20000"/>
                                      <a:gd name="T40" fmla="*/ 8157 w 20000"/>
                                      <a:gd name="T41" fmla="*/ 11811 h 20000"/>
                                      <a:gd name="T42" fmla="*/ 8820 w 20000"/>
                                      <a:gd name="T43" fmla="*/ 13307 h 20000"/>
                                      <a:gd name="T44" fmla="*/ 9027 w 20000"/>
                                      <a:gd name="T45" fmla="*/ 13990 h 20000"/>
                                      <a:gd name="T46" fmla="*/ 9482 w 20000"/>
                                      <a:gd name="T47" fmla="*/ 15092 h 20000"/>
                                      <a:gd name="T48" fmla="*/ 8820 w 20000"/>
                                      <a:gd name="T49" fmla="*/ 16430 h 20000"/>
                                      <a:gd name="T50" fmla="*/ 9482 w 20000"/>
                                      <a:gd name="T51" fmla="*/ 16588 h 20000"/>
                                      <a:gd name="T52" fmla="*/ 5590 w 20000"/>
                                      <a:gd name="T53" fmla="*/ 17769 h 20000"/>
                                      <a:gd name="T54" fmla="*/ 4306 w 20000"/>
                                      <a:gd name="T55" fmla="*/ 18346 h 20000"/>
                                      <a:gd name="T56" fmla="*/ 3892 w 20000"/>
                                      <a:gd name="T57" fmla="*/ 19003 h 20000"/>
                                      <a:gd name="T58" fmla="*/ 4306 w 20000"/>
                                      <a:gd name="T59" fmla="*/ 19003 h 20000"/>
                                      <a:gd name="T60" fmla="*/ 3644 w 20000"/>
                                      <a:gd name="T61" fmla="*/ 19974 h 20000"/>
                                      <a:gd name="T62" fmla="*/ 3230 w 20000"/>
                                      <a:gd name="T63" fmla="*/ 19003 h 20000"/>
                                      <a:gd name="T64" fmla="*/ 2816 w 20000"/>
                                      <a:gd name="T65" fmla="*/ 18346 h 20000"/>
                                      <a:gd name="T66" fmla="*/ 2816 w 20000"/>
                                      <a:gd name="T67" fmla="*/ 16588 h 20000"/>
                                      <a:gd name="T68" fmla="*/ 2567 w 20000"/>
                                      <a:gd name="T69" fmla="*/ 15092 h 20000"/>
                                      <a:gd name="T70" fmla="*/ 1946 w 20000"/>
                                      <a:gd name="T71" fmla="*/ 14278 h 20000"/>
                                      <a:gd name="T72" fmla="*/ 4306 w 20000"/>
                                      <a:gd name="T73" fmla="*/ 12625 h 20000"/>
                                      <a:gd name="T74" fmla="*/ 4513 w 20000"/>
                                      <a:gd name="T75" fmla="*/ 11811 h 20000"/>
                                      <a:gd name="T76" fmla="*/ 4928 w 20000"/>
                                      <a:gd name="T77" fmla="*/ 10735 h 20000"/>
                                      <a:gd name="T78" fmla="*/ 4928 w 20000"/>
                                      <a:gd name="T79" fmla="*/ 9764 h 20000"/>
                                      <a:gd name="T80" fmla="*/ 4928 w 20000"/>
                                      <a:gd name="T81" fmla="*/ 9659 h 20000"/>
                                      <a:gd name="T82" fmla="*/ 5342 w 20000"/>
                                      <a:gd name="T83" fmla="*/ 9239 h 20000"/>
                                      <a:gd name="T84" fmla="*/ 5342 w 20000"/>
                                      <a:gd name="T85" fmla="*/ 7874 h 20000"/>
                                      <a:gd name="T86" fmla="*/ 4928 w 20000"/>
                                      <a:gd name="T87" fmla="*/ 6929 h 20000"/>
                                      <a:gd name="T88" fmla="*/ 3230 w 20000"/>
                                      <a:gd name="T89" fmla="*/ 6772 h 20000"/>
                                      <a:gd name="T90" fmla="*/ 2153 w 20000"/>
                                      <a:gd name="T91" fmla="*/ 6378 h 20000"/>
                                      <a:gd name="T92" fmla="*/ 414 w 20000"/>
                                      <a:gd name="T93" fmla="*/ 6115 h 20000"/>
                                      <a:gd name="T94" fmla="*/ 0 w 20000"/>
                                      <a:gd name="T95" fmla="*/ 5171 h 20000"/>
                                      <a:gd name="T96" fmla="*/ 6004 w 20000"/>
                                      <a:gd name="T97" fmla="*/ 3937 h 20000"/>
                                      <a:gd name="T98" fmla="*/ 7702 w 20000"/>
                                      <a:gd name="T99" fmla="*/ 4619 h 20000"/>
                                      <a:gd name="T100" fmla="*/ 8364 w 20000"/>
                                      <a:gd name="T101" fmla="*/ 5696 h 20000"/>
                                      <a:gd name="T102" fmla="*/ 8364 w 20000"/>
                                      <a:gd name="T103" fmla="*/ 6772 h 20000"/>
                                      <a:gd name="T104" fmla="*/ 9482 w 20000"/>
                                      <a:gd name="T105" fmla="*/ 7874 h 20000"/>
                                      <a:gd name="T106" fmla="*/ 9896 w 20000"/>
                                      <a:gd name="T107" fmla="*/ 6772 h 20000"/>
                                      <a:gd name="T108" fmla="*/ 10518 w 20000"/>
                                      <a:gd name="T109" fmla="*/ 6509 h 20000"/>
                                      <a:gd name="T110" fmla="*/ 11180 w 20000"/>
                                      <a:gd name="T111" fmla="*/ 5039 h 20000"/>
                                      <a:gd name="T112" fmla="*/ 9896 w 20000"/>
                                      <a:gd name="T113" fmla="*/ 3937 h 20000"/>
                                      <a:gd name="T114" fmla="*/ 8364 w 20000"/>
                                      <a:gd name="T115" fmla="*/ 3543 h 20000"/>
                                      <a:gd name="T116" fmla="*/ 8820 w 20000"/>
                                      <a:gd name="T117" fmla="*/ 123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8820" y="1234"/>
                                        </a:moveTo>
                                        <a:lnTo>
                                          <a:pt x="10062" y="1076"/>
                                        </a:lnTo>
                                        <a:lnTo>
                                          <a:pt x="10518" y="1234"/>
                                        </a:lnTo>
                                        <a:lnTo>
                                          <a:pt x="11180" y="1076"/>
                                        </a:lnTo>
                                        <a:lnTo>
                                          <a:pt x="11843" y="1234"/>
                                        </a:lnTo>
                                        <a:lnTo>
                                          <a:pt x="12671" y="1234"/>
                                        </a:lnTo>
                                        <a:lnTo>
                                          <a:pt x="12878" y="1234"/>
                                        </a:lnTo>
                                        <a:lnTo>
                                          <a:pt x="13954" y="1234"/>
                                        </a:lnTo>
                                        <a:lnTo>
                                          <a:pt x="14576" y="1076"/>
                                        </a:lnTo>
                                        <a:lnTo>
                                          <a:pt x="15031" y="814"/>
                                        </a:lnTo>
                                        <a:lnTo>
                                          <a:pt x="15652" y="814"/>
                                        </a:lnTo>
                                        <a:lnTo>
                                          <a:pt x="15652" y="1076"/>
                                        </a:lnTo>
                                        <a:lnTo>
                                          <a:pt x="16315" y="814"/>
                                        </a:lnTo>
                                        <a:lnTo>
                                          <a:pt x="17184" y="682"/>
                                        </a:lnTo>
                                        <a:lnTo>
                                          <a:pt x="18468" y="420"/>
                                        </a:lnTo>
                                        <a:lnTo>
                                          <a:pt x="19130" y="0"/>
                                        </a:lnTo>
                                        <a:lnTo>
                                          <a:pt x="19545" y="420"/>
                                        </a:lnTo>
                                        <a:lnTo>
                                          <a:pt x="19130" y="1076"/>
                                        </a:lnTo>
                                        <a:lnTo>
                                          <a:pt x="19130" y="1785"/>
                                        </a:lnTo>
                                        <a:lnTo>
                                          <a:pt x="19130" y="2310"/>
                                        </a:lnTo>
                                        <a:lnTo>
                                          <a:pt x="19545" y="2861"/>
                                        </a:lnTo>
                                        <a:lnTo>
                                          <a:pt x="19130" y="2992"/>
                                        </a:lnTo>
                                        <a:lnTo>
                                          <a:pt x="19545" y="3543"/>
                                        </a:lnTo>
                                        <a:lnTo>
                                          <a:pt x="19545" y="4619"/>
                                        </a:lnTo>
                                        <a:lnTo>
                                          <a:pt x="19959" y="4777"/>
                                        </a:lnTo>
                                        <a:lnTo>
                                          <a:pt x="19545" y="5171"/>
                                        </a:lnTo>
                                        <a:lnTo>
                                          <a:pt x="19130" y="5433"/>
                                        </a:lnTo>
                                        <a:lnTo>
                                          <a:pt x="19545" y="5696"/>
                                        </a:lnTo>
                                        <a:lnTo>
                                          <a:pt x="18882" y="6115"/>
                                        </a:lnTo>
                                        <a:lnTo>
                                          <a:pt x="18012" y="6772"/>
                                        </a:lnTo>
                                        <a:lnTo>
                                          <a:pt x="17847" y="6929"/>
                                        </a:lnTo>
                                        <a:lnTo>
                                          <a:pt x="17350" y="7192"/>
                                        </a:lnTo>
                                        <a:lnTo>
                                          <a:pt x="16315" y="7480"/>
                                        </a:lnTo>
                                        <a:lnTo>
                                          <a:pt x="16108" y="7874"/>
                                        </a:lnTo>
                                        <a:lnTo>
                                          <a:pt x="13954" y="8268"/>
                                        </a:lnTo>
                                        <a:lnTo>
                                          <a:pt x="12671" y="8688"/>
                                        </a:lnTo>
                                        <a:lnTo>
                                          <a:pt x="12257" y="8976"/>
                                        </a:lnTo>
                                        <a:lnTo>
                                          <a:pt x="12257" y="9239"/>
                                        </a:lnTo>
                                        <a:lnTo>
                                          <a:pt x="11180" y="9764"/>
                                        </a:lnTo>
                                        <a:lnTo>
                                          <a:pt x="10062" y="10315"/>
                                        </a:lnTo>
                                        <a:lnTo>
                                          <a:pt x="8364" y="11391"/>
                                        </a:lnTo>
                                        <a:lnTo>
                                          <a:pt x="8157" y="11811"/>
                                        </a:lnTo>
                                        <a:lnTo>
                                          <a:pt x="8364" y="12493"/>
                                        </a:lnTo>
                                        <a:lnTo>
                                          <a:pt x="8820" y="13307"/>
                                        </a:lnTo>
                                        <a:lnTo>
                                          <a:pt x="9027" y="14278"/>
                                        </a:lnTo>
                                        <a:lnTo>
                                          <a:pt x="9027" y="13990"/>
                                        </a:lnTo>
                                        <a:lnTo>
                                          <a:pt x="9482" y="14278"/>
                                        </a:lnTo>
                                        <a:lnTo>
                                          <a:pt x="9482" y="15092"/>
                                        </a:lnTo>
                                        <a:lnTo>
                                          <a:pt x="9027" y="15459"/>
                                        </a:lnTo>
                                        <a:lnTo>
                                          <a:pt x="8820" y="16430"/>
                                        </a:lnTo>
                                        <a:lnTo>
                                          <a:pt x="9027" y="16168"/>
                                        </a:lnTo>
                                        <a:lnTo>
                                          <a:pt x="9482" y="16588"/>
                                        </a:lnTo>
                                        <a:lnTo>
                                          <a:pt x="8364" y="17113"/>
                                        </a:lnTo>
                                        <a:lnTo>
                                          <a:pt x="5590" y="17769"/>
                                        </a:lnTo>
                                        <a:lnTo>
                                          <a:pt x="4928" y="17927"/>
                                        </a:lnTo>
                                        <a:lnTo>
                                          <a:pt x="4306" y="18346"/>
                                        </a:lnTo>
                                        <a:lnTo>
                                          <a:pt x="3644" y="18609"/>
                                        </a:lnTo>
                                        <a:lnTo>
                                          <a:pt x="3892" y="19003"/>
                                        </a:lnTo>
                                        <a:lnTo>
                                          <a:pt x="4306" y="18871"/>
                                        </a:lnTo>
                                        <a:lnTo>
                                          <a:pt x="4306" y="19003"/>
                                        </a:lnTo>
                                        <a:lnTo>
                                          <a:pt x="4306" y="19974"/>
                                        </a:lnTo>
                                        <a:lnTo>
                                          <a:pt x="3644" y="19974"/>
                                        </a:lnTo>
                                        <a:lnTo>
                                          <a:pt x="2816" y="19685"/>
                                        </a:lnTo>
                                        <a:lnTo>
                                          <a:pt x="3230" y="19003"/>
                                        </a:lnTo>
                                        <a:lnTo>
                                          <a:pt x="2816" y="18609"/>
                                        </a:lnTo>
                                        <a:lnTo>
                                          <a:pt x="2816" y="18346"/>
                                        </a:lnTo>
                                        <a:lnTo>
                                          <a:pt x="2816" y="17507"/>
                                        </a:lnTo>
                                        <a:lnTo>
                                          <a:pt x="2816" y="16588"/>
                                        </a:lnTo>
                                        <a:lnTo>
                                          <a:pt x="2153" y="15459"/>
                                        </a:lnTo>
                                        <a:lnTo>
                                          <a:pt x="2567" y="15092"/>
                                        </a:lnTo>
                                        <a:lnTo>
                                          <a:pt x="2153" y="14934"/>
                                        </a:lnTo>
                                        <a:lnTo>
                                          <a:pt x="1946" y="14278"/>
                                        </a:lnTo>
                                        <a:lnTo>
                                          <a:pt x="3892" y="13176"/>
                                        </a:lnTo>
                                        <a:lnTo>
                                          <a:pt x="4306" y="12625"/>
                                        </a:lnTo>
                                        <a:lnTo>
                                          <a:pt x="4306" y="12231"/>
                                        </a:lnTo>
                                        <a:lnTo>
                                          <a:pt x="4513" y="11811"/>
                                        </a:lnTo>
                                        <a:lnTo>
                                          <a:pt x="5342" y="11129"/>
                                        </a:lnTo>
                                        <a:lnTo>
                                          <a:pt x="4928" y="10735"/>
                                        </a:lnTo>
                                        <a:lnTo>
                                          <a:pt x="4928" y="10315"/>
                                        </a:lnTo>
                                        <a:lnTo>
                                          <a:pt x="4928" y="9764"/>
                                        </a:lnTo>
                                        <a:lnTo>
                                          <a:pt x="5342" y="9764"/>
                                        </a:lnTo>
                                        <a:lnTo>
                                          <a:pt x="4928" y="9659"/>
                                        </a:lnTo>
                                        <a:lnTo>
                                          <a:pt x="5342" y="9396"/>
                                        </a:lnTo>
                                        <a:lnTo>
                                          <a:pt x="5342" y="9239"/>
                                        </a:lnTo>
                                        <a:lnTo>
                                          <a:pt x="5342" y="8556"/>
                                        </a:lnTo>
                                        <a:lnTo>
                                          <a:pt x="5342" y="7874"/>
                                        </a:lnTo>
                                        <a:lnTo>
                                          <a:pt x="4928" y="7192"/>
                                        </a:lnTo>
                                        <a:lnTo>
                                          <a:pt x="4928" y="6929"/>
                                        </a:lnTo>
                                        <a:lnTo>
                                          <a:pt x="3644" y="6929"/>
                                        </a:lnTo>
                                        <a:lnTo>
                                          <a:pt x="3230" y="6772"/>
                                        </a:lnTo>
                                        <a:lnTo>
                                          <a:pt x="2567" y="6509"/>
                                        </a:lnTo>
                                        <a:lnTo>
                                          <a:pt x="2153" y="6378"/>
                                        </a:lnTo>
                                        <a:lnTo>
                                          <a:pt x="870" y="6509"/>
                                        </a:lnTo>
                                        <a:lnTo>
                                          <a:pt x="414" y="6115"/>
                                        </a:lnTo>
                                        <a:lnTo>
                                          <a:pt x="414" y="5696"/>
                                        </a:lnTo>
                                        <a:lnTo>
                                          <a:pt x="0" y="5171"/>
                                        </a:lnTo>
                                        <a:lnTo>
                                          <a:pt x="5590" y="4068"/>
                                        </a:lnTo>
                                        <a:lnTo>
                                          <a:pt x="6004" y="3937"/>
                                        </a:lnTo>
                                        <a:lnTo>
                                          <a:pt x="6667" y="4777"/>
                                        </a:lnTo>
                                        <a:lnTo>
                                          <a:pt x="7702" y="4619"/>
                                        </a:lnTo>
                                        <a:lnTo>
                                          <a:pt x="8364" y="4777"/>
                                        </a:lnTo>
                                        <a:lnTo>
                                          <a:pt x="8364" y="5696"/>
                                        </a:lnTo>
                                        <a:lnTo>
                                          <a:pt x="8157" y="6378"/>
                                        </a:lnTo>
                                        <a:lnTo>
                                          <a:pt x="8364" y="6772"/>
                                        </a:lnTo>
                                        <a:lnTo>
                                          <a:pt x="9027" y="7480"/>
                                        </a:lnTo>
                                        <a:lnTo>
                                          <a:pt x="9482" y="7874"/>
                                        </a:lnTo>
                                        <a:lnTo>
                                          <a:pt x="9896" y="7480"/>
                                        </a:lnTo>
                                        <a:lnTo>
                                          <a:pt x="9896" y="6772"/>
                                        </a:lnTo>
                                        <a:lnTo>
                                          <a:pt x="10062" y="6772"/>
                                        </a:lnTo>
                                        <a:lnTo>
                                          <a:pt x="10518" y="6509"/>
                                        </a:lnTo>
                                        <a:lnTo>
                                          <a:pt x="10932" y="5696"/>
                                        </a:lnTo>
                                        <a:lnTo>
                                          <a:pt x="11180" y="5039"/>
                                        </a:lnTo>
                                        <a:lnTo>
                                          <a:pt x="10518" y="4777"/>
                                        </a:lnTo>
                                        <a:lnTo>
                                          <a:pt x="9896" y="3937"/>
                                        </a:lnTo>
                                        <a:lnTo>
                                          <a:pt x="9027" y="3543"/>
                                        </a:lnTo>
                                        <a:lnTo>
                                          <a:pt x="8364" y="3543"/>
                                        </a:lnTo>
                                        <a:lnTo>
                                          <a:pt x="8364" y="1890"/>
                                        </a:lnTo>
                                        <a:lnTo>
                                          <a:pt x="8820" y="1234"/>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60" name="Freeform 113">
                                    <a:extLst>
                                      <a:ext uri="{FF2B5EF4-FFF2-40B4-BE49-F238E27FC236}">
                                        <a16:creationId xmlns:a16="http://schemas.microsoft.com/office/drawing/2014/main" id="{7D1EBFDD-2762-4822-9F2A-483DF5AAD11E}"/>
                                      </a:ext>
                                    </a:extLst>
                                  </p:cNvPr>
                                  <p:cNvSpPr>
                                    <a:spLocks/>
                                  </p:cNvSpPr>
                                  <p:nvPr/>
                                </p:nvSpPr>
                                <p:spPr bwMode="auto">
                                  <a:xfrm>
                                    <a:off x="6287778" y="3559853"/>
                                    <a:ext cx="553366" cy="527682"/>
                                  </a:xfrm>
                                  <a:custGeom>
                                    <a:avLst/>
                                    <a:gdLst>
                                      <a:gd name="T0" fmla="*/ 17162 w 20000"/>
                                      <a:gd name="T1" fmla="*/ 1062 h 20000"/>
                                      <a:gd name="T2" fmla="*/ 18378 w 20000"/>
                                      <a:gd name="T3" fmla="*/ 708 h 20000"/>
                                      <a:gd name="T4" fmla="*/ 18581 w 20000"/>
                                      <a:gd name="T5" fmla="*/ 708 h 20000"/>
                                      <a:gd name="T6" fmla="*/ 19426 w 20000"/>
                                      <a:gd name="T7" fmla="*/ 1062 h 20000"/>
                                      <a:gd name="T8" fmla="*/ 19966 w 20000"/>
                                      <a:gd name="T9" fmla="*/ 1451 h 20000"/>
                                      <a:gd name="T10" fmla="*/ 19426 w 20000"/>
                                      <a:gd name="T11" fmla="*/ 1451 h 20000"/>
                                      <a:gd name="T12" fmla="*/ 18919 w 20000"/>
                                      <a:gd name="T13" fmla="*/ 1628 h 20000"/>
                                      <a:gd name="T14" fmla="*/ 18581 w 20000"/>
                                      <a:gd name="T15" fmla="*/ 1628 h 20000"/>
                                      <a:gd name="T16" fmla="*/ 17500 w 20000"/>
                                      <a:gd name="T17" fmla="*/ 2372 h 20000"/>
                                      <a:gd name="T18" fmla="*/ 16993 w 20000"/>
                                      <a:gd name="T19" fmla="*/ 1628 h 20000"/>
                                      <a:gd name="T20" fmla="*/ 15777 w 20000"/>
                                      <a:gd name="T21" fmla="*/ 2018 h 20000"/>
                                      <a:gd name="T22" fmla="*/ 13818 w 20000"/>
                                      <a:gd name="T23" fmla="*/ 2372 h 20000"/>
                                      <a:gd name="T24" fmla="*/ 13480 w 20000"/>
                                      <a:gd name="T25" fmla="*/ 8212 h 20000"/>
                                      <a:gd name="T26" fmla="*/ 12095 w 20000"/>
                                      <a:gd name="T27" fmla="*/ 8212 h 20000"/>
                                      <a:gd name="T28" fmla="*/ 11892 w 20000"/>
                                      <a:gd name="T29" fmla="*/ 12991 h 20000"/>
                                      <a:gd name="T30" fmla="*/ 11554 w 20000"/>
                                      <a:gd name="T31" fmla="*/ 19221 h 20000"/>
                                      <a:gd name="T32" fmla="*/ 11047 w 20000"/>
                                      <a:gd name="T33" fmla="*/ 19221 h 20000"/>
                                      <a:gd name="T34" fmla="*/ 10304 w 20000"/>
                                      <a:gd name="T35" fmla="*/ 19752 h 20000"/>
                                      <a:gd name="T36" fmla="*/ 10169 w 20000"/>
                                      <a:gd name="T37" fmla="*/ 19965 h 20000"/>
                                      <a:gd name="T38" fmla="*/ 9628 w 20000"/>
                                      <a:gd name="T39" fmla="*/ 19752 h 20000"/>
                                      <a:gd name="T40" fmla="*/ 8919 w 20000"/>
                                      <a:gd name="T41" fmla="*/ 19752 h 20000"/>
                                      <a:gd name="T42" fmla="*/ 8412 w 20000"/>
                                      <a:gd name="T43" fmla="*/ 19752 h 20000"/>
                                      <a:gd name="T44" fmla="*/ 7534 w 20000"/>
                                      <a:gd name="T45" fmla="*/ 19398 h 20000"/>
                                      <a:gd name="T46" fmla="*/ 7534 w 20000"/>
                                      <a:gd name="T47" fmla="*/ 18478 h 20000"/>
                                      <a:gd name="T48" fmla="*/ 7399 w 20000"/>
                                      <a:gd name="T49" fmla="*/ 18478 h 20000"/>
                                      <a:gd name="T50" fmla="*/ 6993 w 20000"/>
                                      <a:gd name="T51" fmla="*/ 18478 h 20000"/>
                                      <a:gd name="T52" fmla="*/ 6655 w 20000"/>
                                      <a:gd name="T53" fmla="*/ 19221 h 20000"/>
                                      <a:gd name="T54" fmla="*/ 6486 w 20000"/>
                                      <a:gd name="T55" fmla="*/ 19398 h 20000"/>
                                      <a:gd name="T56" fmla="*/ 5270 w 20000"/>
                                      <a:gd name="T57" fmla="*/ 18301 h 20000"/>
                                      <a:gd name="T58" fmla="*/ 4730 w 20000"/>
                                      <a:gd name="T59" fmla="*/ 16850 h 20000"/>
                                      <a:gd name="T60" fmla="*/ 4730 w 20000"/>
                                      <a:gd name="T61" fmla="*/ 16106 h 20000"/>
                                      <a:gd name="T62" fmla="*/ 4561 w 20000"/>
                                      <a:gd name="T63" fmla="*/ 15540 h 20000"/>
                                      <a:gd name="T64" fmla="*/ 4223 w 20000"/>
                                      <a:gd name="T65" fmla="*/ 13522 h 20000"/>
                                      <a:gd name="T66" fmla="*/ 3885 w 20000"/>
                                      <a:gd name="T67" fmla="*/ 12637 h 20000"/>
                                      <a:gd name="T68" fmla="*/ 3682 w 20000"/>
                                      <a:gd name="T69" fmla="*/ 11150 h 20000"/>
                                      <a:gd name="T70" fmla="*/ 3682 w 20000"/>
                                      <a:gd name="T71" fmla="*/ 10053 h 20000"/>
                                      <a:gd name="T72" fmla="*/ 3682 w 20000"/>
                                      <a:gd name="T73" fmla="*/ 9168 h 20000"/>
                                      <a:gd name="T74" fmla="*/ 2973 w 20000"/>
                                      <a:gd name="T75" fmla="*/ 8212 h 20000"/>
                                      <a:gd name="T76" fmla="*/ 1959 w 20000"/>
                                      <a:gd name="T77" fmla="*/ 5487 h 20000"/>
                                      <a:gd name="T78" fmla="*/ 912 w 20000"/>
                                      <a:gd name="T79" fmla="*/ 3469 h 20000"/>
                                      <a:gd name="T80" fmla="*/ 541 w 20000"/>
                                      <a:gd name="T81" fmla="*/ 2549 h 20000"/>
                                      <a:gd name="T82" fmla="*/ 0 w 20000"/>
                                      <a:gd name="T83" fmla="*/ 1451 h 20000"/>
                                      <a:gd name="T84" fmla="*/ 0 w 20000"/>
                                      <a:gd name="T85" fmla="*/ 496 h 20000"/>
                                      <a:gd name="T86" fmla="*/ 203 w 20000"/>
                                      <a:gd name="T87" fmla="*/ 496 h 20000"/>
                                      <a:gd name="T88" fmla="*/ 912 w 20000"/>
                                      <a:gd name="T89" fmla="*/ 496 h 20000"/>
                                      <a:gd name="T90" fmla="*/ 1047 w 20000"/>
                                      <a:gd name="T91" fmla="*/ 496 h 20000"/>
                                      <a:gd name="T92" fmla="*/ 1959 w 20000"/>
                                      <a:gd name="T93" fmla="*/ 0 h 20000"/>
                                      <a:gd name="T94" fmla="*/ 2432 w 20000"/>
                                      <a:gd name="T95" fmla="*/ 142 h 20000"/>
                                      <a:gd name="T96" fmla="*/ 3345 w 20000"/>
                                      <a:gd name="T97" fmla="*/ 708 h 20000"/>
                                      <a:gd name="T98" fmla="*/ 3682 w 20000"/>
                                      <a:gd name="T99" fmla="*/ 708 h 20000"/>
                                      <a:gd name="T100" fmla="*/ 9628 w 20000"/>
                                      <a:gd name="T101" fmla="*/ 496 h 20000"/>
                                      <a:gd name="T102" fmla="*/ 9831 w 20000"/>
                                      <a:gd name="T103" fmla="*/ 1062 h 20000"/>
                                      <a:gd name="T104" fmla="*/ 10304 w 20000"/>
                                      <a:gd name="T105" fmla="*/ 1451 h 20000"/>
                                      <a:gd name="T106" fmla="*/ 12432 w 20000"/>
                                      <a:gd name="T107" fmla="*/ 1628 h 20000"/>
                                      <a:gd name="T108" fmla="*/ 13311 w 20000"/>
                                      <a:gd name="T109" fmla="*/ 1628 h 20000"/>
                                      <a:gd name="T110" fmla="*/ 13818 w 20000"/>
                                      <a:gd name="T111" fmla="*/ 1628 h 20000"/>
                                      <a:gd name="T112" fmla="*/ 14358 w 20000"/>
                                      <a:gd name="T113" fmla="*/ 1628 h 20000"/>
                                      <a:gd name="T114" fmla="*/ 17162 w 20000"/>
                                      <a:gd name="T115" fmla="*/ 106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00" h="20000">
                                        <a:moveTo>
                                          <a:pt x="17162" y="1062"/>
                                        </a:moveTo>
                                        <a:lnTo>
                                          <a:pt x="18378" y="708"/>
                                        </a:lnTo>
                                        <a:lnTo>
                                          <a:pt x="18581" y="708"/>
                                        </a:lnTo>
                                        <a:lnTo>
                                          <a:pt x="19426" y="1062"/>
                                        </a:lnTo>
                                        <a:lnTo>
                                          <a:pt x="19966" y="1451"/>
                                        </a:lnTo>
                                        <a:lnTo>
                                          <a:pt x="19426" y="1451"/>
                                        </a:lnTo>
                                        <a:lnTo>
                                          <a:pt x="18919" y="1628"/>
                                        </a:lnTo>
                                        <a:lnTo>
                                          <a:pt x="18581" y="1628"/>
                                        </a:lnTo>
                                        <a:lnTo>
                                          <a:pt x="17500" y="2372"/>
                                        </a:lnTo>
                                        <a:lnTo>
                                          <a:pt x="16993" y="1628"/>
                                        </a:lnTo>
                                        <a:lnTo>
                                          <a:pt x="15777" y="2018"/>
                                        </a:lnTo>
                                        <a:lnTo>
                                          <a:pt x="13818" y="2372"/>
                                        </a:lnTo>
                                        <a:lnTo>
                                          <a:pt x="13480" y="8212"/>
                                        </a:lnTo>
                                        <a:lnTo>
                                          <a:pt x="12095" y="8212"/>
                                        </a:lnTo>
                                        <a:lnTo>
                                          <a:pt x="11892" y="12991"/>
                                        </a:lnTo>
                                        <a:lnTo>
                                          <a:pt x="11554" y="19221"/>
                                        </a:lnTo>
                                        <a:lnTo>
                                          <a:pt x="11047" y="19221"/>
                                        </a:lnTo>
                                        <a:lnTo>
                                          <a:pt x="10304" y="19752"/>
                                        </a:lnTo>
                                        <a:lnTo>
                                          <a:pt x="10169" y="19965"/>
                                        </a:lnTo>
                                        <a:lnTo>
                                          <a:pt x="9628" y="19752"/>
                                        </a:lnTo>
                                        <a:lnTo>
                                          <a:pt x="8919" y="19752"/>
                                        </a:lnTo>
                                        <a:lnTo>
                                          <a:pt x="8412" y="19752"/>
                                        </a:lnTo>
                                        <a:lnTo>
                                          <a:pt x="7534" y="19398"/>
                                        </a:lnTo>
                                        <a:lnTo>
                                          <a:pt x="7534" y="18478"/>
                                        </a:lnTo>
                                        <a:lnTo>
                                          <a:pt x="7399" y="18478"/>
                                        </a:lnTo>
                                        <a:lnTo>
                                          <a:pt x="6993" y="18478"/>
                                        </a:lnTo>
                                        <a:lnTo>
                                          <a:pt x="6655" y="19221"/>
                                        </a:lnTo>
                                        <a:lnTo>
                                          <a:pt x="6486" y="19398"/>
                                        </a:lnTo>
                                        <a:lnTo>
                                          <a:pt x="5270" y="18301"/>
                                        </a:lnTo>
                                        <a:lnTo>
                                          <a:pt x="4730" y="16850"/>
                                        </a:lnTo>
                                        <a:lnTo>
                                          <a:pt x="4730" y="16106"/>
                                        </a:lnTo>
                                        <a:lnTo>
                                          <a:pt x="4561" y="15540"/>
                                        </a:lnTo>
                                        <a:lnTo>
                                          <a:pt x="4223" y="13522"/>
                                        </a:lnTo>
                                        <a:lnTo>
                                          <a:pt x="3885" y="12637"/>
                                        </a:lnTo>
                                        <a:lnTo>
                                          <a:pt x="3682" y="11150"/>
                                        </a:lnTo>
                                        <a:lnTo>
                                          <a:pt x="3682" y="10053"/>
                                        </a:lnTo>
                                        <a:lnTo>
                                          <a:pt x="3682" y="9168"/>
                                        </a:lnTo>
                                        <a:lnTo>
                                          <a:pt x="2973" y="8212"/>
                                        </a:lnTo>
                                        <a:lnTo>
                                          <a:pt x="1959" y="5487"/>
                                        </a:lnTo>
                                        <a:lnTo>
                                          <a:pt x="912" y="3469"/>
                                        </a:lnTo>
                                        <a:lnTo>
                                          <a:pt x="541" y="2549"/>
                                        </a:lnTo>
                                        <a:lnTo>
                                          <a:pt x="0" y="1451"/>
                                        </a:lnTo>
                                        <a:lnTo>
                                          <a:pt x="0" y="496"/>
                                        </a:lnTo>
                                        <a:lnTo>
                                          <a:pt x="203" y="496"/>
                                        </a:lnTo>
                                        <a:lnTo>
                                          <a:pt x="912" y="496"/>
                                        </a:lnTo>
                                        <a:lnTo>
                                          <a:pt x="1047" y="496"/>
                                        </a:lnTo>
                                        <a:lnTo>
                                          <a:pt x="1959" y="0"/>
                                        </a:lnTo>
                                        <a:lnTo>
                                          <a:pt x="2432" y="142"/>
                                        </a:lnTo>
                                        <a:lnTo>
                                          <a:pt x="3345" y="708"/>
                                        </a:lnTo>
                                        <a:lnTo>
                                          <a:pt x="3682" y="708"/>
                                        </a:lnTo>
                                        <a:lnTo>
                                          <a:pt x="9628" y="496"/>
                                        </a:lnTo>
                                        <a:lnTo>
                                          <a:pt x="9831" y="1062"/>
                                        </a:lnTo>
                                        <a:lnTo>
                                          <a:pt x="10304" y="1451"/>
                                        </a:lnTo>
                                        <a:lnTo>
                                          <a:pt x="12432" y="1628"/>
                                        </a:lnTo>
                                        <a:lnTo>
                                          <a:pt x="13311" y="1628"/>
                                        </a:lnTo>
                                        <a:lnTo>
                                          <a:pt x="13818" y="1628"/>
                                        </a:lnTo>
                                        <a:lnTo>
                                          <a:pt x="14358" y="1628"/>
                                        </a:lnTo>
                                        <a:lnTo>
                                          <a:pt x="17162" y="1062"/>
                                        </a:lnTo>
                                        <a:close/>
                                      </a:path>
                                    </a:pathLst>
                                  </a:custGeom>
                                  <a:solidFill>
                                    <a:srgbClr val="0C8742"/>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61" name="Freeform 111">
                                    <a:extLst>
                                      <a:ext uri="{FF2B5EF4-FFF2-40B4-BE49-F238E27FC236}">
                                        <a16:creationId xmlns:a16="http://schemas.microsoft.com/office/drawing/2014/main" id="{564C77AF-87E7-47E1-B375-3DE5275BF5EA}"/>
                                      </a:ext>
                                    </a:extLst>
                                  </p:cNvPr>
                                  <p:cNvSpPr>
                                    <a:spLocks/>
                                  </p:cNvSpPr>
                                  <p:nvPr/>
                                </p:nvSpPr>
                                <p:spPr bwMode="auto">
                                  <a:xfrm>
                                    <a:off x="5921205" y="2259328"/>
                                    <a:ext cx="494994" cy="406269"/>
                                  </a:xfrm>
                                  <a:custGeom>
                                    <a:avLst/>
                                    <a:gdLst>
                                      <a:gd name="T0" fmla="*/ 18601 w 20000"/>
                                      <a:gd name="T1" fmla="*/ 1193 h 20000"/>
                                      <a:gd name="T2" fmla="*/ 18979 w 20000"/>
                                      <a:gd name="T3" fmla="*/ 3073 h 20000"/>
                                      <a:gd name="T4" fmla="*/ 19962 w 20000"/>
                                      <a:gd name="T5" fmla="*/ 4771 h 20000"/>
                                      <a:gd name="T6" fmla="*/ 18601 w 20000"/>
                                      <a:gd name="T7" fmla="*/ 5459 h 20000"/>
                                      <a:gd name="T8" fmla="*/ 18034 w 20000"/>
                                      <a:gd name="T9" fmla="*/ 7385 h 20000"/>
                                      <a:gd name="T10" fmla="*/ 17618 w 20000"/>
                                      <a:gd name="T11" fmla="*/ 8991 h 20000"/>
                                      <a:gd name="T12" fmla="*/ 16635 w 20000"/>
                                      <a:gd name="T13" fmla="*/ 10413 h 20000"/>
                                      <a:gd name="T14" fmla="*/ 15085 w 20000"/>
                                      <a:gd name="T15" fmla="*/ 13486 h 20000"/>
                                      <a:gd name="T16" fmla="*/ 15085 w 20000"/>
                                      <a:gd name="T17" fmla="*/ 14220 h 20000"/>
                                      <a:gd name="T18" fmla="*/ 13913 w 20000"/>
                                      <a:gd name="T19" fmla="*/ 14954 h 20000"/>
                                      <a:gd name="T20" fmla="*/ 13308 w 20000"/>
                                      <a:gd name="T21" fmla="*/ 14037 h 20000"/>
                                      <a:gd name="T22" fmla="*/ 12325 w 20000"/>
                                      <a:gd name="T23" fmla="*/ 14220 h 20000"/>
                                      <a:gd name="T24" fmla="*/ 10397 w 20000"/>
                                      <a:gd name="T25" fmla="*/ 16101 h 20000"/>
                                      <a:gd name="T26" fmla="*/ 9376 w 20000"/>
                                      <a:gd name="T27" fmla="*/ 19220 h 20000"/>
                                      <a:gd name="T28" fmla="*/ 9225 w 20000"/>
                                      <a:gd name="T29" fmla="*/ 19220 h 20000"/>
                                      <a:gd name="T30" fmla="*/ 6881 w 20000"/>
                                      <a:gd name="T31" fmla="*/ 19220 h 20000"/>
                                      <a:gd name="T32" fmla="*/ 5671 w 20000"/>
                                      <a:gd name="T33" fmla="*/ 19954 h 20000"/>
                                      <a:gd name="T34" fmla="*/ 4121 w 20000"/>
                                      <a:gd name="T35" fmla="*/ 18073 h 20000"/>
                                      <a:gd name="T36" fmla="*/ 4348 w 20000"/>
                                      <a:gd name="T37" fmla="*/ 17339 h 20000"/>
                                      <a:gd name="T38" fmla="*/ 3554 w 20000"/>
                                      <a:gd name="T39" fmla="*/ 16101 h 20000"/>
                                      <a:gd name="T40" fmla="*/ 227 w 20000"/>
                                      <a:gd name="T41" fmla="*/ 15459 h 20000"/>
                                      <a:gd name="T42" fmla="*/ 0 w 20000"/>
                                      <a:gd name="T43" fmla="*/ 11147 h 20000"/>
                                      <a:gd name="T44" fmla="*/ 605 w 20000"/>
                                      <a:gd name="T45" fmla="*/ 9725 h 20000"/>
                                      <a:gd name="T46" fmla="*/ 1172 w 20000"/>
                                      <a:gd name="T47" fmla="*/ 8073 h 20000"/>
                                      <a:gd name="T48" fmla="*/ 1550 w 20000"/>
                                      <a:gd name="T49" fmla="*/ 6651 h 20000"/>
                                      <a:gd name="T50" fmla="*/ 1172 w 20000"/>
                                      <a:gd name="T51" fmla="*/ 4771 h 20000"/>
                                      <a:gd name="T52" fmla="*/ 2155 w 20000"/>
                                      <a:gd name="T53" fmla="*/ 1881 h 20000"/>
                                      <a:gd name="T54" fmla="*/ 3176 w 20000"/>
                                      <a:gd name="T55" fmla="*/ 459 h 20000"/>
                                      <a:gd name="T56" fmla="*/ 4348 w 20000"/>
                                      <a:gd name="T57" fmla="*/ 0 h 20000"/>
                                      <a:gd name="T58" fmla="*/ 6276 w 20000"/>
                                      <a:gd name="T59" fmla="*/ 917 h 20000"/>
                                      <a:gd name="T60" fmla="*/ 8809 w 20000"/>
                                      <a:gd name="T61" fmla="*/ 1193 h 20000"/>
                                      <a:gd name="T62" fmla="*/ 11758 w 20000"/>
                                      <a:gd name="T63" fmla="*/ 1881 h 20000"/>
                                      <a:gd name="T64" fmla="*/ 12930 w 20000"/>
                                      <a:gd name="T65" fmla="*/ 1193 h 20000"/>
                                      <a:gd name="T66" fmla="*/ 16446 w 20000"/>
                                      <a:gd name="T67" fmla="*/ 1651 h 20000"/>
                                      <a:gd name="T68" fmla="*/ 17618 w 20000"/>
                                      <a:gd name="T69" fmla="*/ 91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18034" y="0"/>
                                        </a:moveTo>
                                        <a:lnTo>
                                          <a:pt x="18601" y="1193"/>
                                        </a:lnTo>
                                        <a:lnTo>
                                          <a:pt x="18979" y="1651"/>
                                        </a:lnTo>
                                        <a:lnTo>
                                          <a:pt x="18979" y="3073"/>
                                        </a:lnTo>
                                        <a:lnTo>
                                          <a:pt x="19584" y="3532"/>
                                        </a:lnTo>
                                        <a:lnTo>
                                          <a:pt x="19962" y="4771"/>
                                        </a:lnTo>
                                        <a:lnTo>
                                          <a:pt x="19206" y="5917"/>
                                        </a:lnTo>
                                        <a:lnTo>
                                          <a:pt x="18601" y="5459"/>
                                        </a:lnTo>
                                        <a:lnTo>
                                          <a:pt x="18034" y="6651"/>
                                        </a:lnTo>
                                        <a:lnTo>
                                          <a:pt x="18034" y="7385"/>
                                        </a:lnTo>
                                        <a:lnTo>
                                          <a:pt x="17429" y="8073"/>
                                        </a:lnTo>
                                        <a:lnTo>
                                          <a:pt x="17618" y="8991"/>
                                        </a:lnTo>
                                        <a:lnTo>
                                          <a:pt x="16635" y="9266"/>
                                        </a:lnTo>
                                        <a:lnTo>
                                          <a:pt x="16635" y="10413"/>
                                        </a:lnTo>
                                        <a:lnTo>
                                          <a:pt x="16030" y="11147"/>
                                        </a:lnTo>
                                        <a:lnTo>
                                          <a:pt x="15085" y="13486"/>
                                        </a:lnTo>
                                        <a:lnTo>
                                          <a:pt x="15463" y="14220"/>
                                        </a:lnTo>
                                        <a:lnTo>
                                          <a:pt x="15085" y="14220"/>
                                        </a:lnTo>
                                        <a:lnTo>
                                          <a:pt x="14480" y="14954"/>
                                        </a:lnTo>
                                        <a:lnTo>
                                          <a:pt x="13913" y="14954"/>
                                        </a:lnTo>
                                        <a:lnTo>
                                          <a:pt x="13913" y="14725"/>
                                        </a:lnTo>
                                        <a:lnTo>
                                          <a:pt x="13308" y="14037"/>
                                        </a:lnTo>
                                        <a:lnTo>
                                          <a:pt x="12930" y="14220"/>
                                        </a:lnTo>
                                        <a:lnTo>
                                          <a:pt x="12325" y="14220"/>
                                        </a:lnTo>
                                        <a:lnTo>
                                          <a:pt x="11380" y="14954"/>
                                        </a:lnTo>
                                        <a:lnTo>
                                          <a:pt x="10397" y="16101"/>
                                        </a:lnTo>
                                        <a:lnTo>
                                          <a:pt x="9981" y="17798"/>
                                        </a:lnTo>
                                        <a:lnTo>
                                          <a:pt x="9376" y="19220"/>
                                        </a:lnTo>
                                        <a:lnTo>
                                          <a:pt x="9225" y="18991"/>
                                        </a:lnTo>
                                        <a:lnTo>
                                          <a:pt x="9225" y="19220"/>
                                        </a:lnTo>
                                        <a:lnTo>
                                          <a:pt x="7826" y="19679"/>
                                        </a:lnTo>
                                        <a:lnTo>
                                          <a:pt x="6881" y="19220"/>
                                        </a:lnTo>
                                        <a:lnTo>
                                          <a:pt x="6881" y="19679"/>
                                        </a:lnTo>
                                        <a:lnTo>
                                          <a:pt x="5671" y="19954"/>
                                        </a:lnTo>
                                        <a:lnTo>
                                          <a:pt x="5104" y="19679"/>
                                        </a:lnTo>
                                        <a:lnTo>
                                          <a:pt x="4121" y="18073"/>
                                        </a:lnTo>
                                        <a:lnTo>
                                          <a:pt x="4348" y="17798"/>
                                        </a:lnTo>
                                        <a:lnTo>
                                          <a:pt x="4348" y="17339"/>
                                        </a:lnTo>
                                        <a:lnTo>
                                          <a:pt x="3743" y="17339"/>
                                        </a:lnTo>
                                        <a:lnTo>
                                          <a:pt x="3554" y="16101"/>
                                        </a:lnTo>
                                        <a:lnTo>
                                          <a:pt x="2155" y="15459"/>
                                        </a:lnTo>
                                        <a:lnTo>
                                          <a:pt x="227" y="15459"/>
                                        </a:lnTo>
                                        <a:lnTo>
                                          <a:pt x="0" y="13486"/>
                                        </a:lnTo>
                                        <a:lnTo>
                                          <a:pt x="0" y="11147"/>
                                        </a:lnTo>
                                        <a:lnTo>
                                          <a:pt x="0" y="9954"/>
                                        </a:lnTo>
                                        <a:lnTo>
                                          <a:pt x="605" y="9725"/>
                                        </a:lnTo>
                                        <a:lnTo>
                                          <a:pt x="1021" y="8532"/>
                                        </a:lnTo>
                                        <a:lnTo>
                                          <a:pt x="1172" y="8073"/>
                                        </a:lnTo>
                                        <a:lnTo>
                                          <a:pt x="1172" y="7385"/>
                                        </a:lnTo>
                                        <a:lnTo>
                                          <a:pt x="1550" y="6651"/>
                                        </a:lnTo>
                                        <a:lnTo>
                                          <a:pt x="1172" y="4954"/>
                                        </a:lnTo>
                                        <a:lnTo>
                                          <a:pt x="1172" y="4771"/>
                                        </a:lnTo>
                                        <a:lnTo>
                                          <a:pt x="1172" y="2844"/>
                                        </a:lnTo>
                                        <a:lnTo>
                                          <a:pt x="2155" y="1881"/>
                                        </a:lnTo>
                                        <a:lnTo>
                                          <a:pt x="2571" y="917"/>
                                        </a:lnTo>
                                        <a:lnTo>
                                          <a:pt x="3176" y="459"/>
                                        </a:lnTo>
                                        <a:lnTo>
                                          <a:pt x="4348" y="459"/>
                                        </a:lnTo>
                                        <a:lnTo>
                                          <a:pt x="4348" y="0"/>
                                        </a:lnTo>
                                        <a:lnTo>
                                          <a:pt x="5293" y="459"/>
                                        </a:lnTo>
                                        <a:lnTo>
                                          <a:pt x="6276" y="917"/>
                                        </a:lnTo>
                                        <a:lnTo>
                                          <a:pt x="6881" y="1651"/>
                                        </a:lnTo>
                                        <a:lnTo>
                                          <a:pt x="8809" y="1193"/>
                                        </a:lnTo>
                                        <a:lnTo>
                                          <a:pt x="10775" y="2339"/>
                                        </a:lnTo>
                                        <a:lnTo>
                                          <a:pt x="11758" y="1881"/>
                                        </a:lnTo>
                                        <a:lnTo>
                                          <a:pt x="12325" y="1651"/>
                                        </a:lnTo>
                                        <a:lnTo>
                                          <a:pt x="12930" y="1193"/>
                                        </a:lnTo>
                                        <a:lnTo>
                                          <a:pt x="13497" y="917"/>
                                        </a:lnTo>
                                        <a:lnTo>
                                          <a:pt x="16446" y="1651"/>
                                        </a:lnTo>
                                        <a:lnTo>
                                          <a:pt x="17051" y="1193"/>
                                        </a:lnTo>
                                        <a:lnTo>
                                          <a:pt x="17618" y="917"/>
                                        </a:lnTo>
                                        <a:lnTo>
                                          <a:pt x="18034" y="0"/>
                                        </a:lnTo>
                                        <a:close/>
                                      </a:path>
                                    </a:pathLst>
                                  </a:custGeom>
                                  <a:solidFill>
                                    <a:srgbClr val="0C8742"/>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62" name="Freeform 110">
                                    <a:extLst>
                                      <a:ext uri="{FF2B5EF4-FFF2-40B4-BE49-F238E27FC236}">
                                        <a16:creationId xmlns:a16="http://schemas.microsoft.com/office/drawing/2014/main" id="{81360258-97ED-4BDF-87A8-775D251B661B}"/>
                                      </a:ext>
                                    </a:extLst>
                                  </p:cNvPr>
                                  <p:cNvSpPr>
                                    <a:spLocks/>
                                  </p:cNvSpPr>
                                  <p:nvPr/>
                                </p:nvSpPr>
                                <p:spPr bwMode="auto">
                                  <a:xfrm>
                                    <a:off x="7004585" y="2892078"/>
                                    <a:ext cx="84056" cy="74717"/>
                                  </a:xfrm>
                                  <a:custGeom>
                                    <a:avLst/>
                                    <a:gdLst>
                                      <a:gd name="T0" fmla="*/ 8090 w 20000"/>
                                      <a:gd name="T1" fmla="*/ 2532 h 20000"/>
                                      <a:gd name="T2" fmla="*/ 11461 w 20000"/>
                                      <a:gd name="T3" fmla="*/ 2532 h 20000"/>
                                      <a:gd name="T4" fmla="*/ 11461 w 20000"/>
                                      <a:gd name="T5" fmla="*/ 4051 h 20000"/>
                                      <a:gd name="T6" fmla="*/ 17528 w 20000"/>
                                      <a:gd name="T7" fmla="*/ 0 h 20000"/>
                                      <a:gd name="T8" fmla="*/ 19775 w 20000"/>
                                      <a:gd name="T9" fmla="*/ 6582 h 20000"/>
                                      <a:gd name="T10" fmla="*/ 19775 w 20000"/>
                                      <a:gd name="T11" fmla="*/ 12911 h 20000"/>
                                      <a:gd name="T12" fmla="*/ 19775 w 20000"/>
                                      <a:gd name="T13" fmla="*/ 15696 h 20000"/>
                                      <a:gd name="T14" fmla="*/ 17528 w 20000"/>
                                      <a:gd name="T15" fmla="*/ 16962 h 20000"/>
                                      <a:gd name="T16" fmla="*/ 15056 w 20000"/>
                                      <a:gd name="T17" fmla="*/ 12911 h 20000"/>
                                      <a:gd name="T18" fmla="*/ 11461 w 20000"/>
                                      <a:gd name="T19" fmla="*/ 15696 h 20000"/>
                                      <a:gd name="T20" fmla="*/ 9213 w 20000"/>
                                      <a:gd name="T21" fmla="*/ 16962 h 20000"/>
                                      <a:gd name="T22" fmla="*/ 5843 w 20000"/>
                                      <a:gd name="T23" fmla="*/ 19747 h 20000"/>
                                      <a:gd name="T24" fmla="*/ 5843 w 20000"/>
                                      <a:gd name="T25" fmla="*/ 15696 h 20000"/>
                                      <a:gd name="T26" fmla="*/ 0 w 20000"/>
                                      <a:gd name="T27" fmla="*/ 16962 h 20000"/>
                                      <a:gd name="T28" fmla="*/ 0 w 20000"/>
                                      <a:gd name="T29" fmla="*/ 15696 h 20000"/>
                                      <a:gd name="T30" fmla="*/ 2247 w 20000"/>
                                      <a:gd name="T31" fmla="*/ 12911 h 20000"/>
                                      <a:gd name="T32" fmla="*/ 4719 w 20000"/>
                                      <a:gd name="T33" fmla="*/ 6582 h 20000"/>
                                      <a:gd name="T34" fmla="*/ 8090 w 20000"/>
                                      <a:gd name="T35" fmla="*/ 4051 h 20000"/>
                                      <a:gd name="T36" fmla="*/ 8090 w 20000"/>
                                      <a:gd name="T37" fmla="*/ 253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00" h="20000">
                                        <a:moveTo>
                                          <a:pt x="8090" y="2532"/>
                                        </a:moveTo>
                                        <a:lnTo>
                                          <a:pt x="11461" y="2532"/>
                                        </a:lnTo>
                                        <a:lnTo>
                                          <a:pt x="11461" y="4051"/>
                                        </a:lnTo>
                                        <a:lnTo>
                                          <a:pt x="17528" y="0"/>
                                        </a:lnTo>
                                        <a:lnTo>
                                          <a:pt x="19775" y="6582"/>
                                        </a:lnTo>
                                        <a:lnTo>
                                          <a:pt x="19775" y="12911"/>
                                        </a:lnTo>
                                        <a:lnTo>
                                          <a:pt x="19775" y="15696"/>
                                        </a:lnTo>
                                        <a:lnTo>
                                          <a:pt x="17528" y="16962"/>
                                        </a:lnTo>
                                        <a:lnTo>
                                          <a:pt x="15056" y="12911"/>
                                        </a:lnTo>
                                        <a:lnTo>
                                          <a:pt x="11461" y="15696"/>
                                        </a:lnTo>
                                        <a:lnTo>
                                          <a:pt x="9213" y="16962"/>
                                        </a:lnTo>
                                        <a:lnTo>
                                          <a:pt x="5843" y="19747"/>
                                        </a:lnTo>
                                        <a:lnTo>
                                          <a:pt x="5843" y="15696"/>
                                        </a:lnTo>
                                        <a:lnTo>
                                          <a:pt x="0" y="16962"/>
                                        </a:lnTo>
                                        <a:lnTo>
                                          <a:pt x="0" y="15696"/>
                                        </a:lnTo>
                                        <a:lnTo>
                                          <a:pt x="2247" y="12911"/>
                                        </a:lnTo>
                                        <a:lnTo>
                                          <a:pt x="4719" y="6582"/>
                                        </a:lnTo>
                                        <a:lnTo>
                                          <a:pt x="8090" y="4051"/>
                                        </a:lnTo>
                                        <a:lnTo>
                                          <a:pt x="8090" y="2532"/>
                                        </a:lnTo>
                                        <a:close/>
                                      </a:path>
                                    </a:pathLst>
                                  </a:custGeom>
                                  <a:solidFill>
                                    <a:srgbClr val="008601"/>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63" name="Freeform 109">
                                    <a:extLst>
                                      <a:ext uri="{FF2B5EF4-FFF2-40B4-BE49-F238E27FC236}">
                                        <a16:creationId xmlns:a16="http://schemas.microsoft.com/office/drawing/2014/main" id="{CDFBCEFE-096C-4DA5-A9B1-DD372BA495E7}"/>
                                      </a:ext>
                                    </a:extLst>
                                  </p:cNvPr>
                                  <p:cNvSpPr>
                                    <a:spLocks/>
                                  </p:cNvSpPr>
                                  <p:nvPr/>
                                </p:nvSpPr>
                                <p:spPr bwMode="auto">
                                  <a:xfrm>
                                    <a:off x="6708055" y="3193278"/>
                                    <a:ext cx="492659" cy="420278"/>
                                  </a:xfrm>
                                  <a:custGeom>
                                    <a:avLst/>
                                    <a:gdLst>
                                      <a:gd name="T0" fmla="*/ 15871 w 20000"/>
                                      <a:gd name="T1" fmla="*/ 1153 h 20000"/>
                                      <a:gd name="T2" fmla="*/ 16818 w 20000"/>
                                      <a:gd name="T3" fmla="*/ 1375 h 20000"/>
                                      <a:gd name="T4" fmla="*/ 18030 w 20000"/>
                                      <a:gd name="T5" fmla="*/ 1818 h 20000"/>
                                      <a:gd name="T6" fmla="*/ 18598 w 20000"/>
                                      <a:gd name="T7" fmla="*/ 2084 h 20000"/>
                                      <a:gd name="T8" fmla="*/ 19583 w 20000"/>
                                      <a:gd name="T9" fmla="*/ 3636 h 20000"/>
                                      <a:gd name="T10" fmla="*/ 19962 w 20000"/>
                                      <a:gd name="T11" fmla="*/ 4789 h 20000"/>
                                      <a:gd name="T12" fmla="*/ 19394 w 20000"/>
                                      <a:gd name="T13" fmla="*/ 5942 h 20000"/>
                                      <a:gd name="T14" fmla="*/ 18977 w 20000"/>
                                      <a:gd name="T15" fmla="*/ 7805 h 20000"/>
                                      <a:gd name="T16" fmla="*/ 19394 w 20000"/>
                                      <a:gd name="T17" fmla="*/ 8692 h 20000"/>
                                      <a:gd name="T18" fmla="*/ 18598 w 20000"/>
                                      <a:gd name="T19" fmla="*/ 9845 h 20000"/>
                                      <a:gd name="T20" fmla="*/ 18598 w 20000"/>
                                      <a:gd name="T21" fmla="*/ 11663 h 20000"/>
                                      <a:gd name="T22" fmla="*/ 13864 w 20000"/>
                                      <a:gd name="T23" fmla="*/ 14412 h 20000"/>
                                      <a:gd name="T24" fmla="*/ 13485 w 20000"/>
                                      <a:gd name="T25" fmla="*/ 15122 h 20000"/>
                                      <a:gd name="T26" fmla="*/ 11364 w 20000"/>
                                      <a:gd name="T27" fmla="*/ 15565 h 20000"/>
                                      <a:gd name="T28" fmla="*/ 10379 w 20000"/>
                                      <a:gd name="T29" fmla="*/ 16940 h 20000"/>
                                      <a:gd name="T30" fmla="*/ 8598 w 20000"/>
                                      <a:gd name="T31" fmla="*/ 19468 h 20000"/>
                                      <a:gd name="T32" fmla="*/ 7652 w 20000"/>
                                      <a:gd name="T33" fmla="*/ 19468 h 20000"/>
                                      <a:gd name="T34" fmla="*/ 5265 w 20000"/>
                                      <a:gd name="T35" fmla="*/ 19246 h 20000"/>
                                      <a:gd name="T36" fmla="*/ 3712 w 20000"/>
                                      <a:gd name="T37" fmla="*/ 18315 h 20000"/>
                                      <a:gd name="T38" fmla="*/ 2159 w 20000"/>
                                      <a:gd name="T39" fmla="*/ 18758 h 20000"/>
                                      <a:gd name="T40" fmla="*/ 0 w 20000"/>
                                      <a:gd name="T41" fmla="*/ 15787 h 20000"/>
                                      <a:gd name="T42" fmla="*/ 3485 w 20000"/>
                                      <a:gd name="T43" fmla="*/ 9623 h 20000"/>
                                      <a:gd name="T44" fmla="*/ 3485 w 20000"/>
                                      <a:gd name="T45" fmla="*/ 8692 h 20000"/>
                                      <a:gd name="T46" fmla="*/ 3485 w 20000"/>
                                      <a:gd name="T47" fmla="*/ 5055 h 20000"/>
                                      <a:gd name="T48" fmla="*/ 4470 w 20000"/>
                                      <a:gd name="T49" fmla="*/ 6608 h 20000"/>
                                      <a:gd name="T50" fmla="*/ 6061 w 20000"/>
                                      <a:gd name="T51" fmla="*/ 6608 h 20000"/>
                                      <a:gd name="T52" fmla="*/ 7803 w 20000"/>
                                      <a:gd name="T53" fmla="*/ 7317 h 20000"/>
                                      <a:gd name="T54" fmla="*/ 8598 w 20000"/>
                                      <a:gd name="T55" fmla="*/ 6608 h 20000"/>
                                      <a:gd name="T56" fmla="*/ 9773 w 20000"/>
                                      <a:gd name="T57" fmla="*/ 7982 h 20000"/>
                                      <a:gd name="T58" fmla="*/ 11742 w 20000"/>
                                      <a:gd name="T59" fmla="*/ 9623 h 20000"/>
                                      <a:gd name="T60" fmla="*/ 12917 w 20000"/>
                                      <a:gd name="T61" fmla="*/ 9845 h 20000"/>
                                      <a:gd name="T62" fmla="*/ 13295 w 20000"/>
                                      <a:gd name="T63" fmla="*/ 7982 h 20000"/>
                                      <a:gd name="T64" fmla="*/ 12727 w 20000"/>
                                      <a:gd name="T65" fmla="*/ 8514 h 20000"/>
                                      <a:gd name="T66" fmla="*/ 11136 w 20000"/>
                                      <a:gd name="T67" fmla="*/ 7317 h 20000"/>
                                      <a:gd name="T68" fmla="*/ 11136 w 20000"/>
                                      <a:gd name="T69" fmla="*/ 5942 h 20000"/>
                                      <a:gd name="T70" fmla="*/ 11364 w 20000"/>
                                      <a:gd name="T71" fmla="*/ 4346 h 20000"/>
                                      <a:gd name="T72" fmla="*/ 11136 w 20000"/>
                                      <a:gd name="T73" fmla="*/ 2528 h 20000"/>
                                      <a:gd name="T74" fmla="*/ 11932 w 20000"/>
                                      <a:gd name="T75" fmla="*/ 710 h 20000"/>
                                      <a:gd name="T76" fmla="*/ 15265 w 20000"/>
                                      <a:gd name="T77"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000" h="20000">
                                        <a:moveTo>
                                          <a:pt x="15265" y="0"/>
                                        </a:moveTo>
                                        <a:lnTo>
                                          <a:pt x="15871" y="1153"/>
                                        </a:lnTo>
                                        <a:lnTo>
                                          <a:pt x="16439" y="1153"/>
                                        </a:lnTo>
                                        <a:lnTo>
                                          <a:pt x="16818" y="1375"/>
                                        </a:lnTo>
                                        <a:lnTo>
                                          <a:pt x="17424" y="1818"/>
                                        </a:lnTo>
                                        <a:lnTo>
                                          <a:pt x="18030" y="1818"/>
                                        </a:lnTo>
                                        <a:lnTo>
                                          <a:pt x="18409" y="2084"/>
                                        </a:lnTo>
                                        <a:lnTo>
                                          <a:pt x="18598" y="2084"/>
                                        </a:lnTo>
                                        <a:lnTo>
                                          <a:pt x="18977" y="2971"/>
                                        </a:lnTo>
                                        <a:lnTo>
                                          <a:pt x="19583" y="3636"/>
                                        </a:lnTo>
                                        <a:lnTo>
                                          <a:pt x="19962" y="4346"/>
                                        </a:lnTo>
                                        <a:lnTo>
                                          <a:pt x="19962" y="4789"/>
                                        </a:lnTo>
                                        <a:lnTo>
                                          <a:pt x="19394" y="5055"/>
                                        </a:lnTo>
                                        <a:lnTo>
                                          <a:pt x="19394" y="5942"/>
                                        </a:lnTo>
                                        <a:lnTo>
                                          <a:pt x="19394" y="7317"/>
                                        </a:lnTo>
                                        <a:lnTo>
                                          <a:pt x="18977" y="7805"/>
                                        </a:lnTo>
                                        <a:lnTo>
                                          <a:pt x="19583" y="8514"/>
                                        </a:lnTo>
                                        <a:lnTo>
                                          <a:pt x="19394" y="8692"/>
                                        </a:lnTo>
                                        <a:lnTo>
                                          <a:pt x="18598" y="8692"/>
                                        </a:lnTo>
                                        <a:lnTo>
                                          <a:pt x="18598" y="9845"/>
                                        </a:lnTo>
                                        <a:lnTo>
                                          <a:pt x="18409" y="10776"/>
                                        </a:lnTo>
                                        <a:lnTo>
                                          <a:pt x="18598" y="11663"/>
                                        </a:lnTo>
                                        <a:lnTo>
                                          <a:pt x="13485" y="13525"/>
                                        </a:lnTo>
                                        <a:lnTo>
                                          <a:pt x="13864" y="14412"/>
                                        </a:lnTo>
                                        <a:lnTo>
                                          <a:pt x="13864" y="15122"/>
                                        </a:lnTo>
                                        <a:lnTo>
                                          <a:pt x="13485" y="15122"/>
                                        </a:lnTo>
                                        <a:lnTo>
                                          <a:pt x="12727" y="15122"/>
                                        </a:lnTo>
                                        <a:lnTo>
                                          <a:pt x="11364" y="15565"/>
                                        </a:lnTo>
                                        <a:lnTo>
                                          <a:pt x="11364" y="16497"/>
                                        </a:lnTo>
                                        <a:lnTo>
                                          <a:pt x="10379" y="16940"/>
                                        </a:lnTo>
                                        <a:lnTo>
                                          <a:pt x="9394" y="17650"/>
                                        </a:lnTo>
                                        <a:lnTo>
                                          <a:pt x="8598" y="19468"/>
                                        </a:lnTo>
                                        <a:lnTo>
                                          <a:pt x="7803" y="19956"/>
                                        </a:lnTo>
                                        <a:lnTo>
                                          <a:pt x="7652" y="19468"/>
                                        </a:lnTo>
                                        <a:lnTo>
                                          <a:pt x="6061" y="19468"/>
                                        </a:lnTo>
                                        <a:lnTo>
                                          <a:pt x="5265" y="19246"/>
                                        </a:lnTo>
                                        <a:lnTo>
                                          <a:pt x="4697" y="18758"/>
                                        </a:lnTo>
                                        <a:lnTo>
                                          <a:pt x="3712" y="18315"/>
                                        </a:lnTo>
                                        <a:lnTo>
                                          <a:pt x="3485" y="18315"/>
                                        </a:lnTo>
                                        <a:lnTo>
                                          <a:pt x="2159" y="18758"/>
                                        </a:lnTo>
                                        <a:lnTo>
                                          <a:pt x="1553" y="17428"/>
                                        </a:lnTo>
                                        <a:lnTo>
                                          <a:pt x="0" y="15787"/>
                                        </a:lnTo>
                                        <a:lnTo>
                                          <a:pt x="379" y="9623"/>
                                        </a:lnTo>
                                        <a:lnTo>
                                          <a:pt x="3485" y="9623"/>
                                        </a:lnTo>
                                        <a:lnTo>
                                          <a:pt x="3485" y="9135"/>
                                        </a:lnTo>
                                        <a:lnTo>
                                          <a:pt x="3485" y="8692"/>
                                        </a:lnTo>
                                        <a:lnTo>
                                          <a:pt x="3485" y="7317"/>
                                        </a:lnTo>
                                        <a:lnTo>
                                          <a:pt x="3485" y="5055"/>
                                        </a:lnTo>
                                        <a:lnTo>
                                          <a:pt x="4091" y="5499"/>
                                        </a:lnTo>
                                        <a:lnTo>
                                          <a:pt x="4470" y="6608"/>
                                        </a:lnTo>
                                        <a:lnTo>
                                          <a:pt x="5644" y="5499"/>
                                        </a:lnTo>
                                        <a:lnTo>
                                          <a:pt x="6061" y="6608"/>
                                        </a:lnTo>
                                        <a:lnTo>
                                          <a:pt x="7197" y="7317"/>
                                        </a:lnTo>
                                        <a:lnTo>
                                          <a:pt x="7803" y="7317"/>
                                        </a:lnTo>
                                        <a:lnTo>
                                          <a:pt x="8598" y="7317"/>
                                        </a:lnTo>
                                        <a:lnTo>
                                          <a:pt x="8598" y="6608"/>
                                        </a:lnTo>
                                        <a:lnTo>
                                          <a:pt x="8826" y="6608"/>
                                        </a:lnTo>
                                        <a:lnTo>
                                          <a:pt x="9773" y="7982"/>
                                        </a:lnTo>
                                        <a:lnTo>
                                          <a:pt x="10758" y="7982"/>
                                        </a:lnTo>
                                        <a:lnTo>
                                          <a:pt x="11742" y="9623"/>
                                        </a:lnTo>
                                        <a:lnTo>
                                          <a:pt x="11932" y="10333"/>
                                        </a:lnTo>
                                        <a:lnTo>
                                          <a:pt x="12917" y="9845"/>
                                        </a:lnTo>
                                        <a:lnTo>
                                          <a:pt x="12917" y="10333"/>
                                        </a:lnTo>
                                        <a:lnTo>
                                          <a:pt x="13295" y="7982"/>
                                        </a:lnTo>
                                        <a:lnTo>
                                          <a:pt x="12727" y="7982"/>
                                        </a:lnTo>
                                        <a:lnTo>
                                          <a:pt x="12727" y="8514"/>
                                        </a:lnTo>
                                        <a:lnTo>
                                          <a:pt x="11932" y="7982"/>
                                        </a:lnTo>
                                        <a:lnTo>
                                          <a:pt x="11136" y="7317"/>
                                        </a:lnTo>
                                        <a:lnTo>
                                          <a:pt x="10758" y="6874"/>
                                        </a:lnTo>
                                        <a:lnTo>
                                          <a:pt x="11136" y="5942"/>
                                        </a:lnTo>
                                        <a:lnTo>
                                          <a:pt x="11136" y="5055"/>
                                        </a:lnTo>
                                        <a:lnTo>
                                          <a:pt x="11364" y="4346"/>
                                        </a:lnTo>
                                        <a:lnTo>
                                          <a:pt x="11364" y="2971"/>
                                        </a:lnTo>
                                        <a:lnTo>
                                          <a:pt x="11136" y="2528"/>
                                        </a:lnTo>
                                        <a:lnTo>
                                          <a:pt x="11742" y="1818"/>
                                        </a:lnTo>
                                        <a:lnTo>
                                          <a:pt x="11932" y="710"/>
                                        </a:lnTo>
                                        <a:lnTo>
                                          <a:pt x="11932" y="177"/>
                                        </a:lnTo>
                                        <a:lnTo>
                                          <a:pt x="15265" y="0"/>
                                        </a:lnTo>
                                        <a:close/>
                                      </a:path>
                                    </a:pathLst>
                                  </a:custGeom>
                                  <a:solidFill>
                                    <a:srgbClr val="86C3A1"/>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64" name="Freeform 107">
                                    <a:extLst>
                                      <a:ext uri="{FF2B5EF4-FFF2-40B4-BE49-F238E27FC236}">
                                        <a16:creationId xmlns:a16="http://schemas.microsoft.com/office/drawing/2014/main" id="{EB42858D-18A0-4004-B570-16759EB1F5A4}"/>
                                      </a:ext>
                                    </a:extLst>
                                  </p:cNvPr>
                                  <p:cNvSpPr>
                                    <a:spLocks/>
                                  </p:cNvSpPr>
                                  <p:nvPr/>
                                </p:nvSpPr>
                                <p:spPr bwMode="auto">
                                  <a:xfrm>
                                    <a:off x="5248761" y="2420434"/>
                                    <a:ext cx="126083" cy="142429"/>
                                  </a:xfrm>
                                  <a:custGeom>
                                    <a:avLst/>
                                    <a:gdLst>
                                      <a:gd name="T0" fmla="*/ 0 w 20000"/>
                                      <a:gd name="T1" fmla="*/ 6184 h 20000"/>
                                      <a:gd name="T2" fmla="*/ 2222 w 20000"/>
                                      <a:gd name="T3" fmla="*/ 4079 h 20000"/>
                                      <a:gd name="T4" fmla="*/ 3852 w 20000"/>
                                      <a:gd name="T5" fmla="*/ 4079 h 20000"/>
                                      <a:gd name="T6" fmla="*/ 6074 w 20000"/>
                                      <a:gd name="T7" fmla="*/ 789 h 20000"/>
                                      <a:gd name="T8" fmla="*/ 6815 w 20000"/>
                                      <a:gd name="T9" fmla="*/ 789 h 20000"/>
                                      <a:gd name="T10" fmla="*/ 13778 w 20000"/>
                                      <a:gd name="T11" fmla="*/ 0 h 20000"/>
                                      <a:gd name="T12" fmla="*/ 16000 w 20000"/>
                                      <a:gd name="T13" fmla="*/ 3421 h 20000"/>
                                      <a:gd name="T14" fmla="*/ 16000 w 20000"/>
                                      <a:gd name="T15" fmla="*/ 5395 h 20000"/>
                                      <a:gd name="T16" fmla="*/ 16889 w 20000"/>
                                      <a:gd name="T17" fmla="*/ 6184 h 20000"/>
                                      <a:gd name="T18" fmla="*/ 16889 w 20000"/>
                                      <a:gd name="T19" fmla="*/ 9605 h 20000"/>
                                      <a:gd name="T20" fmla="*/ 19852 w 20000"/>
                                      <a:gd name="T21" fmla="*/ 9605 h 20000"/>
                                      <a:gd name="T22" fmla="*/ 19852 w 20000"/>
                                      <a:gd name="T23" fmla="*/ 11579 h 20000"/>
                                      <a:gd name="T24" fmla="*/ 18370 w 20000"/>
                                      <a:gd name="T25" fmla="*/ 11579 h 20000"/>
                                      <a:gd name="T26" fmla="*/ 18370 w 20000"/>
                                      <a:gd name="T27" fmla="*/ 14211 h 20000"/>
                                      <a:gd name="T28" fmla="*/ 16000 w 20000"/>
                                      <a:gd name="T29" fmla="*/ 16316 h 20000"/>
                                      <a:gd name="T30" fmla="*/ 13778 w 20000"/>
                                      <a:gd name="T31" fmla="*/ 19868 h 20000"/>
                                      <a:gd name="T32" fmla="*/ 8444 w 20000"/>
                                      <a:gd name="T33" fmla="*/ 17763 h 20000"/>
                                      <a:gd name="T34" fmla="*/ 2222 w 20000"/>
                                      <a:gd name="T35" fmla="*/ 15000 h 20000"/>
                                      <a:gd name="T36" fmla="*/ 2222 w 20000"/>
                                      <a:gd name="T37" fmla="*/ 12895 h 20000"/>
                                      <a:gd name="T38" fmla="*/ 0 w 20000"/>
                                      <a:gd name="T39" fmla="*/ 9605 h 20000"/>
                                      <a:gd name="T40" fmla="*/ 0 w 20000"/>
                                      <a:gd name="T41" fmla="*/ 7500 h 20000"/>
                                      <a:gd name="T42" fmla="*/ 0 w 20000"/>
                                      <a:gd name="T43" fmla="*/ 618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0" y="6184"/>
                                        </a:moveTo>
                                        <a:lnTo>
                                          <a:pt x="2222" y="4079"/>
                                        </a:lnTo>
                                        <a:lnTo>
                                          <a:pt x="3852" y="4079"/>
                                        </a:lnTo>
                                        <a:lnTo>
                                          <a:pt x="6074" y="789"/>
                                        </a:lnTo>
                                        <a:lnTo>
                                          <a:pt x="6815" y="789"/>
                                        </a:lnTo>
                                        <a:lnTo>
                                          <a:pt x="13778" y="0"/>
                                        </a:lnTo>
                                        <a:lnTo>
                                          <a:pt x="16000" y="3421"/>
                                        </a:lnTo>
                                        <a:lnTo>
                                          <a:pt x="16000" y="5395"/>
                                        </a:lnTo>
                                        <a:lnTo>
                                          <a:pt x="16889" y="6184"/>
                                        </a:lnTo>
                                        <a:lnTo>
                                          <a:pt x="16889" y="9605"/>
                                        </a:lnTo>
                                        <a:lnTo>
                                          <a:pt x="19852" y="9605"/>
                                        </a:lnTo>
                                        <a:lnTo>
                                          <a:pt x="19852" y="11579"/>
                                        </a:lnTo>
                                        <a:lnTo>
                                          <a:pt x="18370" y="11579"/>
                                        </a:lnTo>
                                        <a:lnTo>
                                          <a:pt x="18370" y="14211"/>
                                        </a:lnTo>
                                        <a:lnTo>
                                          <a:pt x="16000" y="16316"/>
                                        </a:lnTo>
                                        <a:lnTo>
                                          <a:pt x="13778" y="19868"/>
                                        </a:lnTo>
                                        <a:lnTo>
                                          <a:pt x="8444" y="17763"/>
                                        </a:lnTo>
                                        <a:lnTo>
                                          <a:pt x="2222" y="15000"/>
                                        </a:lnTo>
                                        <a:lnTo>
                                          <a:pt x="2222" y="12895"/>
                                        </a:lnTo>
                                        <a:lnTo>
                                          <a:pt x="0" y="9605"/>
                                        </a:lnTo>
                                        <a:lnTo>
                                          <a:pt x="0" y="7500"/>
                                        </a:lnTo>
                                        <a:lnTo>
                                          <a:pt x="0" y="6184"/>
                                        </a:lnTo>
                                        <a:close/>
                                      </a:path>
                                    </a:pathLst>
                                  </a:custGeom>
                                  <a:solidFill>
                                    <a:srgbClr val="0C8742"/>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65" name="Freeform 106">
                                    <a:extLst>
                                      <a:ext uri="{FF2B5EF4-FFF2-40B4-BE49-F238E27FC236}">
                                        <a16:creationId xmlns:a16="http://schemas.microsoft.com/office/drawing/2014/main" id="{E58EDCF8-562E-4D8A-9F52-050974104198}"/>
                                      </a:ext>
                                    </a:extLst>
                                  </p:cNvPr>
                                  <p:cNvSpPr>
                                    <a:spLocks/>
                                  </p:cNvSpPr>
                                  <p:nvPr/>
                                </p:nvSpPr>
                                <p:spPr bwMode="auto">
                                  <a:xfrm>
                                    <a:off x="6838809" y="3510822"/>
                                    <a:ext cx="324548" cy="291859"/>
                                  </a:xfrm>
                                  <a:custGeom>
                                    <a:avLst/>
                                    <a:gdLst>
                                      <a:gd name="T0" fmla="*/ 0 w 20000"/>
                                      <a:gd name="T1" fmla="*/ 6026 h 20000"/>
                                      <a:gd name="T2" fmla="*/ 1207 w 20000"/>
                                      <a:gd name="T3" fmla="*/ 6282 h 20000"/>
                                      <a:gd name="T4" fmla="*/ 3563 w 20000"/>
                                      <a:gd name="T5" fmla="*/ 6282 h 20000"/>
                                      <a:gd name="T6" fmla="*/ 3851 w 20000"/>
                                      <a:gd name="T7" fmla="*/ 6987 h 20000"/>
                                      <a:gd name="T8" fmla="*/ 5057 w 20000"/>
                                      <a:gd name="T9" fmla="*/ 6282 h 20000"/>
                                      <a:gd name="T10" fmla="*/ 6264 w 20000"/>
                                      <a:gd name="T11" fmla="*/ 3654 h 20000"/>
                                      <a:gd name="T12" fmla="*/ 7759 w 20000"/>
                                      <a:gd name="T13" fmla="*/ 2628 h 20000"/>
                                      <a:gd name="T14" fmla="*/ 9253 w 20000"/>
                                      <a:gd name="T15" fmla="*/ 1987 h 20000"/>
                                      <a:gd name="T16" fmla="*/ 9253 w 20000"/>
                                      <a:gd name="T17" fmla="*/ 641 h 20000"/>
                                      <a:gd name="T18" fmla="*/ 11322 w 20000"/>
                                      <a:gd name="T19" fmla="*/ 0 h 20000"/>
                                      <a:gd name="T20" fmla="*/ 12529 w 20000"/>
                                      <a:gd name="T21" fmla="*/ 0 h 20000"/>
                                      <a:gd name="T22" fmla="*/ 13103 w 20000"/>
                                      <a:gd name="T23" fmla="*/ 0 h 20000"/>
                                      <a:gd name="T24" fmla="*/ 13736 w 20000"/>
                                      <a:gd name="T25" fmla="*/ 1026 h 20000"/>
                                      <a:gd name="T26" fmla="*/ 15517 w 20000"/>
                                      <a:gd name="T27" fmla="*/ 641 h 20000"/>
                                      <a:gd name="T28" fmla="*/ 16092 w 20000"/>
                                      <a:gd name="T29" fmla="*/ 1026 h 20000"/>
                                      <a:gd name="T30" fmla="*/ 17011 w 20000"/>
                                      <a:gd name="T31" fmla="*/ 1667 h 20000"/>
                                      <a:gd name="T32" fmla="*/ 17586 w 20000"/>
                                      <a:gd name="T33" fmla="*/ 1987 h 20000"/>
                                      <a:gd name="T34" fmla="*/ 19368 w 20000"/>
                                      <a:gd name="T35" fmla="*/ 1987 h 20000"/>
                                      <a:gd name="T36" fmla="*/ 19368 w 20000"/>
                                      <a:gd name="T37" fmla="*/ 2628 h 20000"/>
                                      <a:gd name="T38" fmla="*/ 19943 w 20000"/>
                                      <a:gd name="T39" fmla="*/ 4295 h 20000"/>
                                      <a:gd name="T40" fmla="*/ 19943 w 20000"/>
                                      <a:gd name="T41" fmla="*/ 6026 h 20000"/>
                                      <a:gd name="T42" fmla="*/ 19943 w 20000"/>
                                      <a:gd name="T43" fmla="*/ 7628 h 20000"/>
                                      <a:gd name="T44" fmla="*/ 19943 w 20000"/>
                                      <a:gd name="T45" fmla="*/ 8013 h 20000"/>
                                      <a:gd name="T46" fmla="*/ 19368 w 20000"/>
                                      <a:gd name="T47" fmla="*/ 8654 h 20000"/>
                                      <a:gd name="T48" fmla="*/ 19943 w 20000"/>
                                      <a:gd name="T49" fmla="*/ 8910 h 20000"/>
                                      <a:gd name="T50" fmla="*/ 19368 w 20000"/>
                                      <a:gd name="T51" fmla="*/ 8910 h 20000"/>
                                      <a:gd name="T52" fmla="*/ 19368 w 20000"/>
                                      <a:gd name="T53" fmla="*/ 10256 h 20000"/>
                                      <a:gd name="T54" fmla="*/ 19368 w 20000"/>
                                      <a:gd name="T55" fmla="*/ 11282 h 20000"/>
                                      <a:gd name="T56" fmla="*/ 19943 w 20000"/>
                                      <a:gd name="T57" fmla="*/ 12308 h 20000"/>
                                      <a:gd name="T58" fmla="*/ 18793 w 20000"/>
                                      <a:gd name="T59" fmla="*/ 13910 h 20000"/>
                                      <a:gd name="T60" fmla="*/ 18448 w 20000"/>
                                      <a:gd name="T61" fmla="*/ 14936 h 20000"/>
                                      <a:gd name="T62" fmla="*/ 18448 w 20000"/>
                                      <a:gd name="T63" fmla="*/ 15897 h 20000"/>
                                      <a:gd name="T64" fmla="*/ 17874 w 20000"/>
                                      <a:gd name="T65" fmla="*/ 17308 h 20000"/>
                                      <a:gd name="T66" fmla="*/ 15172 w 20000"/>
                                      <a:gd name="T67" fmla="*/ 19936 h 20000"/>
                                      <a:gd name="T68" fmla="*/ 14598 w 20000"/>
                                      <a:gd name="T69" fmla="*/ 19231 h 20000"/>
                                      <a:gd name="T70" fmla="*/ 13103 w 20000"/>
                                      <a:gd name="T71" fmla="*/ 19936 h 20000"/>
                                      <a:gd name="T72" fmla="*/ 11609 w 20000"/>
                                      <a:gd name="T73" fmla="*/ 19231 h 20000"/>
                                      <a:gd name="T74" fmla="*/ 10115 w 20000"/>
                                      <a:gd name="T75" fmla="*/ 19231 h 20000"/>
                                      <a:gd name="T76" fmla="*/ 9253 w 20000"/>
                                      <a:gd name="T77" fmla="*/ 19231 h 20000"/>
                                      <a:gd name="T78" fmla="*/ 9253 w 20000"/>
                                      <a:gd name="T79" fmla="*/ 17564 h 20000"/>
                                      <a:gd name="T80" fmla="*/ 7759 w 20000"/>
                                      <a:gd name="T81" fmla="*/ 17308 h 20000"/>
                                      <a:gd name="T82" fmla="*/ 6839 w 20000"/>
                                      <a:gd name="T83" fmla="*/ 17308 h 20000"/>
                                      <a:gd name="T84" fmla="*/ 6264 w 20000"/>
                                      <a:gd name="T85" fmla="*/ 15897 h 20000"/>
                                      <a:gd name="T86" fmla="*/ 5977 w 20000"/>
                                      <a:gd name="T87" fmla="*/ 13910 h 20000"/>
                                      <a:gd name="T88" fmla="*/ 5402 w 20000"/>
                                      <a:gd name="T89" fmla="*/ 13910 h 20000"/>
                                      <a:gd name="T90" fmla="*/ 5057 w 20000"/>
                                      <a:gd name="T91" fmla="*/ 12308 h 20000"/>
                                      <a:gd name="T92" fmla="*/ 3563 w 20000"/>
                                      <a:gd name="T93" fmla="*/ 11667 h 20000"/>
                                      <a:gd name="T94" fmla="*/ 2126 w 20000"/>
                                      <a:gd name="T95" fmla="*/ 10641 h 20000"/>
                                      <a:gd name="T96" fmla="*/ 2126 w 20000"/>
                                      <a:gd name="T97" fmla="*/ 9615 h 20000"/>
                                      <a:gd name="T98" fmla="*/ 575 w 20000"/>
                                      <a:gd name="T99" fmla="*/ 7628 h 20000"/>
                                      <a:gd name="T100" fmla="*/ 0 w 20000"/>
                                      <a:gd name="T101" fmla="*/ 602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00" h="20000">
                                        <a:moveTo>
                                          <a:pt x="0" y="6026"/>
                                        </a:moveTo>
                                        <a:lnTo>
                                          <a:pt x="1207" y="6282"/>
                                        </a:lnTo>
                                        <a:lnTo>
                                          <a:pt x="3563" y="6282"/>
                                        </a:lnTo>
                                        <a:lnTo>
                                          <a:pt x="3851" y="6987"/>
                                        </a:lnTo>
                                        <a:lnTo>
                                          <a:pt x="5057" y="6282"/>
                                        </a:lnTo>
                                        <a:lnTo>
                                          <a:pt x="6264" y="3654"/>
                                        </a:lnTo>
                                        <a:lnTo>
                                          <a:pt x="7759" y="2628"/>
                                        </a:lnTo>
                                        <a:lnTo>
                                          <a:pt x="9253" y="1987"/>
                                        </a:lnTo>
                                        <a:lnTo>
                                          <a:pt x="9253" y="641"/>
                                        </a:lnTo>
                                        <a:lnTo>
                                          <a:pt x="11322" y="0"/>
                                        </a:lnTo>
                                        <a:lnTo>
                                          <a:pt x="12529" y="0"/>
                                        </a:lnTo>
                                        <a:lnTo>
                                          <a:pt x="13103" y="0"/>
                                        </a:lnTo>
                                        <a:lnTo>
                                          <a:pt x="13736" y="1026"/>
                                        </a:lnTo>
                                        <a:lnTo>
                                          <a:pt x="15517" y="641"/>
                                        </a:lnTo>
                                        <a:lnTo>
                                          <a:pt x="16092" y="1026"/>
                                        </a:lnTo>
                                        <a:lnTo>
                                          <a:pt x="17011" y="1667"/>
                                        </a:lnTo>
                                        <a:lnTo>
                                          <a:pt x="17586" y="1987"/>
                                        </a:lnTo>
                                        <a:lnTo>
                                          <a:pt x="19368" y="1987"/>
                                        </a:lnTo>
                                        <a:lnTo>
                                          <a:pt x="19368" y="2628"/>
                                        </a:lnTo>
                                        <a:lnTo>
                                          <a:pt x="19943" y="4295"/>
                                        </a:lnTo>
                                        <a:lnTo>
                                          <a:pt x="19943" y="6026"/>
                                        </a:lnTo>
                                        <a:lnTo>
                                          <a:pt x="19943" y="7628"/>
                                        </a:lnTo>
                                        <a:lnTo>
                                          <a:pt x="19943" y="8013"/>
                                        </a:lnTo>
                                        <a:lnTo>
                                          <a:pt x="19368" y="8654"/>
                                        </a:lnTo>
                                        <a:lnTo>
                                          <a:pt x="19943" y="8910"/>
                                        </a:lnTo>
                                        <a:lnTo>
                                          <a:pt x="19368" y="8910"/>
                                        </a:lnTo>
                                        <a:lnTo>
                                          <a:pt x="19368" y="10256"/>
                                        </a:lnTo>
                                        <a:lnTo>
                                          <a:pt x="19368" y="11282"/>
                                        </a:lnTo>
                                        <a:lnTo>
                                          <a:pt x="19943" y="12308"/>
                                        </a:lnTo>
                                        <a:lnTo>
                                          <a:pt x="18793" y="13910"/>
                                        </a:lnTo>
                                        <a:lnTo>
                                          <a:pt x="18448" y="14936"/>
                                        </a:lnTo>
                                        <a:lnTo>
                                          <a:pt x="18448" y="15897"/>
                                        </a:lnTo>
                                        <a:lnTo>
                                          <a:pt x="17874" y="17308"/>
                                        </a:lnTo>
                                        <a:lnTo>
                                          <a:pt x="15172" y="19936"/>
                                        </a:lnTo>
                                        <a:lnTo>
                                          <a:pt x="14598" y="19231"/>
                                        </a:lnTo>
                                        <a:lnTo>
                                          <a:pt x="13103" y="19936"/>
                                        </a:lnTo>
                                        <a:lnTo>
                                          <a:pt x="11609" y="19231"/>
                                        </a:lnTo>
                                        <a:lnTo>
                                          <a:pt x="10115" y="19231"/>
                                        </a:lnTo>
                                        <a:lnTo>
                                          <a:pt x="9253" y="19231"/>
                                        </a:lnTo>
                                        <a:lnTo>
                                          <a:pt x="9253" y="17564"/>
                                        </a:lnTo>
                                        <a:lnTo>
                                          <a:pt x="7759" y="17308"/>
                                        </a:lnTo>
                                        <a:lnTo>
                                          <a:pt x="6839" y="17308"/>
                                        </a:lnTo>
                                        <a:lnTo>
                                          <a:pt x="6264" y="15897"/>
                                        </a:lnTo>
                                        <a:lnTo>
                                          <a:pt x="5977" y="13910"/>
                                        </a:lnTo>
                                        <a:lnTo>
                                          <a:pt x="5402" y="13910"/>
                                        </a:lnTo>
                                        <a:lnTo>
                                          <a:pt x="5057" y="12308"/>
                                        </a:lnTo>
                                        <a:lnTo>
                                          <a:pt x="3563" y="11667"/>
                                        </a:lnTo>
                                        <a:lnTo>
                                          <a:pt x="2126" y="10641"/>
                                        </a:lnTo>
                                        <a:lnTo>
                                          <a:pt x="2126" y="9615"/>
                                        </a:lnTo>
                                        <a:lnTo>
                                          <a:pt x="575" y="7628"/>
                                        </a:lnTo>
                                        <a:lnTo>
                                          <a:pt x="0" y="6026"/>
                                        </a:lnTo>
                                        <a:close/>
                                      </a:path>
                                    </a:pathLst>
                                  </a:custGeom>
                                  <a:solidFill>
                                    <a:srgbClr val="0C8742"/>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66" name="Freeform 105">
                                    <a:extLst>
                                      <a:ext uri="{FF2B5EF4-FFF2-40B4-BE49-F238E27FC236}">
                                        <a16:creationId xmlns:a16="http://schemas.microsoft.com/office/drawing/2014/main" id="{EB15A334-9A27-4AC7-BBE9-81FE03BF7954}"/>
                                      </a:ext>
                                    </a:extLst>
                                  </p:cNvPr>
                                  <p:cNvSpPr>
                                    <a:spLocks/>
                                  </p:cNvSpPr>
                                  <p:nvPr/>
                                </p:nvSpPr>
                                <p:spPr bwMode="auto">
                                  <a:xfrm>
                                    <a:off x="7511252" y="2345717"/>
                                    <a:ext cx="415608" cy="562707"/>
                                  </a:xfrm>
                                  <a:custGeom>
                                    <a:avLst/>
                                    <a:gdLst>
                                      <a:gd name="T0" fmla="*/ 3453 w 20000"/>
                                      <a:gd name="T1" fmla="*/ 1728 h 20000"/>
                                      <a:gd name="T2" fmla="*/ 3946 w 20000"/>
                                      <a:gd name="T3" fmla="*/ 1229 h 20000"/>
                                      <a:gd name="T4" fmla="*/ 4170 w 20000"/>
                                      <a:gd name="T5" fmla="*/ 897 h 20000"/>
                                      <a:gd name="T6" fmla="*/ 5785 w 20000"/>
                                      <a:gd name="T7" fmla="*/ 2259 h 20000"/>
                                      <a:gd name="T8" fmla="*/ 6951 w 20000"/>
                                      <a:gd name="T9" fmla="*/ 2591 h 20000"/>
                                      <a:gd name="T10" fmla="*/ 9058 w 20000"/>
                                      <a:gd name="T11" fmla="*/ 1728 h 20000"/>
                                      <a:gd name="T12" fmla="*/ 10628 w 20000"/>
                                      <a:gd name="T13" fmla="*/ 1894 h 20000"/>
                                      <a:gd name="T14" fmla="*/ 12556 w 20000"/>
                                      <a:gd name="T15" fmla="*/ 1395 h 20000"/>
                                      <a:gd name="T16" fmla="*/ 13229 w 20000"/>
                                      <a:gd name="T17" fmla="*/ 1395 h 20000"/>
                                      <a:gd name="T18" fmla="*/ 15112 w 20000"/>
                                      <a:gd name="T19" fmla="*/ 1229 h 20000"/>
                                      <a:gd name="T20" fmla="*/ 16233 w 20000"/>
                                      <a:gd name="T21" fmla="*/ 1229 h 20000"/>
                                      <a:gd name="T22" fmla="*/ 17668 w 20000"/>
                                      <a:gd name="T23" fmla="*/ 897 h 20000"/>
                                      <a:gd name="T24" fmla="*/ 18565 w 20000"/>
                                      <a:gd name="T25" fmla="*/ 532 h 20000"/>
                                      <a:gd name="T26" fmla="*/ 18789 w 20000"/>
                                      <a:gd name="T27" fmla="*/ 0 h 20000"/>
                                      <a:gd name="T28" fmla="*/ 19955 w 20000"/>
                                      <a:gd name="T29" fmla="*/ 365 h 20000"/>
                                      <a:gd name="T30" fmla="*/ 19507 w 20000"/>
                                      <a:gd name="T31" fmla="*/ 1229 h 20000"/>
                                      <a:gd name="T32" fmla="*/ 19507 w 20000"/>
                                      <a:gd name="T33" fmla="*/ 1395 h 20000"/>
                                      <a:gd name="T34" fmla="*/ 19507 w 20000"/>
                                      <a:gd name="T35" fmla="*/ 2591 h 20000"/>
                                      <a:gd name="T36" fmla="*/ 19238 w 20000"/>
                                      <a:gd name="T37" fmla="*/ 3953 h 20000"/>
                                      <a:gd name="T38" fmla="*/ 17668 w 20000"/>
                                      <a:gd name="T39" fmla="*/ 5515 h 20000"/>
                                      <a:gd name="T40" fmla="*/ 17399 w 20000"/>
                                      <a:gd name="T41" fmla="*/ 6179 h 20000"/>
                                      <a:gd name="T42" fmla="*/ 17399 w 20000"/>
                                      <a:gd name="T43" fmla="*/ 6711 h 20000"/>
                                      <a:gd name="T44" fmla="*/ 15785 w 20000"/>
                                      <a:gd name="T45" fmla="*/ 8439 h 20000"/>
                                      <a:gd name="T46" fmla="*/ 15785 w 20000"/>
                                      <a:gd name="T47" fmla="*/ 8970 h 20000"/>
                                      <a:gd name="T48" fmla="*/ 13722 w 20000"/>
                                      <a:gd name="T49" fmla="*/ 11362 h 20000"/>
                                      <a:gd name="T50" fmla="*/ 10179 w 20000"/>
                                      <a:gd name="T51" fmla="*/ 13920 h 20000"/>
                                      <a:gd name="T52" fmla="*/ 7892 w 20000"/>
                                      <a:gd name="T53" fmla="*/ 15349 h 20000"/>
                                      <a:gd name="T54" fmla="*/ 4170 w 20000"/>
                                      <a:gd name="T55" fmla="*/ 17542 h 20000"/>
                                      <a:gd name="T56" fmla="*/ 1166 w 20000"/>
                                      <a:gd name="T57" fmla="*/ 19967 h 20000"/>
                                      <a:gd name="T58" fmla="*/ 0 w 20000"/>
                                      <a:gd name="T59" fmla="*/ 18937 h 20000"/>
                                      <a:gd name="T60" fmla="*/ 0 w 20000"/>
                                      <a:gd name="T61" fmla="*/ 13588 h 20000"/>
                                      <a:gd name="T62" fmla="*/ 1839 w 20000"/>
                                      <a:gd name="T63" fmla="*/ 12027 h 20000"/>
                                      <a:gd name="T64" fmla="*/ 2780 w 20000"/>
                                      <a:gd name="T65" fmla="*/ 11694 h 20000"/>
                                      <a:gd name="T66" fmla="*/ 3946 w 20000"/>
                                      <a:gd name="T67" fmla="*/ 11694 h 20000"/>
                                      <a:gd name="T68" fmla="*/ 4664 w 20000"/>
                                      <a:gd name="T69" fmla="*/ 10864 h 20000"/>
                                      <a:gd name="T70" fmla="*/ 7220 w 20000"/>
                                      <a:gd name="T71" fmla="*/ 10332 h 20000"/>
                                      <a:gd name="T72" fmla="*/ 7892 w 20000"/>
                                      <a:gd name="T73" fmla="*/ 10332 h 20000"/>
                                      <a:gd name="T74" fmla="*/ 13722 w 20000"/>
                                      <a:gd name="T75" fmla="*/ 5847 h 20000"/>
                                      <a:gd name="T76" fmla="*/ 11839 w 20000"/>
                                      <a:gd name="T77" fmla="*/ 5847 h 20000"/>
                                      <a:gd name="T78" fmla="*/ 5785 w 20000"/>
                                      <a:gd name="T79" fmla="*/ 4153 h 20000"/>
                                      <a:gd name="T80" fmla="*/ 4664 w 20000"/>
                                      <a:gd name="T81" fmla="*/ 3621 h 20000"/>
                                      <a:gd name="T82" fmla="*/ 3004 w 20000"/>
                                      <a:gd name="T83" fmla="*/ 2259 h 20000"/>
                                      <a:gd name="T84" fmla="*/ 3453 w 20000"/>
                                      <a:gd name="T85" fmla="*/ 172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00" h="20000">
                                        <a:moveTo>
                                          <a:pt x="3453" y="1728"/>
                                        </a:moveTo>
                                        <a:lnTo>
                                          <a:pt x="3946" y="1229"/>
                                        </a:lnTo>
                                        <a:lnTo>
                                          <a:pt x="4170" y="897"/>
                                        </a:lnTo>
                                        <a:lnTo>
                                          <a:pt x="5785" y="2259"/>
                                        </a:lnTo>
                                        <a:lnTo>
                                          <a:pt x="6951" y="2591"/>
                                        </a:lnTo>
                                        <a:lnTo>
                                          <a:pt x="9058" y="1728"/>
                                        </a:lnTo>
                                        <a:lnTo>
                                          <a:pt x="10628" y="1894"/>
                                        </a:lnTo>
                                        <a:lnTo>
                                          <a:pt x="12556" y="1395"/>
                                        </a:lnTo>
                                        <a:lnTo>
                                          <a:pt x="13229" y="1395"/>
                                        </a:lnTo>
                                        <a:lnTo>
                                          <a:pt x="15112" y="1229"/>
                                        </a:lnTo>
                                        <a:lnTo>
                                          <a:pt x="16233" y="1229"/>
                                        </a:lnTo>
                                        <a:lnTo>
                                          <a:pt x="17668" y="897"/>
                                        </a:lnTo>
                                        <a:lnTo>
                                          <a:pt x="18565" y="532"/>
                                        </a:lnTo>
                                        <a:lnTo>
                                          <a:pt x="18789" y="0"/>
                                        </a:lnTo>
                                        <a:lnTo>
                                          <a:pt x="19955" y="365"/>
                                        </a:lnTo>
                                        <a:lnTo>
                                          <a:pt x="19507" y="1229"/>
                                        </a:lnTo>
                                        <a:lnTo>
                                          <a:pt x="19507" y="1395"/>
                                        </a:lnTo>
                                        <a:lnTo>
                                          <a:pt x="19507" y="2591"/>
                                        </a:lnTo>
                                        <a:lnTo>
                                          <a:pt x="19238" y="3953"/>
                                        </a:lnTo>
                                        <a:lnTo>
                                          <a:pt x="17668" y="5515"/>
                                        </a:lnTo>
                                        <a:lnTo>
                                          <a:pt x="17399" y="6179"/>
                                        </a:lnTo>
                                        <a:lnTo>
                                          <a:pt x="17399" y="6711"/>
                                        </a:lnTo>
                                        <a:lnTo>
                                          <a:pt x="15785" y="8439"/>
                                        </a:lnTo>
                                        <a:lnTo>
                                          <a:pt x="15785" y="8970"/>
                                        </a:lnTo>
                                        <a:lnTo>
                                          <a:pt x="13722" y="11362"/>
                                        </a:lnTo>
                                        <a:lnTo>
                                          <a:pt x="10179" y="13920"/>
                                        </a:lnTo>
                                        <a:lnTo>
                                          <a:pt x="7892" y="15349"/>
                                        </a:lnTo>
                                        <a:lnTo>
                                          <a:pt x="4170" y="17542"/>
                                        </a:lnTo>
                                        <a:lnTo>
                                          <a:pt x="1166" y="19967"/>
                                        </a:lnTo>
                                        <a:lnTo>
                                          <a:pt x="0" y="18937"/>
                                        </a:lnTo>
                                        <a:lnTo>
                                          <a:pt x="0" y="13588"/>
                                        </a:lnTo>
                                        <a:lnTo>
                                          <a:pt x="1839" y="12027"/>
                                        </a:lnTo>
                                        <a:lnTo>
                                          <a:pt x="2780" y="11694"/>
                                        </a:lnTo>
                                        <a:lnTo>
                                          <a:pt x="3946" y="11694"/>
                                        </a:lnTo>
                                        <a:lnTo>
                                          <a:pt x="4664" y="10864"/>
                                        </a:lnTo>
                                        <a:lnTo>
                                          <a:pt x="7220" y="10332"/>
                                        </a:lnTo>
                                        <a:lnTo>
                                          <a:pt x="7892" y="10332"/>
                                        </a:lnTo>
                                        <a:lnTo>
                                          <a:pt x="13722" y="5847"/>
                                        </a:lnTo>
                                        <a:lnTo>
                                          <a:pt x="11839" y="5847"/>
                                        </a:lnTo>
                                        <a:lnTo>
                                          <a:pt x="5785" y="4153"/>
                                        </a:lnTo>
                                        <a:lnTo>
                                          <a:pt x="4664" y="3621"/>
                                        </a:lnTo>
                                        <a:lnTo>
                                          <a:pt x="3004" y="2259"/>
                                        </a:lnTo>
                                        <a:lnTo>
                                          <a:pt x="3453" y="1728"/>
                                        </a:lnTo>
                                        <a:close/>
                                      </a:path>
                                    </a:pathLst>
                                  </a:custGeom>
                                  <a:solidFill>
                                    <a:srgbClr val="86C3A1"/>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C00000"/>
                                      </a:solidFill>
                                      <a:effectLst>
                                        <a:outerShdw blurRad="38100" dist="25400" dir="5400000" algn="ctr" rotWithShape="0">
                                          <a:srgbClr val="6E747A">
                                            <a:alpha val="43000"/>
                                          </a:srgbClr>
                                        </a:outerShdw>
                                      </a:effectLst>
                                      <a:latin typeface="Arial"/>
                                    </a:endParaRPr>
                                  </a:p>
                                </p:txBody>
                              </p:sp>
                              <p:sp>
                                <p:nvSpPr>
                                  <p:cNvPr id="567" name="Freeform 104">
                                    <a:extLst>
                                      <a:ext uri="{FF2B5EF4-FFF2-40B4-BE49-F238E27FC236}">
                                        <a16:creationId xmlns:a16="http://schemas.microsoft.com/office/drawing/2014/main" id="{F2A128C9-A6BB-404A-B35A-22C9BEC4EE46}"/>
                                      </a:ext>
                                    </a:extLst>
                                  </p:cNvPr>
                                  <p:cNvSpPr>
                                    <a:spLocks/>
                                  </p:cNvSpPr>
                                  <p:nvPr/>
                                </p:nvSpPr>
                                <p:spPr bwMode="auto">
                                  <a:xfrm>
                                    <a:off x="6467565" y="3791006"/>
                                    <a:ext cx="672444" cy="572045"/>
                                  </a:xfrm>
                                  <a:custGeom>
                                    <a:avLst/>
                                    <a:gdLst>
                                      <a:gd name="T0" fmla="*/ 15090 w 20000"/>
                                      <a:gd name="T1" fmla="*/ 523 h 20000"/>
                                      <a:gd name="T2" fmla="*/ 13953 w 20000"/>
                                      <a:gd name="T3" fmla="*/ 1373 h 20000"/>
                                      <a:gd name="T4" fmla="*/ 13509 w 20000"/>
                                      <a:gd name="T5" fmla="*/ 1699 h 20000"/>
                                      <a:gd name="T6" fmla="*/ 12788 w 20000"/>
                                      <a:gd name="T7" fmla="*/ 2549 h 20000"/>
                                      <a:gd name="T8" fmla="*/ 12372 w 20000"/>
                                      <a:gd name="T9" fmla="*/ 3562 h 20000"/>
                                      <a:gd name="T10" fmla="*/ 11068 w 20000"/>
                                      <a:gd name="T11" fmla="*/ 5261 h 20000"/>
                                      <a:gd name="T12" fmla="*/ 9764 w 20000"/>
                                      <a:gd name="T13" fmla="*/ 5261 h 20000"/>
                                      <a:gd name="T14" fmla="*/ 8350 w 20000"/>
                                      <a:gd name="T15" fmla="*/ 4739 h 20000"/>
                                      <a:gd name="T16" fmla="*/ 7628 w 20000"/>
                                      <a:gd name="T17" fmla="*/ 5752 h 20000"/>
                                      <a:gd name="T18" fmla="*/ 6463 w 20000"/>
                                      <a:gd name="T19" fmla="*/ 6601 h 20000"/>
                                      <a:gd name="T20" fmla="*/ 5742 w 20000"/>
                                      <a:gd name="T21" fmla="*/ 6765 h 20000"/>
                                      <a:gd name="T22" fmla="*/ 5049 w 20000"/>
                                      <a:gd name="T23" fmla="*/ 6275 h 20000"/>
                                      <a:gd name="T24" fmla="*/ 5049 w 20000"/>
                                      <a:gd name="T25" fmla="*/ 5261 h 20000"/>
                                      <a:gd name="T26" fmla="*/ 4438 w 20000"/>
                                      <a:gd name="T27" fmla="*/ 3889 h 20000"/>
                                      <a:gd name="T28" fmla="*/ 3745 w 20000"/>
                                      <a:gd name="T29" fmla="*/ 9641 h 20000"/>
                                      <a:gd name="T30" fmla="*/ 3024 w 20000"/>
                                      <a:gd name="T31" fmla="*/ 10359 h 20000"/>
                                      <a:gd name="T32" fmla="*/ 1997 w 20000"/>
                                      <a:gd name="T33" fmla="*/ 10163 h 20000"/>
                                      <a:gd name="T34" fmla="*/ 860 w 20000"/>
                                      <a:gd name="T35" fmla="*/ 9837 h 20000"/>
                                      <a:gd name="T36" fmla="*/ 749 w 20000"/>
                                      <a:gd name="T37" fmla="*/ 8954 h 20000"/>
                                      <a:gd name="T38" fmla="*/ 166 w 20000"/>
                                      <a:gd name="T39" fmla="*/ 9641 h 20000"/>
                                      <a:gd name="T40" fmla="*/ 166 w 20000"/>
                                      <a:gd name="T41" fmla="*/ 10686 h 20000"/>
                                      <a:gd name="T42" fmla="*/ 1886 w 20000"/>
                                      <a:gd name="T43" fmla="*/ 14706 h 20000"/>
                                      <a:gd name="T44" fmla="*/ 1886 w 20000"/>
                                      <a:gd name="T45" fmla="*/ 16438 h 20000"/>
                                      <a:gd name="T46" fmla="*/ 1442 w 20000"/>
                                      <a:gd name="T47" fmla="*/ 16765 h 20000"/>
                                      <a:gd name="T48" fmla="*/ 1886 w 20000"/>
                                      <a:gd name="T49" fmla="*/ 18954 h 20000"/>
                                      <a:gd name="T50" fmla="*/ 1997 w 20000"/>
                                      <a:gd name="T51" fmla="*/ 18627 h 20000"/>
                                      <a:gd name="T52" fmla="*/ 2607 w 20000"/>
                                      <a:gd name="T53" fmla="*/ 19118 h 20000"/>
                                      <a:gd name="T54" fmla="*/ 3162 w 20000"/>
                                      <a:gd name="T55" fmla="*/ 19641 h 20000"/>
                                      <a:gd name="T56" fmla="*/ 4161 w 20000"/>
                                      <a:gd name="T57" fmla="*/ 19444 h 20000"/>
                                      <a:gd name="T58" fmla="*/ 5603 w 20000"/>
                                      <a:gd name="T59" fmla="*/ 19118 h 20000"/>
                                      <a:gd name="T60" fmla="*/ 6463 w 20000"/>
                                      <a:gd name="T61" fmla="*/ 18627 h 20000"/>
                                      <a:gd name="T62" fmla="*/ 8350 w 20000"/>
                                      <a:gd name="T63" fmla="*/ 18627 h 20000"/>
                                      <a:gd name="T64" fmla="*/ 9931 w 20000"/>
                                      <a:gd name="T65" fmla="*/ 18627 h 20000"/>
                                      <a:gd name="T66" fmla="*/ 10902 w 20000"/>
                                      <a:gd name="T67" fmla="*/ 18301 h 20000"/>
                                      <a:gd name="T68" fmla="*/ 14092 w 20000"/>
                                      <a:gd name="T69" fmla="*/ 16438 h 20000"/>
                                      <a:gd name="T70" fmla="*/ 16533 w 20000"/>
                                      <a:gd name="T71" fmla="*/ 13889 h 20000"/>
                                      <a:gd name="T72" fmla="*/ 17365 w 20000"/>
                                      <a:gd name="T73" fmla="*/ 12353 h 20000"/>
                                      <a:gd name="T74" fmla="*/ 18974 w 20000"/>
                                      <a:gd name="T75" fmla="*/ 10163 h 20000"/>
                                      <a:gd name="T76" fmla="*/ 19972 w 20000"/>
                                      <a:gd name="T77" fmla="*/ 7484 h 20000"/>
                                      <a:gd name="T78" fmla="*/ 18974 w 20000"/>
                                      <a:gd name="T79" fmla="*/ 7092 h 20000"/>
                                      <a:gd name="T80" fmla="*/ 18114 w 20000"/>
                                      <a:gd name="T81" fmla="*/ 7614 h 20000"/>
                                      <a:gd name="T82" fmla="*/ 18114 w 20000"/>
                                      <a:gd name="T83" fmla="*/ 5752 h 20000"/>
                                      <a:gd name="T84" fmla="*/ 18974 w 20000"/>
                                      <a:gd name="T85" fmla="*/ 5425 h 20000"/>
                                      <a:gd name="T86" fmla="*/ 18974 w 20000"/>
                                      <a:gd name="T87" fmla="*/ 3235 h 20000"/>
                                      <a:gd name="T88" fmla="*/ 18835 w 20000"/>
                                      <a:gd name="T89" fmla="*/ 1373 h 20000"/>
                                      <a:gd name="T90" fmla="*/ 18391 w 20000"/>
                                      <a:gd name="T91" fmla="*/ 359 h 20000"/>
                                      <a:gd name="T92" fmla="*/ 17365 w 20000"/>
                                      <a:gd name="T93" fmla="*/ 359 h 20000"/>
                                      <a:gd name="T94" fmla="*/ 15950 w 20000"/>
                                      <a:gd name="T9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15506" y="0"/>
                                        </a:moveTo>
                                        <a:lnTo>
                                          <a:pt x="15090" y="523"/>
                                        </a:lnTo>
                                        <a:lnTo>
                                          <a:pt x="14646" y="523"/>
                                        </a:lnTo>
                                        <a:lnTo>
                                          <a:pt x="13953" y="1373"/>
                                        </a:lnTo>
                                        <a:lnTo>
                                          <a:pt x="13675" y="1373"/>
                                        </a:lnTo>
                                        <a:lnTo>
                                          <a:pt x="13509" y="1699"/>
                                        </a:lnTo>
                                        <a:lnTo>
                                          <a:pt x="13232" y="1863"/>
                                        </a:lnTo>
                                        <a:lnTo>
                                          <a:pt x="12788" y="2549"/>
                                        </a:lnTo>
                                        <a:lnTo>
                                          <a:pt x="12788" y="3235"/>
                                        </a:lnTo>
                                        <a:lnTo>
                                          <a:pt x="12372" y="3562"/>
                                        </a:lnTo>
                                        <a:lnTo>
                                          <a:pt x="11650" y="3889"/>
                                        </a:lnTo>
                                        <a:lnTo>
                                          <a:pt x="11068" y="5261"/>
                                        </a:lnTo>
                                        <a:lnTo>
                                          <a:pt x="10485" y="5261"/>
                                        </a:lnTo>
                                        <a:lnTo>
                                          <a:pt x="9764" y="5261"/>
                                        </a:lnTo>
                                        <a:lnTo>
                                          <a:pt x="9071" y="5261"/>
                                        </a:lnTo>
                                        <a:lnTo>
                                          <a:pt x="8350" y="4739"/>
                                        </a:lnTo>
                                        <a:lnTo>
                                          <a:pt x="7628" y="4739"/>
                                        </a:lnTo>
                                        <a:lnTo>
                                          <a:pt x="7628" y="5752"/>
                                        </a:lnTo>
                                        <a:lnTo>
                                          <a:pt x="6907" y="6601"/>
                                        </a:lnTo>
                                        <a:lnTo>
                                          <a:pt x="6463" y="6601"/>
                                        </a:lnTo>
                                        <a:lnTo>
                                          <a:pt x="6463" y="6765"/>
                                        </a:lnTo>
                                        <a:lnTo>
                                          <a:pt x="5742" y="6765"/>
                                        </a:lnTo>
                                        <a:lnTo>
                                          <a:pt x="5049" y="7092"/>
                                        </a:lnTo>
                                        <a:lnTo>
                                          <a:pt x="5049" y="6275"/>
                                        </a:lnTo>
                                        <a:lnTo>
                                          <a:pt x="5326" y="5752"/>
                                        </a:lnTo>
                                        <a:lnTo>
                                          <a:pt x="5049" y="5261"/>
                                        </a:lnTo>
                                        <a:lnTo>
                                          <a:pt x="4882" y="4412"/>
                                        </a:lnTo>
                                        <a:lnTo>
                                          <a:pt x="4438" y="3889"/>
                                        </a:lnTo>
                                        <a:lnTo>
                                          <a:pt x="4161" y="9641"/>
                                        </a:lnTo>
                                        <a:lnTo>
                                          <a:pt x="3745" y="9641"/>
                                        </a:lnTo>
                                        <a:lnTo>
                                          <a:pt x="3162" y="10163"/>
                                        </a:lnTo>
                                        <a:lnTo>
                                          <a:pt x="3024" y="10359"/>
                                        </a:lnTo>
                                        <a:lnTo>
                                          <a:pt x="2607" y="10163"/>
                                        </a:lnTo>
                                        <a:lnTo>
                                          <a:pt x="1997" y="10163"/>
                                        </a:lnTo>
                                        <a:lnTo>
                                          <a:pt x="1581" y="10163"/>
                                        </a:lnTo>
                                        <a:lnTo>
                                          <a:pt x="860" y="9837"/>
                                        </a:lnTo>
                                        <a:lnTo>
                                          <a:pt x="860" y="8954"/>
                                        </a:lnTo>
                                        <a:lnTo>
                                          <a:pt x="749" y="8954"/>
                                        </a:lnTo>
                                        <a:lnTo>
                                          <a:pt x="444" y="8954"/>
                                        </a:lnTo>
                                        <a:lnTo>
                                          <a:pt x="166" y="9641"/>
                                        </a:lnTo>
                                        <a:lnTo>
                                          <a:pt x="0" y="9837"/>
                                        </a:lnTo>
                                        <a:lnTo>
                                          <a:pt x="166" y="10686"/>
                                        </a:lnTo>
                                        <a:lnTo>
                                          <a:pt x="860" y="12516"/>
                                        </a:lnTo>
                                        <a:lnTo>
                                          <a:pt x="1886" y="14706"/>
                                        </a:lnTo>
                                        <a:lnTo>
                                          <a:pt x="1997" y="15556"/>
                                        </a:lnTo>
                                        <a:lnTo>
                                          <a:pt x="1886" y="16438"/>
                                        </a:lnTo>
                                        <a:lnTo>
                                          <a:pt x="1442" y="16438"/>
                                        </a:lnTo>
                                        <a:lnTo>
                                          <a:pt x="1442" y="16765"/>
                                        </a:lnTo>
                                        <a:lnTo>
                                          <a:pt x="1997" y="18105"/>
                                        </a:lnTo>
                                        <a:lnTo>
                                          <a:pt x="1886" y="18954"/>
                                        </a:lnTo>
                                        <a:lnTo>
                                          <a:pt x="1997" y="18954"/>
                                        </a:lnTo>
                                        <a:lnTo>
                                          <a:pt x="1997" y="18627"/>
                                        </a:lnTo>
                                        <a:lnTo>
                                          <a:pt x="2607" y="18627"/>
                                        </a:lnTo>
                                        <a:lnTo>
                                          <a:pt x="2607" y="19118"/>
                                        </a:lnTo>
                                        <a:lnTo>
                                          <a:pt x="2746" y="19118"/>
                                        </a:lnTo>
                                        <a:lnTo>
                                          <a:pt x="3162" y="19641"/>
                                        </a:lnTo>
                                        <a:lnTo>
                                          <a:pt x="3883" y="19967"/>
                                        </a:lnTo>
                                        <a:lnTo>
                                          <a:pt x="4161" y="19444"/>
                                        </a:lnTo>
                                        <a:lnTo>
                                          <a:pt x="4438" y="19118"/>
                                        </a:lnTo>
                                        <a:lnTo>
                                          <a:pt x="5603" y="19118"/>
                                        </a:lnTo>
                                        <a:lnTo>
                                          <a:pt x="6463" y="18954"/>
                                        </a:lnTo>
                                        <a:lnTo>
                                          <a:pt x="6463" y="18627"/>
                                        </a:lnTo>
                                        <a:lnTo>
                                          <a:pt x="7628" y="18627"/>
                                        </a:lnTo>
                                        <a:lnTo>
                                          <a:pt x="8350" y="18627"/>
                                        </a:lnTo>
                                        <a:lnTo>
                                          <a:pt x="9764" y="18954"/>
                                        </a:lnTo>
                                        <a:lnTo>
                                          <a:pt x="9931" y="18627"/>
                                        </a:lnTo>
                                        <a:lnTo>
                                          <a:pt x="10624" y="18627"/>
                                        </a:lnTo>
                                        <a:lnTo>
                                          <a:pt x="10902" y="18301"/>
                                        </a:lnTo>
                                        <a:lnTo>
                                          <a:pt x="11789" y="18301"/>
                                        </a:lnTo>
                                        <a:lnTo>
                                          <a:pt x="14092" y="16438"/>
                                        </a:lnTo>
                                        <a:lnTo>
                                          <a:pt x="15368" y="15098"/>
                                        </a:lnTo>
                                        <a:lnTo>
                                          <a:pt x="16533" y="13889"/>
                                        </a:lnTo>
                                        <a:lnTo>
                                          <a:pt x="16533" y="13366"/>
                                        </a:lnTo>
                                        <a:lnTo>
                                          <a:pt x="17365" y="12353"/>
                                        </a:lnTo>
                                        <a:lnTo>
                                          <a:pt x="17365" y="11830"/>
                                        </a:lnTo>
                                        <a:lnTo>
                                          <a:pt x="18974" y="10163"/>
                                        </a:lnTo>
                                        <a:lnTo>
                                          <a:pt x="19528" y="8824"/>
                                        </a:lnTo>
                                        <a:lnTo>
                                          <a:pt x="19972" y="7484"/>
                                        </a:lnTo>
                                        <a:lnTo>
                                          <a:pt x="19528" y="7484"/>
                                        </a:lnTo>
                                        <a:lnTo>
                                          <a:pt x="18974" y="7092"/>
                                        </a:lnTo>
                                        <a:lnTo>
                                          <a:pt x="18974" y="7614"/>
                                        </a:lnTo>
                                        <a:lnTo>
                                          <a:pt x="18114" y="7614"/>
                                        </a:lnTo>
                                        <a:lnTo>
                                          <a:pt x="17365" y="6601"/>
                                        </a:lnTo>
                                        <a:lnTo>
                                          <a:pt x="18114" y="5752"/>
                                        </a:lnTo>
                                        <a:lnTo>
                                          <a:pt x="18974" y="5752"/>
                                        </a:lnTo>
                                        <a:lnTo>
                                          <a:pt x="18974" y="5425"/>
                                        </a:lnTo>
                                        <a:lnTo>
                                          <a:pt x="18974" y="4412"/>
                                        </a:lnTo>
                                        <a:lnTo>
                                          <a:pt x="18974" y="3235"/>
                                        </a:lnTo>
                                        <a:lnTo>
                                          <a:pt x="18558" y="1863"/>
                                        </a:lnTo>
                                        <a:lnTo>
                                          <a:pt x="18835" y="1373"/>
                                        </a:lnTo>
                                        <a:lnTo>
                                          <a:pt x="18558" y="1209"/>
                                        </a:lnTo>
                                        <a:lnTo>
                                          <a:pt x="18391" y="359"/>
                                        </a:lnTo>
                                        <a:lnTo>
                                          <a:pt x="18114" y="0"/>
                                        </a:lnTo>
                                        <a:lnTo>
                                          <a:pt x="17365" y="359"/>
                                        </a:lnTo>
                                        <a:lnTo>
                                          <a:pt x="16671" y="0"/>
                                        </a:lnTo>
                                        <a:lnTo>
                                          <a:pt x="15950" y="0"/>
                                        </a:lnTo>
                                        <a:lnTo>
                                          <a:pt x="15506" y="0"/>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68" name="Freeform 103">
                                    <a:extLst>
                                      <a:ext uri="{FF2B5EF4-FFF2-40B4-BE49-F238E27FC236}">
                                        <a16:creationId xmlns:a16="http://schemas.microsoft.com/office/drawing/2014/main" id="{5D677FBC-BE13-4EB0-990A-0EB68BACF8CE}"/>
                                      </a:ext>
                                    </a:extLst>
                                  </p:cNvPr>
                                  <p:cNvSpPr>
                                    <a:spLocks/>
                                  </p:cNvSpPr>
                                  <p:nvPr/>
                                </p:nvSpPr>
                                <p:spPr bwMode="auto">
                                  <a:xfrm>
                                    <a:off x="6897182" y="4073526"/>
                                    <a:ext cx="93396" cy="98066"/>
                                  </a:xfrm>
                                  <a:custGeom>
                                    <a:avLst/>
                                    <a:gdLst>
                                      <a:gd name="T0" fmla="*/ 18586 w 20000"/>
                                      <a:gd name="T1" fmla="*/ 12885 h 20000"/>
                                      <a:gd name="T2" fmla="*/ 9495 w 20000"/>
                                      <a:gd name="T3" fmla="*/ 14808 h 20000"/>
                                      <a:gd name="T4" fmla="*/ 8283 w 20000"/>
                                      <a:gd name="T5" fmla="*/ 19808 h 20000"/>
                                      <a:gd name="T6" fmla="*/ 3232 w 20000"/>
                                      <a:gd name="T7" fmla="*/ 17885 h 20000"/>
                                      <a:gd name="T8" fmla="*/ 808 w 20000"/>
                                      <a:gd name="T9" fmla="*/ 11923 h 20000"/>
                                      <a:gd name="T10" fmla="*/ 0 w 20000"/>
                                      <a:gd name="T11" fmla="*/ 9808 h 20000"/>
                                      <a:gd name="T12" fmla="*/ 808 w 20000"/>
                                      <a:gd name="T13" fmla="*/ 7885 h 20000"/>
                                      <a:gd name="T14" fmla="*/ 5253 w 20000"/>
                                      <a:gd name="T15" fmla="*/ 3077 h 20000"/>
                                      <a:gd name="T16" fmla="*/ 13535 w 20000"/>
                                      <a:gd name="T17" fmla="*/ 0 h 20000"/>
                                      <a:gd name="T18" fmla="*/ 16566 w 20000"/>
                                      <a:gd name="T19" fmla="*/ 1923 h 20000"/>
                                      <a:gd name="T20" fmla="*/ 19798 w 20000"/>
                                      <a:gd name="T21" fmla="*/ 6923 h 20000"/>
                                      <a:gd name="T22" fmla="*/ 18586 w 20000"/>
                                      <a:gd name="T23" fmla="*/ 9808 h 20000"/>
                                      <a:gd name="T24" fmla="*/ 18586 w 20000"/>
                                      <a:gd name="T25" fmla="*/ 1288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18586" y="12885"/>
                                        </a:moveTo>
                                        <a:lnTo>
                                          <a:pt x="9495" y="14808"/>
                                        </a:lnTo>
                                        <a:lnTo>
                                          <a:pt x="8283" y="19808"/>
                                        </a:lnTo>
                                        <a:lnTo>
                                          <a:pt x="3232" y="17885"/>
                                        </a:lnTo>
                                        <a:lnTo>
                                          <a:pt x="808" y="11923"/>
                                        </a:lnTo>
                                        <a:lnTo>
                                          <a:pt x="0" y="9808"/>
                                        </a:lnTo>
                                        <a:lnTo>
                                          <a:pt x="808" y="7885"/>
                                        </a:lnTo>
                                        <a:lnTo>
                                          <a:pt x="5253" y="3077"/>
                                        </a:lnTo>
                                        <a:lnTo>
                                          <a:pt x="13535" y="0"/>
                                        </a:lnTo>
                                        <a:lnTo>
                                          <a:pt x="16566" y="1923"/>
                                        </a:lnTo>
                                        <a:lnTo>
                                          <a:pt x="19798" y="6923"/>
                                        </a:lnTo>
                                        <a:lnTo>
                                          <a:pt x="18586" y="9808"/>
                                        </a:lnTo>
                                        <a:lnTo>
                                          <a:pt x="18586" y="12885"/>
                                        </a:lnTo>
                                        <a:close/>
                                      </a:path>
                                    </a:pathLst>
                                  </a:custGeom>
                                  <a:grp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69" name="Freeform 101">
                                    <a:extLst>
                                      <a:ext uri="{FF2B5EF4-FFF2-40B4-BE49-F238E27FC236}">
                                        <a16:creationId xmlns:a16="http://schemas.microsoft.com/office/drawing/2014/main" id="{449F8AF7-61D8-4D4C-A525-4B2254BBB183}"/>
                                      </a:ext>
                                    </a:extLst>
                                  </p:cNvPr>
                                  <p:cNvSpPr>
                                    <a:spLocks/>
                                  </p:cNvSpPr>
                                  <p:nvPr/>
                                </p:nvSpPr>
                                <p:spPr bwMode="auto">
                                  <a:xfrm>
                                    <a:off x="7051283" y="3956782"/>
                                    <a:ext cx="65377" cy="53703"/>
                                  </a:xfrm>
                                  <a:custGeom>
                                    <a:avLst/>
                                    <a:gdLst>
                                      <a:gd name="T0" fmla="*/ 16812 w 20000"/>
                                      <a:gd name="T1" fmla="*/ 0 h 20000"/>
                                      <a:gd name="T2" fmla="*/ 19710 w 20000"/>
                                      <a:gd name="T3" fmla="*/ 5517 h 20000"/>
                                      <a:gd name="T4" fmla="*/ 16812 w 20000"/>
                                      <a:gd name="T5" fmla="*/ 14138 h 20000"/>
                                      <a:gd name="T6" fmla="*/ 16812 w 20000"/>
                                      <a:gd name="T7" fmla="*/ 19655 h 20000"/>
                                      <a:gd name="T8" fmla="*/ 7826 w 20000"/>
                                      <a:gd name="T9" fmla="*/ 19655 h 20000"/>
                                      <a:gd name="T10" fmla="*/ 0 w 20000"/>
                                      <a:gd name="T11" fmla="*/ 8966 h 20000"/>
                                      <a:gd name="T12" fmla="*/ 7826 w 20000"/>
                                      <a:gd name="T13" fmla="*/ 0 h 20000"/>
                                      <a:gd name="T14" fmla="*/ 16812 w 20000"/>
                                      <a:gd name="T15" fmla="*/ 0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6812" y="0"/>
                                        </a:moveTo>
                                        <a:lnTo>
                                          <a:pt x="19710" y="5517"/>
                                        </a:lnTo>
                                        <a:lnTo>
                                          <a:pt x="16812" y="14138"/>
                                        </a:lnTo>
                                        <a:lnTo>
                                          <a:pt x="16812" y="19655"/>
                                        </a:lnTo>
                                        <a:lnTo>
                                          <a:pt x="7826" y="19655"/>
                                        </a:lnTo>
                                        <a:lnTo>
                                          <a:pt x="0" y="8966"/>
                                        </a:lnTo>
                                        <a:lnTo>
                                          <a:pt x="7826" y="0"/>
                                        </a:lnTo>
                                        <a:lnTo>
                                          <a:pt x="16812" y="0"/>
                                        </a:lnTo>
                                        <a:close/>
                                      </a:path>
                                    </a:pathLst>
                                  </a:custGeom>
                                  <a:solidFill>
                                    <a:srgbClr val="86C3A1"/>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70" name="Freeform 100">
                                    <a:extLst>
                                      <a:ext uri="{FF2B5EF4-FFF2-40B4-BE49-F238E27FC236}">
                                        <a16:creationId xmlns:a16="http://schemas.microsoft.com/office/drawing/2014/main" id="{42F9D572-BA74-43EE-AFC6-1F0698516979}"/>
                                      </a:ext>
                                    </a:extLst>
                                  </p:cNvPr>
                                  <p:cNvSpPr>
                                    <a:spLocks/>
                                  </p:cNvSpPr>
                                  <p:nvPr/>
                                </p:nvSpPr>
                                <p:spPr bwMode="auto">
                                  <a:xfrm>
                                    <a:off x="7027934" y="2887408"/>
                                    <a:ext cx="445960" cy="450632"/>
                                  </a:xfrm>
                                  <a:custGeom>
                                    <a:avLst/>
                                    <a:gdLst>
                                      <a:gd name="T0" fmla="*/ 2845 w 20000"/>
                                      <a:gd name="T1" fmla="*/ 0 h 20000"/>
                                      <a:gd name="T2" fmla="*/ 8452 w 20000"/>
                                      <a:gd name="T3" fmla="*/ 0 h 20000"/>
                                      <a:gd name="T4" fmla="*/ 15816 w 20000"/>
                                      <a:gd name="T5" fmla="*/ 4058 h 20000"/>
                                      <a:gd name="T6" fmla="*/ 18201 w 20000"/>
                                      <a:gd name="T7" fmla="*/ 7288 h 20000"/>
                                      <a:gd name="T8" fmla="*/ 17573 w 20000"/>
                                      <a:gd name="T9" fmla="*/ 9896 h 20000"/>
                                      <a:gd name="T10" fmla="*/ 18201 w 20000"/>
                                      <a:gd name="T11" fmla="*/ 10932 h 20000"/>
                                      <a:gd name="T12" fmla="*/ 18661 w 20000"/>
                                      <a:gd name="T13" fmla="*/ 11843 h 20000"/>
                                      <a:gd name="T14" fmla="*/ 18661 w 20000"/>
                                      <a:gd name="T15" fmla="*/ 13085 h 20000"/>
                                      <a:gd name="T16" fmla="*/ 18661 w 20000"/>
                                      <a:gd name="T17" fmla="*/ 15487 h 20000"/>
                                      <a:gd name="T18" fmla="*/ 19707 w 20000"/>
                                      <a:gd name="T19" fmla="*/ 17184 h 20000"/>
                                      <a:gd name="T20" fmla="*/ 19958 w 20000"/>
                                      <a:gd name="T21" fmla="*/ 18012 h 20000"/>
                                      <a:gd name="T22" fmla="*/ 17992 w 20000"/>
                                      <a:gd name="T23" fmla="*/ 19089 h 20000"/>
                                      <a:gd name="T24" fmla="*/ 16444 w 20000"/>
                                      <a:gd name="T25" fmla="*/ 19710 h 20000"/>
                                      <a:gd name="T26" fmla="*/ 15816 w 20000"/>
                                      <a:gd name="T27" fmla="*/ 19296 h 20000"/>
                                      <a:gd name="T28" fmla="*/ 14728 w 20000"/>
                                      <a:gd name="T29" fmla="*/ 19959 h 20000"/>
                                      <a:gd name="T30" fmla="*/ 13431 w 20000"/>
                                      <a:gd name="T31" fmla="*/ 19959 h 20000"/>
                                      <a:gd name="T32" fmla="*/ 11925 w 20000"/>
                                      <a:gd name="T33" fmla="*/ 19710 h 20000"/>
                                      <a:gd name="T34" fmla="*/ 10795 w 20000"/>
                                      <a:gd name="T35" fmla="*/ 19710 h 20000"/>
                                      <a:gd name="T36" fmla="*/ 9079 w 20000"/>
                                      <a:gd name="T37" fmla="*/ 19710 h 20000"/>
                                      <a:gd name="T38" fmla="*/ 8033 w 20000"/>
                                      <a:gd name="T39" fmla="*/ 16315 h 20000"/>
                                      <a:gd name="T40" fmla="*/ 6276 w 20000"/>
                                      <a:gd name="T41" fmla="*/ 15487 h 20000"/>
                                      <a:gd name="T42" fmla="*/ 5649 w 20000"/>
                                      <a:gd name="T43" fmla="*/ 15238 h 20000"/>
                                      <a:gd name="T44" fmla="*/ 4351 w 20000"/>
                                      <a:gd name="T45" fmla="*/ 14824 h 20000"/>
                                      <a:gd name="T46" fmla="*/ 3264 w 20000"/>
                                      <a:gd name="T47" fmla="*/ 14576 h 20000"/>
                                      <a:gd name="T48" fmla="*/ 1715 w 20000"/>
                                      <a:gd name="T49" fmla="*/ 11843 h 20000"/>
                                      <a:gd name="T50" fmla="*/ 0 w 20000"/>
                                      <a:gd name="T51" fmla="*/ 9648 h 20000"/>
                                      <a:gd name="T52" fmla="*/ 0 w 20000"/>
                                      <a:gd name="T53" fmla="*/ 7288 h 20000"/>
                                      <a:gd name="T54" fmla="*/ 1088 w 20000"/>
                                      <a:gd name="T55" fmla="*/ 6253 h 20000"/>
                                      <a:gd name="T56" fmla="*/ 2845 w 20000"/>
                                      <a:gd name="T57" fmla="*/ 4513 h 20000"/>
                                      <a:gd name="T58" fmla="*/ 2176 w 20000"/>
                                      <a:gd name="T59" fmla="*/ 3478 h 20000"/>
                                      <a:gd name="T60" fmla="*/ 2594 w 20000"/>
                                      <a:gd name="T61" fmla="*/ 2816 h 20000"/>
                                      <a:gd name="T62" fmla="*/ 2594 w 20000"/>
                                      <a:gd name="T63" fmla="*/ 128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2176" y="248"/>
                                        </a:moveTo>
                                        <a:lnTo>
                                          <a:pt x="2845" y="0"/>
                                        </a:lnTo>
                                        <a:lnTo>
                                          <a:pt x="5649" y="0"/>
                                        </a:lnTo>
                                        <a:lnTo>
                                          <a:pt x="8452" y="0"/>
                                        </a:lnTo>
                                        <a:lnTo>
                                          <a:pt x="9079" y="0"/>
                                        </a:lnTo>
                                        <a:lnTo>
                                          <a:pt x="15816" y="4058"/>
                                        </a:lnTo>
                                        <a:lnTo>
                                          <a:pt x="15816" y="5176"/>
                                        </a:lnTo>
                                        <a:lnTo>
                                          <a:pt x="18201" y="7288"/>
                                        </a:lnTo>
                                        <a:lnTo>
                                          <a:pt x="17573" y="8571"/>
                                        </a:lnTo>
                                        <a:lnTo>
                                          <a:pt x="17573" y="9896"/>
                                        </a:lnTo>
                                        <a:lnTo>
                                          <a:pt x="17992" y="10725"/>
                                        </a:lnTo>
                                        <a:lnTo>
                                          <a:pt x="18201" y="10932"/>
                                        </a:lnTo>
                                        <a:lnTo>
                                          <a:pt x="18661" y="11346"/>
                                        </a:lnTo>
                                        <a:lnTo>
                                          <a:pt x="18661" y="11843"/>
                                        </a:lnTo>
                                        <a:lnTo>
                                          <a:pt x="18201" y="12008"/>
                                        </a:lnTo>
                                        <a:lnTo>
                                          <a:pt x="18661" y="13085"/>
                                        </a:lnTo>
                                        <a:lnTo>
                                          <a:pt x="18201" y="14161"/>
                                        </a:lnTo>
                                        <a:lnTo>
                                          <a:pt x="18661" y="15487"/>
                                        </a:lnTo>
                                        <a:lnTo>
                                          <a:pt x="18828" y="16936"/>
                                        </a:lnTo>
                                        <a:lnTo>
                                          <a:pt x="19707" y="17184"/>
                                        </a:lnTo>
                                        <a:lnTo>
                                          <a:pt x="19958" y="17598"/>
                                        </a:lnTo>
                                        <a:lnTo>
                                          <a:pt x="19958" y="18012"/>
                                        </a:lnTo>
                                        <a:lnTo>
                                          <a:pt x="19289" y="18675"/>
                                        </a:lnTo>
                                        <a:lnTo>
                                          <a:pt x="17992" y="19089"/>
                                        </a:lnTo>
                                        <a:lnTo>
                                          <a:pt x="17113" y="19296"/>
                                        </a:lnTo>
                                        <a:lnTo>
                                          <a:pt x="16444" y="19710"/>
                                        </a:lnTo>
                                        <a:lnTo>
                                          <a:pt x="16444" y="19296"/>
                                        </a:lnTo>
                                        <a:lnTo>
                                          <a:pt x="15816" y="19296"/>
                                        </a:lnTo>
                                        <a:lnTo>
                                          <a:pt x="15397" y="19710"/>
                                        </a:lnTo>
                                        <a:lnTo>
                                          <a:pt x="14728" y="19959"/>
                                        </a:lnTo>
                                        <a:lnTo>
                                          <a:pt x="13640" y="19959"/>
                                        </a:lnTo>
                                        <a:lnTo>
                                          <a:pt x="13431" y="19959"/>
                                        </a:lnTo>
                                        <a:lnTo>
                                          <a:pt x="12594" y="19959"/>
                                        </a:lnTo>
                                        <a:lnTo>
                                          <a:pt x="11925" y="19710"/>
                                        </a:lnTo>
                                        <a:lnTo>
                                          <a:pt x="11297" y="19959"/>
                                        </a:lnTo>
                                        <a:lnTo>
                                          <a:pt x="10795" y="19710"/>
                                        </a:lnTo>
                                        <a:lnTo>
                                          <a:pt x="9540" y="19959"/>
                                        </a:lnTo>
                                        <a:lnTo>
                                          <a:pt x="9079" y="19710"/>
                                        </a:lnTo>
                                        <a:lnTo>
                                          <a:pt x="9079" y="18675"/>
                                        </a:lnTo>
                                        <a:lnTo>
                                          <a:pt x="8033" y="16315"/>
                                        </a:lnTo>
                                        <a:lnTo>
                                          <a:pt x="7364" y="15901"/>
                                        </a:lnTo>
                                        <a:lnTo>
                                          <a:pt x="6276" y="15487"/>
                                        </a:lnTo>
                                        <a:lnTo>
                                          <a:pt x="6067" y="15487"/>
                                        </a:lnTo>
                                        <a:lnTo>
                                          <a:pt x="5649" y="15238"/>
                                        </a:lnTo>
                                        <a:lnTo>
                                          <a:pt x="4979" y="15238"/>
                                        </a:lnTo>
                                        <a:lnTo>
                                          <a:pt x="4351" y="14824"/>
                                        </a:lnTo>
                                        <a:lnTo>
                                          <a:pt x="3933" y="14576"/>
                                        </a:lnTo>
                                        <a:lnTo>
                                          <a:pt x="3264" y="14576"/>
                                        </a:lnTo>
                                        <a:lnTo>
                                          <a:pt x="2594" y="13540"/>
                                        </a:lnTo>
                                        <a:lnTo>
                                          <a:pt x="1715" y="11843"/>
                                        </a:lnTo>
                                        <a:lnTo>
                                          <a:pt x="669" y="10725"/>
                                        </a:lnTo>
                                        <a:lnTo>
                                          <a:pt x="0" y="9648"/>
                                        </a:lnTo>
                                        <a:lnTo>
                                          <a:pt x="0" y="8157"/>
                                        </a:lnTo>
                                        <a:lnTo>
                                          <a:pt x="0" y="7288"/>
                                        </a:lnTo>
                                        <a:lnTo>
                                          <a:pt x="0" y="6460"/>
                                        </a:lnTo>
                                        <a:lnTo>
                                          <a:pt x="1088" y="6253"/>
                                        </a:lnTo>
                                        <a:lnTo>
                                          <a:pt x="2176" y="5176"/>
                                        </a:lnTo>
                                        <a:lnTo>
                                          <a:pt x="2845" y="4513"/>
                                        </a:lnTo>
                                        <a:lnTo>
                                          <a:pt x="2845" y="3644"/>
                                        </a:lnTo>
                                        <a:lnTo>
                                          <a:pt x="2176" y="3478"/>
                                        </a:lnTo>
                                        <a:lnTo>
                                          <a:pt x="2176" y="3023"/>
                                        </a:lnTo>
                                        <a:lnTo>
                                          <a:pt x="2594" y="2816"/>
                                        </a:lnTo>
                                        <a:lnTo>
                                          <a:pt x="2594" y="2360"/>
                                        </a:lnTo>
                                        <a:lnTo>
                                          <a:pt x="2594" y="1284"/>
                                        </a:lnTo>
                                        <a:lnTo>
                                          <a:pt x="2176" y="248"/>
                                        </a:lnTo>
                                        <a:close/>
                                      </a:path>
                                    </a:pathLst>
                                  </a:custGeom>
                                  <a:solidFill>
                                    <a:srgbClr val="86C3A1"/>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71" name="Freeform 99">
                                    <a:extLst>
                                      <a:ext uri="{FF2B5EF4-FFF2-40B4-BE49-F238E27FC236}">
                                        <a16:creationId xmlns:a16="http://schemas.microsoft.com/office/drawing/2014/main" id="{AD8B1B05-49DA-4D39-A4D5-20C33EAA3326}"/>
                                      </a:ext>
                                    </a:extLst>
                                  </p:cNvPr>
                                  <p:cNvSpPr>
                                    <a:spLocks/>
                                  </p:cNvSpPr>
                                  <p:nvPr/>
                                </p:nvSpPr>
                                <p:spPr bwMode="auto">
                                  <a:xfrm>
                                    <a:off x="5799790" y="2385410"/>
                                    <a:ext cx="74717" cy="203134"/>
                                  </a:xfrm>
                                  <a:custGeom>
                                    <a:avLst/>
                                    <a:gdLst>
                                      <a:gd name="T0" fmla="*/ 2532 w 20000"/>
                                      <a:gd name="T1" fmla="*/ 0 h 20000"/>
                                      <a:gd name="T2" fmla="*/ 5316 w 20000"/>
                                      <a:gd name="T3" fmla="*/ 0 h 20000"/>
                                      <a:gd name="T4" fmla="*/ 9367 w 20000"/>
                                      <a:gd name="T5" fmla="*/ 0 h 20000"/>
                                      <a:gd name="T6" fmla="*/ 11899 w 20000"/>
                                      <a:gd name="T7" fmla="*/ 2396 h 20000"/>
                                      <a:gd name="T8" fmla="*/ 15696 w 20000"/>
                                      <a:gd name="T9" fmla="*/ 3779 h 20000"/>
                                      <a:gd name="T10" fmla="*/ 17215 w 20000"/>
                                      <a:gd name="T11" fmla="*/ 5622 h 20000"/>
                                      <a:gd name="T12" fmla="*/ 19747 w 20000"/>
                                      <a:gd name="T13" fmla="*/ 7097 h 20000"/>
                                      <a:gd name="T14" fmla="*/ 19747 w 20000"/>
                                      <a:gd name="T15" fmla="*/ 17143 h 20000"/>
                                      <a:gd name="T16" fmla="*/ 19747 w 20000"/>
                                      <a:gd name="T17" fmla="*/ 17512 h 20000"/>
                                      <a:gd name="T18" fmla="*/ 19747 w 20000"/>
                                      <a:gd name="T19" fmla="*/ 19447 h 20000"/>
                                      <a:gd name="T20" fmla="*/ 17215 w 20000"/>
                                      <a:gd name="T21" fmla="*/ 19447 h 20000"/>
                                      <a:gd name="T22" fmla="*/ 13165 w 20000"/>
                                      <a:gd name="T23" fmla="*/ 19908 h 20000"/>
                                      <a:gd name="T24" fmla="*/ 9367 w 20000"/>
                                      <a:gd name="T25" fmla="*/ 18525 h 20000"/>
                                      <a:gd name="T26" fmla="*/ 6582 w 20000"/>
                                      <a:gd name="T27" fmla="*/ 15668 h 20000"/>
                                      <a:gd name="T28" fmla="*/ 6582 w 20000"/>
                                      <a:gd name="T29" fmla="*/ 13272 h 20000"/>
                                      <a:gd name="T30" fmla="*/ 6582 w 20000"/>
                                      <a:gd name="T31" fmla="*/ 11429 h 20000"/>
                                      <a:gd name="T32" fmla="*/ 9367 w 20000"/>
                                      <a:gd name="T33" fmla="*/ 9954 h 20000"/>
                                      <a:gd name="T34" fmla="*/ 6582 w 20000"/>
                                      <a:gd name="T35" fmla="*/ 8479 h 20000"/>
                                      <a:gd name="T36" fmla="*/ 6582 w 20000"/>
                                      <a:gd name="T37" fmla="*/ 7558 h 20000"/>
                                      <a:gd name="T38" fmla="*/ 6582 w 20000"/>
                                      <a:gd name="T39" fmla="*/ 6175 h 20000"/>
                                      <a:gd name="T40" fmla="*/ 2532 w 20000"/>
                                      <a:gd name="T41" fmla="*/ 5622 h 20000"/>
                                      <a:gd name="T42" fmla="*/ 5316 w 20000"/>
                                      <a:gd name="T43" fmla="*/ 3779 h 20000"/>
                                      <a:gd name="T44" fmla="*/ 5316 w 20000"/>
                                      <a:gd name="T45" fmla="*/ 2396 h 20000"/>
                                      <a:gd name="T46" fmla="*/ 0 w 20000"/>
                                      <a:gd name="T47" fmla="*/ 922 h 20000"/>
                                      <a:gd name="T48" fmla="*/ 2532 w 20000"/>
                                      <a:gd name="T4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00" h="20000">
                                        <a:moveTo>
                                          <a:pt x="2532" y="0"/>
                                        </a:moveTo>
                                        <a:lnTo>
                                          <a:pt x="5316" y="0"/>
                                        </a:lnTo>
                                        <a:lnTo>
                                          <a:pt x="9367" y="0"/>
                                        </a:lnTo>
                                        <a:lnTo>
                                          <a:pt x="11899" y="2396"/>
                                        </a:lnTo>
                                        <a:lnTo>
                                          <a:pt x="15696" y="3779"/>
                                        </a:lnTo>
                                        <a:lnTo>
                                          <a:pt x="17215" y="5622"/>
                                        </a:lnTo>
                                        <a:lnTo>
                                          <a:pt x="19747" y="7097"/>
                                        </a:lnTo>
                                        <a:lnTo>
                                          <a:pt x="19747" y="17143"/>
                                        </a:lnTo>
                                        <a:lnTo>
                                          <a:pt x="19747" y="17512"/>
                                        </a:lnTo>
                                        <a:lnTo>
                                          <a:pt x="19747" y="19447"/>
                                        </a:lnTo>
                                        <a:lnTo>
                                          <a:pt x="17215" y="19447"/>
                                        </a:lnTo>
                                        <a:lnTo>
                                          <a:pt x="13165" y="19908"/>
                                        </a:lnTo>
                                        <a:lnTo>
                                          <a:pt x="9367" y="18525"/>
                                        </a:lnTo>
                                        <a:lnTo>
                                          <a:pt x="6582" y="15668"/>
                                        </a:lnTo>
                                        <a:lnTo>
                                          <a:pt x="6582" y="13272"/>
                                        </a:lnTo>
                                        <a:lnTo>
                                          <a:pt x="6582" y="11429"/>
                                        </a:lnTo>
                                        <a:lnTo>
                                          <a:pt x="9367" y="9954"/>
                                        </a:lnTo>
                                        <a:lnTo>
                                          <a:pt x="6582" y="8479"/>
                                        </a:lnTo>
                                        <a:lnTo>
                                          <a:pt x="6582" y="7558"/>
                                        </a:lnTo>
                                        <a:lnTo>
                                          <a:pt x="6582" y="6175"/>
                                        </a:lnTo>
                                        <a:lnTo>
                                          <a:pt x="2532" y="5622"/>
                                        </a:lnTo>
                                        <a:lnTo>
                                          <a:pt x="5316" y="3779"/>
                                        </a:lnTo>
                                        <a:lnTo>
                                          <a:pt x="5316" y="2396"/>
                                        </a:lnTo>
                                        <a:lnTo>
                                          <a:pt x="0" y="922"/>
                                        </a:lnTo>
                                        <a:lnTo>
                                          <a:pt x="2532" y="0"/>
                                        </a:lnTo>
                                        <a:close/>
                                      </a:path>
                                    </a:pathLst>
                                  </a:custGeom>
                                  <a:solidFill>
                                    <a:srgbClr val="86C3A1"/>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72" name="Freeform 96">
                                    <a:extLst>
                                      <a:ext uri="{FF2B5EF4-FFF2-40B4-BE49-F238E27FC236}">
                                        <a16:creationId xmlns:a16="http://schemas.microsoft.com/office/drawing/2014/main" id="{AF650FDC-761F-4FB8-BE91-E22FFBDB1D63}"/>
                                      </a:ext>
                                    </a:extLst>
                                  </p:cNvPr>
                                  <p:cNvSpPr>
                                    <a:spLocks/>
                                  </p:cNvSpPr>
                                  <p:nvPr/>
                                </p:nvSpPr>
                                <p:spPr bwMode="auto">
                                  <a:xfrm>
                                    <a:off x="7037274" y="2674936"/>
                                    <a:ext cx="228818" cy="233488"/>
                                  </a:xfrm>
                                  <a:custGeom>
                                    <a:avLst/>
                                    <a:gdLst>
                                      <a:gd name="T0" fmla="*/ 4245 w 20000"/>
                                      <a:gd name="T1" fmla="*/ 1280 h 20000"/>
                                      <a:gd name="T2" fmla="*/ 4735 w 20000"/>
                                      <a:gd name="T3" fmla="*/ 800 h 20000"/>
                                      <a:gd name="T4" fmla="*/ 7673 w 20000"/>
                                      <a:gd name="T5" fmla="*/ 1280 h 20000"/>
                                      <a:gd name="T6" fmla="*/ 8898 w 20000"/>
                                      <a:gd name="T7" fmla="*/ 2080 h 20000"/>
                                      <a:gd name="T8" fmla="*/ 9388 w 20000"/>
                                      <a:gd name="T9" fmla="*/ 1280 h 20000"/>
                                      <a:gd name="T10" fmla="*/ 11429 w 20000"/>
                                      <a:gd name="T11" fmla="*/ 1280 h 20000"/>
                                      <a:gd name="T12" fmla="*/ 14367 w 20000"/>
                                      <a:gd name="T13" fmla="*/ 1280 h 20000"/>
                                      <a:gd name="T14" fmla="*/ 16571 w 20000"/>
                                      <a:gd name="T15" fmla="*/ 0 h 20000"/>
                                      <a:gd name="T16" fmla="*/ 16571 w 20000"/>
                                      <a:gd name="T17" fmla="*/ 800 h 20000"/>
                                      <a:gd name="T18" fmla="*/ 17796 w 20000"/>
                                      <a:gd name="T19" fmla="*/ 1280 h 20000"/>
                                      <a:gd name="T20" fmla="*/ 17796 w 20000"/>
                                      <a:gd name="T21" fmla="*/ 2480 h 20000"/>
                                      <a:gd name="T22" fmla="*/ 18204 w 20000"/>
                                      <a:gd name="T23" fmla="*/ 4560 h 20000"/>
                                      <a:gd name="T24" fmla="*/ 19918 w 20000"/>
                                      <a:gd name="T25" fmla="*/ 7840 h 20000"/>
                                      <a:gd name="T26" fmla="*/ 18204 w 20000"/>
                                      <a:gd name="T27" fmla="*/ 9920 h 20000"/>
                                      <a:gd name="T28" fmla="*/ 15673 w 20000"/>
                                      <a:gd name="T29" fmla="*/ 14080 h 20000"/>
                                      <a:gd name="T30" fmla="*/ 15673 w 20000"/>
                                      <a:gd name="T31" fmla="*/ 18240 h 20000"/>
                                      <a:gd name="T32" fmla="*/ 10204 w 20000"/>
                                      <a:gd name="T33" fmla="*/ 18240 h 20000"/>
                                      <a:gd name="T34" fmla="*/ 4735 w 20000"/>
                                      <a:gd name="T35" fmla="*/ 18240 h 20000"/>
                                      <a:gd name="T36" fmla="*/ 3429 w 20000"/>
                                      <a:gd name="T37" fmla="*/ 18640 h 20000"/>
                                      <a:gd name="T38" fmla="*/ 1306 w 20000"/>
                                      <a:gd name="T39" fmla="*/ 19920 h 20000"/>
                                      <a:gd name="T40" fmla="*/ 1306 w 20000"/>
                                      <a:gd name="T41" fmla="*/ 19440 h 20000"/>
                                      <a:gd name="T42" fmla="*/ 0 w 20000"/>
                                      <a:gd name="T43" fmla="*/ 19440 h 20000"/>
                                      <a:gd name="T44" fmla="*/ 490 w 20000"/>
                                      <a:gd name="T45" fmla="*/ 14880 h 20000"/>
                                      <a:gd name="T46" fmla="*/ 1306 w 20000"/>
                                      <a:gd name="T47" fmla="*/ 12880 h 20000"/>
                                      <a:gd name="T48" fmla="*/ 2531 w 20000"/>
                                      <a:gd name="T49" fmla="*/ 10800 h 20000"/>
                                      <a:gd name="T50" fmla="*/ 4735 w 20000"/>
                                      <a:gd name="T51" fmla="*/ 8720 h 20000"/>
                                      <a:gd name="T52" fmla="*/ 6041 w 20000"/>
                                      <a:gd name="T53" fmla="*/ 7520 h 20000"/>
                                      <a:gd name="T54" fmla="*/ 4735 w 20000"/>
                                      <a:gd name="T55" fmla="*/ 5360 h 20000"/>
                                      <a:gd name="T56" fmla="*/ 4735 w 20000"/>
                                      <a:gd name="T57" fmla="*/ 4080 h 20000"/>
                                      <a:gd name="T58" fmla="*/ 4735 w 20000"/>
                                      <a:gd name="T59" fmla="*/ 2480 h 20000"/>
                                      <a:gd name="T60" fmla="*/ 4245 w 20000"/>
                                      <a:gd name="T61" fmla="*/ 128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000" h="20000">
                                        <a:moveTo>
                                          <a:pt x="4245" y="1280"/>
                                        </a:moveTo>
                                        <a:lnTo>
                                          <a:pt x="4735" y="800"/>
                                        </a:lnTo>
                                        <a:lnTo>
                                          <a:pt x="7673" y="1280"/>
                                        </a:lnTo>
                                        <a:lnTo>
                                          <a:pt x="8898" y="2080"/>
                                        </a:lnTo>
                                        <a:lnTo>
                                          <a:pt x="9388" y="1280"/>
                                        </a:lnTo>
                                        <a:lnTo>
                                          <a:pt x="11429" y="1280"/>
                                        </a:lnTo>
                                        <a:lnTo>
                                          <a:pt x="14367" y="1280"/>
                                        </a:lnTo>
                                        <a:lnTo>
                                          <a:pt x="16571" y="0"/>
                                        </a:lnTo>
                                        <a:lnTo>
                                          <a:pt x="16571" y="800"/>
                                        </a:lnTo>
                                        <a:lnTo>
                                          <a:pt x="17796" y="1280"/>
                                        </a:lnTo>
                                        <a:lnTo>
                                          <a:pt x="17796" y="2480"/>
                                        </a:lnTo>
                                        <a:lnTo>
                                          <a:pt x="18204" y="4560"/>
                                        </a:lnTo>
                                        <a:lnTo>
                                          <a:pt x="19918" y="7840"/>
                                        </a:lnTo>
                                        <a:lnTo>
                                          <a:pt x="18204" y="9920"/>
                                        </a:lnTo>
                                        <a:lnTo>
                                          <a:pt x="15673" y="14080"/>
                                        </a:lnTo>
                                        <a:lnTo>
                                          <a:pt x="15673" y="18240"/>
                                        </a:lnTo>
                                        <a:lnTo>
                                          <a:pt x="10204" y="18240"/>
                                        </a:lnTo>
                                        <a:lnTo>
                                          <a:pt x="4735" y="18240"/>
                                        </a:lnTo>
                                        <a:lnTo>
                                          <a:pt x="3429" y="18640"/>
                                        </a:lnTo>
                                        <a:lnTo>
                                          <a:pt x="1306" y="19920"/>
                                        </a:lnTo>
                                        <a:lnTo>
                                          <a:pt x="1306" y="19440"/>
                                        </a:lnTo>
                                        <a:lnTo>
                                          <a:pt x="0" y="19440"/>
                                        </a:lnTo>
                                        <a:lnTo>
                                          <a:pt x="490" y="14880"/>
                                        </a:lnTo>
                                        <a:lnTo>
                                          <a:pt x="1306" y="12880"/>
                                        </a:lnTo>
                                        <a:lnTo>
                                          <a:pt x="2531" y="10800"/>
                                        </a:lnTo>
                                        <a:lnTo>
                                          <a:pt x="4735" y="8720"/>
                                        </a:lnTo>
                                        <a:lnTo>
                                          <a:pt x="6041" y="7520"/>
                                        </a:lnTo>
                                        <a:lnTo>
                                          <a:pt x="4735" y="5360"/>
                                        </a:lnTo>
                                        <a:lnTo>
                                          <a:pt x="4735" y="4080"/>
                                        </a:lnTo>
                                        <a:lnTo>
                                          <a:pt x="4735" y="2480"/>
                                        </a:lnTo>
                                        <a:lnTo>
                                          <a:pt x="4245" y="1280"/>
                                        </a:lnTo>
                                        <a:close/>
                                      </a:path>
                                    </a:pathLst>
                                  </a:custGeom>
                                  <a:solidFill>
                                    <a:srgbClr val="86C3A1"/>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73" name="Freeform 95">
                                    <a:extLst>
                                      <a:ext uri="{FF2B5EF4-FFF2-40B4-BE49-F238E27FC236}">
                                        <a16:creationId xmlns:a16="http://schemas.microsoft.com/office/drawing/2014/main" id="{EF26608B-935D-40B4-9BB4-0C2C3C7996B2}"/>
                                      </a:ext>
                                    </a:extLst>
                                  </p:cNvPr>
                                  <p:cNvSpPr>
                                    <a:spLocks/>
                                  </p:cNvSpPr>
                                  <p:nvPr/>
                                </p:nvSpPr>
                                <p:spPr bwMode="auto">
                                  <a:xfrm>
                                    <a:off x="6313463" y="2621233"/>
                                    <a:ext cx="793857" cy="789188"/>
                                  </a:xfrm>
                                  <a:custGeom>
                                    <a:avLst/>
                                    <a:gdLst>
                                      <a:gd name="T0" fmla="*/ 6565 w 20000"/>
                                      <a:gd name="T1" fmla="*/ 970 h 20000"/>
                                      <a:gd name="T2" fmla="*/ 8376 w 20000"/>
                                      <a:gd name="T3" fmla="*/ 734 h 20000"/>
                                      <a:gd name="T4" fmla="*/ 10212 w 20000"/>
                                      <a:gd name="T5" fmla="*/ 1112 h 20000"/>
                                      <a:gd name="T6" fmla="*/ 11200 w 20000"/>
                                      <a:gd name="T7" fmla="*/ 734 h 20000"/>
                                      <a:gd name="T8" fmla="*/ 12776 w 20000"/>
                                      <a:gd name="T9" fmla="*/ 379 h 20000"/>
                                      <a:gd name="T10" fmla="*/ 13765 w 20000"/>
                                      <a:gd name="T11" fmla="*/ 142 h 20000"/>
                                      <a:gd name="T12" fmla="*/ 14729 w 20000"/>
                                      <a:gd name="T13" fmla="*/ 142 h 20000"/>
                                      <a:gd name="T14" fmla="*/ 15459 w 20000"/>
                                      <a:gd name="T15" fmla="*/ 142 h 20000"/>
                                      <a:gd name="T16" fmla="*/ 16306 w 20000"/>
                                      <a:gd name="T17" fmla="*/ 734 h 20000"/>
                                      <a:gd name="T18" fmla="*/ 17271 w 20000"/>
                                      <a:gd name="T19" fmla="*/ 970 h 20000"/>
                                      <a:gd name="T20" fmla="*/ 18000 w 20000"/>
                                      <a:gd name="T21" fmla="*/ 970 h 20000"/>
                                      <a:gd name="T22" fmla="*/ 18612 w 20000"/>
                                      <a:gd name="T23" fmla="*/ 1112 h 20000"/>
                                      <a:gd name="T24" fmla="*/ 19600 w 20000"/>
                                      <a:gd name="T25" fmla="*/ 2556 h 20000"/>
                                      <a:gd name="T26" fmla="*/ 19600 w 20000"/>
                                      <a:gd name="T27" fmla="*/ 3929 h 20000"/>
                                      <a:gd name="T28" fmla="*/ 18376 w 20000"/>
                                      <a:gd name="T29" fmla="*/ 5751 h 20000"/>
                                      <a:gd name="T30" fmla="*/ 17906 w 20000"/>
                                      <a:gd name="T31" fmla="*/ 7456 h 20000"/>
                                      <a:gd name="T32" fmla="*/ 17412 w 20000"/>
                                      <a:gd name="T33" fmla="*/ 8450 h 20000"/>
                                      <a:gd name="T34" fmla="*/ 17906 w 20000"/>
                                      <a:gd name="T35" fmla="*/ 9325 h 20000"/>
                                      <a:gd name="T36" fmla="*/ 18000 w 20000"/>
                                      <a:gd name="T37" fmla="*/ 10414 h 20000"/>
                                      <a:gd name="T38" fmla="*/ 18000 w 20000"/>
                                      <a:gd name="T39" fmla="*/ 12237 h 20000"/>
                                      <a:gd name="T40" fmla="*/ 19482 w 20000"/>
                                      <a:gd name="T41" fmla="*/ 14462 h 20000"/>
                                      <a:gd name="T42" fmla="*/ 17271 w 20000"/>
                                      <a:gd name="T43" fmla="*/ 15432 h 20000"/>
                                      <a:gd name="T44" fmla="*/ 17035 w 20000"/>
                                      <a:gd name="T45" fmla="*/ 16781 h 20000"/>
                                      <a:gd name="T46" fmla="*/ 16682 w 20000"/>
                                      <a:gd name="T47" fmla="*/ 18130 h 20000"/>
                                      <a:gd name="T48" fmla="*/ 17906 w 20000"/>
                                      <a:gd name="T49" fmla="*/ 19006 h 20000"/>
                                      <a:gd name="T50" fmla="*/ 18000 w 20000"/>
                                      <a:gd name="T51" fmla="*/ 19976 h 20000"/>
                                      <a:gd name="T52" fmla="*/ 17271 w 20000"/>
                                      <a:gd name="T53" fmla="*/ 19598 h 20000"/>
                                      <a:gd name="T54" fmla="*/ 15459 w 20000"/>
                                      <a:gd name="T55" fmla="*/ 17988 h 20000"/>
                                      <a:gd name="T56" fmla="*/ 14847 w 20000"/>
                                      <a:gd name="T57" fmla="*/ 18367 h 20000"/>
                                      <a:gd name="T58" fmla="*/ 13506 w 20000"/>
                                      <a:gd name="T59" fmla="*/ 17396 h 20000"/>
                                      <a:gd name="T60" fmla="*/ 12165 w 20000"/>
                                      <a:gd name="T61" fmla="*/ 17160 h 20000"/>
                                      <a:gd name="T62" fmla="*/ 11200 w 20000"/>
                                      <a:gd name="T63" fmla="*/ 17396 h 20000"/>
                                      <a:gd name="T64" fmla="*/ 10353 w 20000"/>
                                      <a:gd name="T65" fmla="*/ 17396 h 20000"/>
                                      <a:gd name="T66" fmla="*/ 10212 w 20000"/>
                                      <a:gd name="T67" fmla="*/ 16047 h 20000"/>
                                      <a:gd name="T68" fmla="*/ 9976 w 20000"/>
                                      <a:gd name="T69" fmla="*/ 14201 h 20000"/>
                                      <a:gd name="T70" fmla="*/ 8753 w 20000"/>
                                      <a:gd name="T71" fmla="*/ 12852 h 20000"/>
                                      <a:gd name="T72" fmla="*/ 7647 w 20000"/>
                                      <a:gd name="T73" fmla="*/ 13586 h 20000"/>
                                      <a:gd name="T74" fmla="*/ 6565 w 20000"/>
                                      <a:gd name="T75" fmla="*/ 13964 h 20000"/>
                                      <a:gd name="T76" fmla="*/ 4847 w 20000"/>
                                      <a:gd name="T77" fmla="*/ 13231 h 20000"/>
                                      <a:gd name="T78" fmla="*/ 4612 w 20000"/>
                                      <a:gd name="T79" fmla="*/ 12379 h 20000"/>
                                      <a:gd name="T80" fmla="*/ 1929 w 20000"/>
                                      <a:gd name="T81" fmla="*/ 11882 h 20000"/>
                                      <a:gd name="T82" fmla="*/ 729 w 20000"/>
                                      <a:gd name="T83" fmla="*/ 11882 h 20000"/>
                                      <a:gd name="T84" fmla="*/ 376 w 20000"/>
                                      <a:gd name="T85" fmla="*/ 11645 h 20000"/>
                                      <a:gd name="T86" fmla="*/ 729 w 20000"/>
                                      <a:gd name="T87" fmla="*/ 10414 h 20000"/>
                                      <a:gd name="T88" fmla="*/ 1435 w 20000"/>
                                      <a:gd name="T89" fmla="*/ 10651 h 20000"/>
                                      <a:gd name="T90" fmla="*/ 2306 w 20000"/>
                                      <a:gd name="T91" fmla="*/ 10414 h 20000"/>
                                      <a:gd name="T92" fmla="*/ 3035 w 20000"/>
                                      <a:gd name="T93" fmla="*/ 10296 h 20000"/>
                                      <a:gd name="T94" fmla="*/ 4000 w 20000"/>
                                      <a:gd name="T95" fmla="*/ 9041 h 20000"/>
                                      <a:gd name="T96" fmla="*/ 4518 w 20000"/>
                                      <a:gd name="T97" fmla="*/ 7456 h 20000"/>
                                      <a:gd name="T98" fmla="*/ 5224 w 20000"/>
                                      <a:gd name="T99" fmla="*/ 6722 h 20000"/>
                                      <a:gd name="T100" fmla="*/ 5835 w 20000"/>
                                      <a:gd name="T101" fmla="*/ 5278 h 20000"/>
                                      <a:gd name="T102" fmla="*/ 6071 w 20000"/>
                                      <a:gd name="T103" fmla="*/ 3550 h 20000"/>
                                      <a:gd name="T104" fmla="*/ 6565 w 20000"/>
                                      <a:gd name="T105" fmla="*/ 170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6565" y="1704"/>
                                        </a:moveTo>
                                        <a:lnTo>
                                          <a:pt x="6565" y="1112"/>
                                        </a:lnTo>
                                        <a:lnTo>
                                          <a:pt x="6565" y="970"/>
                                        </a:lnTo>
                                        <a:lnTo>
                                          <a:pt x="7059" y="615"/>
                                        </a:lnTo>
                                        <a:lnTo>
                                          <a:pt x="7647" y="142"/>
                                        </a:lnTo>
                                        <a:lnTo>
                                          <a:pt x="8376" y="734"/>
                                        </a:lnTo>
                                        <a:lnTo>
                                          <a:pt x="8988" y="970"/>
                                        </a:lnTo>
                                        <a:lnTo>
                                          <a:pt x="9624" y="1112"/>
                                        </a:lnTo>
                                        <a:lnTo>
                                          <a:pt x="10212" y="1112"/>
                                        </a:lnTo>
                                        <a:lnTo>
                                          <a:pt x="10588" y="1349"/>
                                        </a:lnTo>
                                        <a:lnTo>
                                          <a:pt x="10965" y="734"/>
                                        </a:lnTo>
                                        <a:lnTo>
                                          <a:pt x="11200" y="734"/>
                                        </a:lnTo>
                                        <a:lnTo>
                                          <a:pt x="11788" y="734"/>
                                        </a:lnTo>
                                        <a:lnTo>
                                          <a:pt x="12165" y="615"/>
                                        </a:lnTo>
                                        <a:lnTo>
                                          <a:pt x="12776" y="379"/>
                                        </a:lnTo>
                                        <a:lnTo>
                                          <a:pt x="13129" y="379"/>
                                        </a:lnTo>
                                        <a:lnTo>
                                          <a:pt x="13506" y="379"/>
                                        </a:lnTo>
                                        <a:lnTo>
                                          <a:pt x="13765" y="142"/>
                                        </a:lnTo>
                                        <a:lnTo>
                                          <a:pt x="13859" y="0"/>
                                        </a:lnTo>
                                        <a:lnTo>
                                          <a:pt x="14353" y="142"/>
                                        </a:lnTo>
                                        <a:lnTo>
                                          <a:pt x="14729" y="142"/>
                                        </a:lnTo>
                                        <a:lnTo>
                                          <a:pt x="14847" y="379"/>
                                        </a:lnTo>
                                        <a:lnTo>
                                          <a:pt x="15341" y="379"/>
                                        </a:lnTo>
                                        <a:lnTo>
                                          <a:pt x="15459" y="142"/>
                                        </a:lnTo>
                                        <a:lnTo>
                                          <a:pt x="15835" y="142"/>
                                        </a:lnTo>
                                        <a:lnTo>
                                          <a:pt x="16306" y="379"/>
                                        </a:lnTo>
                                        <a:lnTo>
                                          <a:pt x="16306" y="734"/>
                                        </a:lnTo>
                                        <a:lnTo>
                                          <a:pt x="16682" y="970"/>
                                        </a:lnTo>
                                        <a:lnTo>
                                          <a:pt x="17035" y="1112"/>
                                        </a:lnTo>
                                        <a:lnTo>
                                          <a:pt x="17271" y="970"/>
                                        </a:lnTo>
                                        <a:lnTo>
                                          <a:pt x="17412" y="734"/>
                                        </a:lnTo>
                                        <a:lnTo>
                                          <a:pt x="17412" y="970"/>
                                        </a:lnTo>
                                        <a:lnTo>
                                          <a:pt x="18000" y="970"/>
                                        </a:lnTo>
                                        <a:lnTo>
                                          <a:pt x="18000" y="734"/>
                                        </a:lnTo>
                                        <a:lnTo>
                                          <a:pt x="18235" y="734"/>
                                        </a:lnTo>
                                        <a:lnTo>
                                          <a:pt x="18612" y="1112"/>
                                        </a:lnTo>
                                        <a:lnTo>
                                          <a:pt x="19482" y="1704"/>
                                        </a:lnTo>
                                        <a:lnTo>
                                          <a:pt x="19600" y="2083"/>
                                        </a:lnTo>
                                        <a:lnTo>
                                          <a:pt x="19600" y="2556"/>
                                        </a:lnTo>
                                        <a:lnTo>
                                          <a:pt x="19600" y="2935"/>
                                        </a:lnTo>
                                        <a:lnTo>
                                          <a:pt x="19976" y="3550"/>
                                        </a:lnTo>
                                        <a:lnTo>
                                          <a:pt x="19600" y="3929"/>
                                        </a:lnTo>
                                        <a:lnTo>
                                          <a:pt x="18988" y="4544"/>
                                        </a:lnTo>
                                        <a:lnTo>
                                          <a:pt x="18612" y="5136"/>
                                        </a:lnTo>
                                        <a:lnTo>
                                          <a:pt x="18376" y="5751"/>
                                        </a:lnTo>
                                        <a:lnTo>
                                          <a:pt x="18235" y="7101"/>
                                        </a:lnTo>
                                        <a:lnTo>
                                          <a:pt x="18235" y="7219"/>
                                        </a:lnTo>
                                        <a:lnTo>
                                          <a:pt x="17906" y="7456"/>
                                        </a:lnTo>
                                        <a:lnTo>
                                          <a:pt x="17647" y="8071"/>
                                        </a:lnTo>
                                        <a:lnTo>
                                          <a:pt x="17412" y="8331"/>
                                        </a:lnTo>
                                        <a:lnTo>
                                          <a:pt x="17412" y="8450"/>
                                        </a:lnTo>
                                        <a:lnTo>
                                          <a:pt x="17647" y="8805"/>
                                        </a:lnTo>
                                        <a:lnTo>
                                          <a:pt x="17906" y="9041"/>
                                        </a:lnTo>
                                        <a:lnTo>
                                          <a:pt x="17906" y="9325"/>
                                        </a:lnTo>
                                        <a:lnTo>
                                          <a:pt x="17906" y="9680"/>
                                        </a:lnTo>
                                        <a:lnTo>
                                          <a:pt x="18000" y="10296"/>
                                        </a:lnTo>
                                        <a:lnTo>
                                          <a:pt x="18000" y="10414"/>
                                        </a:lnTo>
                                        <a:lnTo>
                                          <a:pt x="18000" y="10888"/>
                                        </a:lnTo>
                                        <a:lnTo>
                                          <a:pt x="18000" y="11408"/>
                                        </a:lnTo>
                                        <a:lnTo>
                                          <a:pt x="18000" y="12237"/>
                                        </a:lnTo>
                                        <a:lnTo>
                                          <a:pt x="18376" y="12852"/>
                                        </a:lnTo>
                                        <a:lnTo>
                                          <a:pt x="18988" y="13491"/>
                                        </a:lnTo>
                                        <a:lnTo>
                                          <a:pt x="19482" y="14462"/>
                                        </a:lnTo>
                                        <a:lnTo>
                                          <a:pt x="17412" y="14556"/>
                                        </a:lnTo>
                                        <a:lnTo>
                                          <a:pt x="17412" y="14840"/>
                                        </a:lnTo>
                                        <a:lnTo>
                                          <a:pt x="17271" y="15432"/>
                                        </a:lnTo>
                                        <a:lnTo>
                                          <a:pt x="16918" y="15811"/>
                                        </a:lnTo>
                                        <a:lnTo>
                                          <a:pt x="17035" y="16047"/>
                                        </a:lnTo>
                                        <a:lnTo>
                                          <a:pt x="17035" y="16781"/>
                                        </a:lnTo>
                                        <a:lnTo>
                                          <a:pt x="16918" y="17160"/>
                                        </a:lnTo>
                                        <a:lnTo>
                                          <a:pt x="16918" y="17633"/>
                                        </a:lnTo>
                                        <a:lnTo>
                                          <a:pt x="16682" y="18130"/>
                                        </a:lnTo>
                                        <a:lnTo>
                                          <a:pt x="16918" y="18367"/>
                                        </a:lnTo>
                                        <a:lnTo>
                                          <a:pt x="17412" y="18722"/>
                                        </a:lnTo>
                                        <a:lnTo>
                                          <a:pt x="17906" y="19006"/>
                                        </a:lnTo>
                                        <a:lnTo>
                                          <a:pt x="17906" y="18722"/>
                                        </a:lnTo>
                                        <a:lnTo>
                                          <a:pt x="18235" y="18722"/>
                                        </a:lnTo>
                                        <a:lnTo>
                                          <a:pt x="18000" y="19976"/>
                                        </a:lnTo>
                                        <a:lnTo>
                                          <a:pt x="18000" y="19716"/>
                                        </a:lnTo>
                                        <a:lnTo>
                                          <a:pt x="17412" y="19976"/>
                                        </a:lnTo>
                                        <a:lnTo>
                                          <a:pt x="17271" y="19598"/>
                                        </a:lnTo>
                                        <a:lnTo>
                                          <a:pt x="16682" y="18722"/>
                                        </a:lnTo>
                                        <a:lnTo>
                                          <a:pt x="16071" y="18722"/>
                                        </a:lnTo>
                                        <a:lnTo>
                                          <a:pt x="15459" y="17988"/>
                                        </a:lnTo>
                                        <a:lnTo>
                                          <a:pt x="15341" y="17988"/>
                                        </a:lnTo>
                                        <a:lnTo>
                                          <a:pt x="15341" y="18367"/>
                                        </a:lnTo>
                                        <a:lnTo>
                                          <a:pt x="14847" y="18367"/>
                                        </a:lnTo>
                                        <a:lnTo>
                                          <a:pt x="14471" y="18367"/>
                                        </a:lnTo>
                                        <a:lnTo>
                                          <a:pt x="13765" y="17988"/>
                                        </a:lnTo>
                                        <a:lnTo>
                                          <a:pt x="13506" y="17396"/>
                                        </a:lnTo>
                                        <a:lnTo>
                                          <a:pt x="12776" y="17988"/>
                                        </a:lnTo>
                                        <a:lnTo>
                                          <a:pt x="12541" y="17396"/>
                                        </a:lnTo>
                                        <a:lnTo>
                                          <a:pt x="12165" y="17160"/>
                                        </a:lnTo>
                                        <a:lnTo>
                                          <a:pt x="12165" y="17396"/>
                                        </a:lnTo>
                                        <a:lnTo>
                                          <a:pt x="11788" y="17160"/>
                                        </a:lnTo>
                                        <a:lnTo>
                                          <a:pt x="11200" y="17396"/>
                                        </a:lnTo>
                                        <a:lnTo>
                                          <a:pt x="10706" y="17396"/>
                                        </a:lnTo>
                                        <a:lnTo>
                                          <a:pt x="10588" y="17633"/>
                                        </a:lnTo>
                                        <a:lnTo>
                                          <a:pt x="10353" y="17396"/>
                                        </a:lnTo>
                                        <a:lnTo>
                                          <a:pt x="10353" y="17018"/>
                                        </a:lnTo>
                                        <a:lnTo>
                                          <a:pt x="10353" y="16166"/>
                                        </a:lnTo>
                                        <a:lnTo>
                                          <a:pt x="10212" y="16047"/>
                                        </a:lnTo>
                                        <a:lnTo>
                                          <a:pt x="9718" y="15574"/>
                                        </a:lnTo>
                                        <a:lnTo>
                                          <a:pt x="10212" y="14840"/>
                                        </a:lnTo>
                                        <a:lnTo>
                                          <a:pt x="9976" y="14201"/>
                                        </a:lnTo>
                                        <a:lnTo>
                                          <a:pt x="9718" y="13491"/>
                                        </a:lnTo>
                                        <a:lnTo>
                                          <a:pt x="8753" y="13491"/>
                                        </a:lnTo>
                                        <a:lnTo>
                                          <a:pt x="8753" y="12852"/>
                                        </a:lnTo>
                                        <a:lnTo>
                                          <a:pt x="8141" y="12970"/>
                                        </a:lnTo>
                                        <a:lnTo>
                                          <a:pt x="7647" y="13231"/>
                                        </a:lnTo>
                                        <a:lnTo>
                                          <a:pt x="7647" y="13586"/>
                                        </a:lnTo>
                                        <a:lnTo>
                                          <a:pt x="7412" y="13586"/>
                                        </a:lnTo>
                                        <a:lnTo>
                                          <a:pt x="7412" y="13964"/>
                                        </a:lnTo>
                                        <a:lnTo>
                                          <a:pt x="6565" y="13964"/>
                                        </a:lnTo>
                                        <a:lnTo>
                                          <a:pt x="6447" y="14201"/>
                                        </a:lnTo>
                                        <a:lnTo>
                                          <a:pt x="5482" y="14201"/>
                                        </a:lnTo>
                                        <a:lnTo>
                                          <a:pt x="4847" y="13231"/>
                                        </a:lnTo>
                                        <a:lnTo>
                                          <a:pt x="4847" y="12970"/>
                                        </a:lnTo>
                                        <a:lnTo>
                                          <a:pt x="4612" y="12615"/>
                                        </a:lnTo>
                                        <a:lnTo>
                                          <a:pt x="4612" y="12379"/>
                                        </a:lnTo>
                                        <a:lnTo>
                                          <a:pt x="4518" y="11882"/>
                                        </a:lnTo>
                                        <a:lnTo>
                                          <a:pt x="3882" y="11882"/>
                                        </a:lnTo>
                                        <a:lnTo>
                                          <a:pt x="1929" y="11882"/>
                                        </a:lnTo>
                                        <a:lnTo>
                                          <a:pt x="1435" y="12000"/>
                                        </a:lnTo>
                                        <a:lnTo>
                                          <a:pt x="1082" y="11882"/>
                                        </a:lnTo>
                                        <a:lnTo>
                                          <a:pt x="729" y="11882"/>
                                        </a:lnTo>
                                        <a:lnTo>
                                          <a:pt x="94" y="11882"/>
                                        </a:lnTo>
                                        <a:lnTo>
                                          <a:pt x="0" y="11645"/>
                                        </a:lnTo>
                                        <a:lnTo>
                                          <a:pt x="376" y="11645"/>
                                        </a:lnTo>
                                        <a:lnTo>
                                          <a:pt x="376" y="11030"/>
                                        </a:lnTo>
                                        <a:lnTo>
                                          <a:pt x="729" y="10651"/>
                                        </a:lnTo>
                                        <a:lnTo>
                                          <a:pt x="729" y="10414"/>
                                        </a:lnTo>
                                        <a:lnTo>
                                          <a:pt x="965" y="10414"/>
                                        </a:lnTo>
                                        <a:lnTo>
                                          <a:pt x="1082" y="10651"/>
                                        </a:lnTo>
                                        <a:lnTo>
                                          <a:pt x="1435" y="10651"/>
                                        </a:lnTo>
                                        <a:lnTo>
                                          <a:pt x="1694" y="10296"/>
                                        </a:lnTo>
                                        <a:lnTo>
                                          <a:pt x="2071" y="10296"/>
                                        </a:lnTo>
                                        <a:lnTo>
                                          <a:pt x="2306" y="10414"/>
                                        </a:lnTo>
                                        <a:lnTo>
                                          <a:pt x="2541" y="10888"/>
                                        </a:lnTo>
                                        <a:lnTo>
                                          <a:pt x="2918" y="10414"/>
                                        </a:lnTo>
                                        <a:lnTo>
                                          <a:pt x="3035" y="10296"/>
                                        </a:lnTo>
                                        <a:lnTo>
                                          <a:pt x="3506" y="10059"/>
                                        </a:lnTo>
                                        <a:lnTo>
                                          <a:pt x="3882" y="9680"/>
                                        </a:lnTo>
                                        <a:lnTo>
                                          <a:pt x="4000" y="9041"/>
                                        </a:lnTo>
                                        <a:lnTo>
                                          <a:pt x="4000" y="8450"/>
                                        </a:lnTo>
                                        <a:lnTo>
                                          <a:pt x="4000" y="7834"/>
                                        </a:lnTo>
                                        <a:lnTo>
                                          <a:pt x="4518" y="7456"/>
                                        </a:lnTo>
                                        <a:lnTo>
                                          <a:pt x="4612" y="7219"/>
                                        </a:lnTo>
                                        <a:lnTo>
                                          <a:pt x="4847" y="6722"/>
                                        </a:lnTo>
                                        <a:lnTo>
                                          <a:pt x="5224" y="6722"/>
                                        </a:lnTo>
                                        <a:lnTo>
                                          <a:pt x="5835" y="6130"/>
                                        </a:lnTo>
                                        <a:lnTo>
                                          <a:pt x="5835" y="5751"/>
                                        </a:lnTo>
                                        <a:lnTo>
                                          <a:pt x="5835" y="5278"/>
                                        </a:lnTo>
                                        <a:lnTo>
                                          <a:pt x="5835" y="4639"/>
                                        </a:lnTo>
                                        <a:lnTo>
                                          <a:pt x="6071" y="4166"/>
                                        </a:lnTo>
                                        <a:lnTo>
                                          <a:pt x="6071" y="3550"/>
                                        </a:lnTo>
                                        <a:lnTo>
                                          <a:pt x="6447" y="2698"/>
                                        </a:lnTo>
                                        <a:lnTo>
                                          <a:pt x="6565" y="2320"/>
                                        </a:lnTo>
                                        <a:lnTo>
                                          <a:pt x="6565" y="1704"/>
                                        </a:lnTo>
                                        <a:close/>
                                      </a:path>
                                    </a:pathLst>
                                  </a:custGeom>
                                  <a:solidFill>
                                    <a:srgbClr val="0C8742"/>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74" name="Freeform 94">
                                    <a:extLst>
                                      <a:ext uri="{FF2B5EF4-FFF2-40B4-BE49-F238E27FC236}">
                                        <a16:creationId xmlns:a16="http://schemas.microsoft.com/office/drawing/2014/main" id="{DA729D95-6593-4C24-8360-46EBBAE6CA1D}"/>
                                      </a:ext>
                                    </a:extLst>
                                  </p:cNvPr>
                                  <p:cNvSpPr>
                                    <a:spLocks/>
                                  </p:cNvSpPr>
                                  <p:nvPr/>
                                </p:nvSpPr>
                                <p:spPr bwMode="auto">
                                  <a:xfrm>
                                    <a:off x="6413862" y="2385410"/>
                                    <a:ext cx="527681" cy="364241"/>
                                  </a:xfrm>
                                  <a:custGeom>
                                    <a:avLst/>
                                    <a:gdLst>
                                      <a:gd name="T0" fmla="*/ 2014 w 20000"/>
                                      <a:gd name="T1" fmla="*/ 7661 h 20000"/>
                                      <a:gd name="T2" fmla="*/ 3110 w 20000"/>
                                      <a:gd name="T3" fmla="*/ 7404 h 20000"/>
                                      <a:gd name="T4" fmla="*/ 4558 w 20000"/>
                                      <a:gd name="T5" fmla="*/ 6375 h 20000"/>
                                      <a:gd name="T6" fmla="*/ 5512 w 20000"/>
                                      <a:gd name="T7" fmla="*/ 6375 h 20000"/>
                                      <a:gd name="T8" fmla="*/ 6784 w 20000"/>
                                      <a:gd name="T9" fmla="*/ 6067 h 20000"/>
                                      <a:gd name="T10" fmla="*/ 6784 w 20000"/>
                                      <a:gd name="T11" fmla="*/ 4781 h 20000"/>
                                      <a:gd name="T12" fmla="*/ 8763 w 20000"/>
                                      <a:gd name="T13" fmla="*/ 3959 h 20000"/>
                                      <a:gd name="T14" fmla="*/ 9682 w 20000"/>
                                      <a:gd name="T15" fmla="*/ 3136 h 20000"/>
                                      <a:gd name="T16" fmla="*/ 10777 w 20000"/>
                                      <a:gd name="T17" fmla="*/ 1851 h 20000"/>
                                      <a:gd name="T18" fmla="*/ 12085 w 20000"/>
                                      <a:gd name="T19" fmla="*/ 0 h 20000"/>
                                      <a:gd name="T20" fmla="*/ 13004 w 20000"/>
                                      <a:gd name="T21" fmla="*/ 514 h 20000"/>
                                      <a:gd name="T22" fmla="*/ 14099 w 20000"/>
                                      <a:gd name="T23" fmla="*/ 3445 h 20000"/>
                                      <a:gd name="T24" fmla="*/ 13887 w 20000"/>
                                      <a:gd name="T25" fmla="*/ 4216 h 20000"/>
                                      <a:gd name="T26" fmla="*/ 14099 w 20000"/>
                                      <a:gd name="T27" fmla="*/ 5296 h 20000"/>
                                      <a:gd name="T28" fmla="*/ 15018 w 20000"/>
                                      <a:gd name="T29" fmla="*/ 6067 h 20000"/>
                                      <a:gd name="T30" fmla="*/ 16466 w 20000"/>
                                      <a:gd name="T31" fmla="*/ 6889 h 20000"/>
                                      <a:gd name="T32" fmla="*/ 17739 w 20000"/>
                                      <a:gd name="T33" fmla="*/ 8792 h 20000"/>
                                      <a:gd name="T34" fmla="*/ 18304 w 20000"/>
                                      <a:gd name="T35" fmla="*/ 9563 h 20000"/>
                                      <a:gd name="T36" fmla="*/ 18869 w 20000"/>
                                      <a:gd name="T37" fmla="*/ 11105 h 20000"/>
                                      <a:gd name="T38" fmla="*/ 19965 w 20000"/>
                                      <a:gd name="T39" fmla="*/ 13316 h 20000"/>
                                      <a:gd name="T40" fmla="*/ 19223 w 20000"/>
                                      <a:gd name="T41" fmla="*/ 13830 h 20000"/>
                                      <a:gd name="T42" fmla="*/ 18304 w 20000"/>
                                      <a:gd name="T43" fmla="*/ 13316 h 20000"/>
                                      <a:gd name="T44" fmla="*/ 16996 w 20000"/>
                                      <a:gd name="T45" fmla="*/ 13008 h 20000"/>
                                      <a:gd name="T46" fmla="*/ 16466 w 20000"/>
                                      <a:gd name="T47" fmla="*/ 13830 h 20000"/>
                                      <a:gd name="T48" fmla="*/ 15371 w 20000"/>
                                      <a:gd name="T49" fmla="*/ 13830 h 20000"/>
                                      <a:gd name="T50" fmla="*/ 13887 w 20000"/>
                                      <a:gd name="T51" fmla="*/ 14602 h 20000"/>
                                      <a:gd name="T52" fmla="*/ 12650 w 20000"/>
                                      <a:gd name="T53" fmla="*/ 14602 h 20000"/>
                                      <a:gd name="T54" fmla="*/ 11519 w 20000"/>
                                      <a:gd name="T55" fmla="*/ 15424 h 20000"/>
                                      <a:gd name="T56" fmla="*/ 9682 w 20000"/>
                                      <a:gd name="T57" fmla="*/ 15116 h 20000"/>
                                      <a:gd name="T58" fmla="*/ 7668 w 20000"/>
                                      <a:gd name="T59" fmla="*/ 13316 h 20000"/>
                                      <a:gd name="T60" fmla="*/ 6007 w 20000"/>
                                      <a:gd name="T61" fmla="*/ 15116 h 20000"/>
                                      <a:gd name="T62" fmla="*/ 6007 w 20000"/>
                                      <a:gd name="T63" fmla="*/ 16710 h 20000"/>
                                      <a:gd name="T64" fmla="*/ 4417 w 20000"/>
                                      <a:gd name="T65" fmla="*/ 16710 h 20000"/>
                                      <a:gd name="T66" fmla="*/ 2968 w 20000"/>
                                      <a:gd name="T67" fmla="*/ 18560 h 20000"/>
                                      <a:gd name="T68" fmla="*/ 2014 w 20000"/>
                                      <a:gd name="T69" fmla="*/ 19383 h 20000"/>
                                      <a:gd name="T70" fmla="*/ 2014 w 20000"/>
                                      <a:gd name="T71" fmla="*/ 18046 h 20000"/>
                                      <a:gd name="T72" fmla="*/ 742 w 20000"/>
                                      <a:gd name="T73" fmla="*/ 15116 h 20000"/>
                                      <a:gd name="T74" fmla="*/ 212 w 20000"/>
                                      <a:gd name="T75" fmla="*/ 13316 h 20000"/>
                                      <a:gd name="T76" fmla="*/ 0 w 20000"/>
                                      <a:gd name="T77" fmla="*/ 11105 h 20000"/>
                                      <a:gd name="T78" fmla="*/ 742 w 20000"/>
                                      <a:gd name="T79" fmla="*/ 879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00" h="20000">
                                        <a:moveTo>
                                          <a:pt x="1449" y="8175"/>
                                        </a:moveTo>
                                        <a:lnTo>
                                          <a:pt x="2014" y="7661"/>
                                        </a:lnTo>
                                        <a:lnTo>
                                          <a:pt x="2968" y="6889"/>
                                        </a:lnTo>
                                        <a:lnTo>
                                          <a:pt x="3110" y="7404"/>
                                        </a:lnTo>
                                        <a:lnTo>
                                          <a:pt x="3852" y="6889"/>
                                        </a:lnTo>
                                        <a:lnTo>
                                          <a:pt x="4558" y="6375"/>
                                        </a:lnTo>
                                        <a:lnTo>
                                          <a:pt x="4947" y="6889"/>
                                        </a:lnTo>
                                        <a:lnTo>
                                          <a:pt x="5512" y="6375"/>
                                        </a:lnTo>
                                        <a:lnTo>
                                          <a:pt x="5866" y="6375"/>
                                        </a:lnTo>
                                        <a:lnTo>
                                          <a:pt x="6784" y="6067"/>
                                        </a:lnTo>
                                        <a:lnTo>
                                          <a:pt x="6961" y="5296"/>
                                        </a:lnTo>
                                        <a:lnTo>
                                          <a:pt x="6784" y="4781"/>
                                        </a:lnTo>
                                        <a:lnTo>
                                          <a:pt x="7314" y="4216"/>
                                        </a:lnTo>
                                        <a:lnTo>
                                          <a:pt x="8763" y="3959"/>
                                        </a:lnTo>
                                        <a:lnTo>
                                          <a:pt x="9329" y="3445"/>
                                        </a:lnTo>
                                        <a:lnTo>
                                          <a:pt x="9682" y="3136"/>
                                        </a:lnTo>
                                        <a:lnTo>
                                          <a:pt x="10247" y="2108"/>
                                        </a:lnTo>
                                        <a:lnTo>
                                          <a:pt x="10777" y="1851"/>
                                        </a:lnTo>
                                        <a:lnTo>
                                          <a:pt x="11166" y="514"/>
                                        </a:lnTo>
                                        <a:lnTo>
                                          <a:pt x="12085" y="0"/>
                                        </a:lnTo>
                                        <a:lnTo>
                                          <a:pt x="12650" y="0"/>
                                        </a:lnTo>
                                        <a:lnTo>
                                          <a:pt x="13004" y="514"/>
                                        </a:lnTo>
                                        <a:lnTo>
                                          <a:pt x="13887" y="2108"/>
                                        </a:lnTo>
                                        <a:lnTo>
                                          <a:pt x="14099" y="3445"/>
                                        </a:lnTo>
                                        <a:lnTo>
                                          <a:pt x="13534" y="3959"/>
                                        </a:lnTo>
                                        <a:lnTo>
                                          <a:pt x="13887" y="4216"/>
                                        </a:lnTo>
                                        <a:lnTo>
                                          <a:pt x="13887" y="4781"/>
                                        </a:lnTo>
                                        <a:lnTo>
                                          <a:pt x="14099" y="5296"/>
                                        </a:lnTo>
                                        <a:lnTo>
                                          <a:pt x="15018" y="5296"/>
                                        </a:lnTo>
                                        <a:lnTo>
                                          <a:pt x="15018" y="6067"/>
                                        </a:lnTo>
                                        <a:lnTo>
                                          <a:pt x="15901" y="6067"/>
                                        </a:lnTo>
                                        <a:lnTo>
                                          <a:pt x="16466" y="6889"/>
                                        </a:lnTo>
                                        <a:lnTo>
                                          <a:pt x="16855" y="8792"/>
                                        </a:lnTo>
                                        <a:lnTo>
                                          <a:pt x="17739" y="8792"/>
                                        </a:lnTo>
                                        <a:lnTo>
                                          <a:pt x="17915" y="9563"/>
                                        </a:lnTo>
                                        <a:lnTo>
                                          <a:pt x="18304" y="9563"/>
                                        </a:lnTo>
                                        <a:lnTo>
                                          <a:pt x="18481" y="9820"/>
                                        </a:lnTo>
                                        <a:lnTo>
                                          <a:pt x="18869" y="11105"/>
                                        </a:lnTo>
                                        <a:lnTo>
                                          <a:pt x="19753" y="11928"/>
                                        </a:lnTo>
                                        <a:lnTo>
                                          <a:pt x="19965" y="13316"/>
                                        </a:lnTo>
                                        <a:lnTo>
                                          <a:pt x="19399" y="13316"/>
                                        </a:lnTo>
                                        <a:lnTo>
                                          <a:pt x="19223" y="13830"/>
                                        </a:lnTo>
                                        <a:lnTo>
                                          <a:pt x="18481" y="13830"/>
                                        </a:lnTo>
                                        <a:lnTo>
                                          <a:pt x="18304" y="13316"/>
                                        </a:lnTo>
                                        <a:lnTo>
                                          <a:pt x="17739" y="13316"/>
                                        </a:lnTo>
                                        <a:lnTo>
                                          <a:pt x="16996" y="13008"/>
                                        </a:lnTo>
                                        <a:lnTo>
                                          <a:pt x="16855" y="13316"/>
                                        </a:lnTo>
                                        <a:lnTo>
                                          <a:pt x="16466" y="13830"/>
                                        </a:lnTo>
                                        <a:lnTo>
                                          <a:pt x="15901" y="13830"/>
                                        </a:lnTo>
                                        <a:lnTo>
                                          <a:pt x="15371" y="13830"/>
                                        </a:lnTo>
                                        <a:lnTo>
                                          <a:pt x="14452" y="14344"/>
                                        </a:lnTo>
                                        <a:lnTo>
                                          <a:pt x="13887" y="14602"/>
                                        </a:lnTo>
                                        <a:lnTo>
                                          <a:pt x="13004" y="14602"/>
                                        </a:lnTo>
                                        <a:lnTo>
                                          <a:pt x="12650" y="14602"/>
                                        </a:lnTo>
                                        <a:lnTo>
                                          <a:pt x="12085" y="15938"/>
                                        </a:lnTo>
                                        <a:lnTo>
                                          <a:pt x="11519" y="15424"/>
                                        </a:lnTo>
                                        <a:lnTo>
                                          <a:pt x="10636" y="15424"/>
                                        </a:lnTo>
                                        <a:lnTo>
                                          <a:pt x="9682" y="15116"/>
                                        </a:lnTo>
                                        <a:lnTo>
                                          <a:pt x="8763" y="14602"/>
                                        </a:lnTo>
                                        <a:lnTo>
                                          <a:pt x="7668" y="13316"/>
                                        </a:lnTo>
                                        <a:lnTo>
                                          <a:pt x="6784" y="14344"/>
                                        </a:lnTo>
                                        <a:lnTo>
                                          <a:pt x="6007" y="15116"/>
                                        </a:lnTo>
                                        <a:lnTo>
                                          <a:pt x="6007" y="15424"/>
                                        </a:lnTo>
                                        <a:lnTo>
                                          <a:pt x="6007" y="16710"/>
                                        </a:lnTo>
                                        <a:lnTo>
                                          <a:pt x="5300" y="16710"/>
                                        </a:lnTo>
                                        <a:lnTo>
                                          <a:pt x="4417" y="16710"/>
                                        </a:lnTo>
                                        <a:lnTo>
                                          <a:pt x="3110" y="16710"/>
                                        </a:lnTo>
                                        <a:lnTo>
                                          <a:pt x="2968" y="18560"/>
                                        </a:lnTo>
                                        <a:lnTo>
                                          <a:pt x="2191" y="19949"/>
                                        </a:lnTo>
                                        <a:lnTo>
                                          <a:pt x="2014" y="19383"/>
                                        </a:lnTo>
                                        <a:lnTo>
                                          <a:pt x="2191" y="18046"/>
                                        </a:lnTo>
                                        <a:lnTo>
                                          <a:pt x="2014" y="18046"/>
                                        </a:lnTo>
                                        <a:lnTo>
                                          <a:pt x="742" y="16452"/>
                                        </a:lnTo>
                                        <a:lnTo>
                                          <a:pt x="742" y="15116"/>
                                        </a:lnTo>
                                        <a:lnTo>
                                          <a:pt x="212" y="14602"/>
                                        </a:lnTo>
                                        <a:lnTo>
                                          <a:pt x="212" y="13316"/>
                                        </a:lnTo>
                                        <a:lnTo>
                                          <a:pt x="0" y="13008"/>
                                        </a:lnTo>
                                        <a:lnTo>
                                          <a:pt x="0" y="11105"/>
                                        </a:lnTo>
                                        <a:lnTo>
                                          <a:pt x="212" y="10900"/>
                                        </a:lnTo>
                                        <a:lnTo>
                                          <a:pt x="742" y="8792"/>
                                        </a:lnTo>
                                        <a:lnTo>
                                          <a:pt x="1449" y="8175"/>
                                        </a:lnTo>
                                        <a:close/>
                                      </a:path>
                                    </a:pathLst>
                                  </a:custGeom>
                                  <a:solidFill>
                                    <a:srgbClr val="86C3A1"/>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75" name="Freeform 93">
                                    <a:extLst>
                                      <a:ext uri="{FF2B5EF4-FFF2-40B4-BE49-F238E27FC236}">
                                        <a16:creationId xmlns:a16="http://schemas.microsoft.com/office/drawing/2014/main" id="{55B5B330-1F4C-4AE0-B68E-F81BA674CA4D}"/>
                                      </a:ext>
                                    </a:extLst>
                                  </p:cNvPr>
                                  <p:cNvSpPr>
                                    <a:spLocks/>
                                  </p:cNvSpPr>
                                  <p:nvPr/>
                                </p:nvSpPr>
                                <p:spPr bwMode="auto">
                                  <a:xfrm>
                                    <a:off x="6897182" y="4073526"/>
                                    <a:ext cx="93396" cy="98066"/>
                                  </a:xfrm>
                                  <a:custGeom>
                                    <a:avLst/>
                                    <a:gdLst>
                                      <a:gd name="T0" fmla="*/ 5253 w 20000"/>
                                      <a:gd name="T1" fmla="*/ 3077 h 20000"/>
                                      <a:gd name="T2" fmla="*/ 13535 w 20000"/>
                                      <a:gd name="T3" fmla="*/ 0 h 20000"/>
                                      <a:gd name="T4" fmla="*/ 16566 w 20000"/>
                                      <a:gd name="T5" fmla="*/ 1923 h 20000"/>
                                      <a:gd name="T6" fmla="*/ 19798 w 20000"/>
                                      <a:gd name="T7" fmla="*/ 6923 h 20000"/>
                                      <a:gd name="T8" fmla="*/ 18586 w 20000"/>
                                      <a:gd name="T9" fmla="*/ 9808 h 20000"/>
                                      <a:gd name="T10" fmla="*/ 18586 w 20000"/>
                                      <a:gd name="T11" fmla="*/ 12885 h 20000"/>
                                      <a:gd name="T12" fmla="*/ 9495 w 20000"/>
                                      <a:gd name="T13" fmla="*/ 14808 h 20000"/>
                                      <a:gd name="T14" fmla="*/ 8283 w 20000"/>
                                      <a:gd name="T15" fmla="*/ 19808 h 20000"/>
                                      <a:gd name="T16" fmla="*/ 3232 w 20000"/>
                                      <a:gd name="T17" fmla="*/ 17885 h 20000"/>
                                      <a:gd name="T18" fmla="*/ 808 w 20000"/>
                                      <a:gd name="T19" fmla="*/ 11923 h 20000"/>
                                      <a:gd name="T20" fmla="*/ 0 w 20000"/>
                                      <a:gd name="T21" fmla="*/ 9808 h 20000"/>
                                      <a:gd name="T22" fmla="*/ 808 w 20000"/>
                                      <a:gd name="T23" fmla="*/ 7885 h 20000"/>
                                      <a:gd name="T24" fmla="*/ 5253 w 20000"/>
                                      <a:gd name="T25" fmla="*/ 307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5253" y="3077"/>
                                        </a:moveTo>
                                        <a:lnTo>
                                          <a:pt x="13535" y="0"/>
                                        </a:lnTo>
                                        <a:lnTo>
                                          <a:pt x="16566" y="1923"/>
                                        </a:lnTo>
                                        <a:lnTo>
                                          <a:pt x="19798" y="6923"/>
                                        </a:lnTo>
                                        <a:lnTo>
                                          <a:pt x="18586" y="9808"/>
                                        </a:lnTo>
                                        <a:lnTo>
                                          <a:pt x="18586" y="12885"/>
                                        </a:lnTo>
                                        <a:lnTo>
                                          <a:pt x="9495" y="14808"/>
                                        </a:lnTo>
                                        <a:lnTo>
                                          <a:pt x="8283" y="19808"/>
                                        </a:lnTo>
                                        <a:lnTo>
                                          <a:pt x="3232" y="17885"/>
                                        </a:lnTo>
                                        <a:lnTo>
                                          <a:pt x="808" y="11923"/>
                                        </a:lnTo>
                                        <a:lnTo>
                                          <a:pt x="0" y="9808"/>
                                        </a:lnTo>
                                        <a:lnTo>
                                          <a:pt x="808" y="7885"/>
                                        </a:lnTo>
                                        <a:lnTo>
                                          <a:pt x="5253" y="3077"/>
                                        </a:lnTo>
                                        <a:close/>
                                      </a:path>
                                    </a:pathLst>
                                  </a:custGeom>
                                  <a:solidFill>
                                    <a:srgbClr val="86C3A1"/>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76" name="Freeform 9">
                                    <a:extLst>
                                      <a:ext uri="{FF2B5EF4-FFF2-40B4-BE49-F238E27FC236}">
                                        <a16:creationId xmlns:a16="http://schemas.microsoft.com/office/drawing/2014/main" id="{9692A61B-2FBE-4EF5-85B7-38E0BF490681}"/>
                                      </a:ext>
                                    </a:extLst>
                                  </p:cNvPr>
                                  <p:cNvSpPr>
                                    <a:spLocks/>
                                  </p:cNvSpPr>
                                  <p:nvPr/>
                                </p:nvSpPr>
                                <p:spPr bwMode="auto">
                                  <a:xfrm>
                                    <a:off x="8066953" y="3744310"/>
                                    <a:ext cx="25684" cy="25682"/>
                                  </a:xfrm>
                                  <a:custGeom>
                                    <a:avLst/>
                                    <a:gdLst>
                                      <a:gd name="T0" fmla="*/ 11852 w 20000"/>
                                      <a:gd name="T1" fmla="*/ 19259 h 20000"/>
                                      <a:gd name="T2" fmla="*/ 0 w 20000"/>
                                      <a:gd name="T3" fmla="*/ 15556 h 20000"/>
                                      <a:gd name="T4" fmla="*/ 7407 w 20000"/>
                                      <a:gd name="T5" fmla="*/ 0 h 20000"/>
                                      <a:gd name="T6" fmla="*/ 19259 w 20000"/>
                                      <a:gd name="T7" fmla="*/ 15556 h 20000"/>
                                      <a:gd name="T8" fmla="*/ 11852 w 20000"/>
                                      <a:gd name="T9" fmla="*/ 19259 h 20000"/>
                                    </a:gdLst>
                                    <a:ahLst/>
                                    <a:cxnLst>
                                      <a:cxn ang="0">
                                        <a:pos x="T0" y="T1"/>
                                      </a:cxn>
                                      <a:cxn ang="0">
                                        <a:pos x="T2" y="T3"/>
                                      </a:cxn>
                                      <a:cxn ang="0">
                                        <a:pos x="T4" y="T5"/>
                                      </a:cxn>
                                      <a:cxn ang="0">
                                        <a:pos x="T6" y="T7"/>
                                      </a:cxn>
                                      <a:cxn ang="0">
                                        <a:pos x="T8" y="T9"/>
                                      </a:cxn>
                                    </a:cxnLst>
                                    <a:rect l="0" t="0" r="r" b="b"/>
                                    <a:pathLst>
                                      <a:path w="20000" h="20000">
                                        <a:moveTo>
                                          <a:pt x="11852" y="19259"/>
                                        </a:moveTo>
                                        <a:lnTo>
                                          <a:pt x="0" y="15556"/>
                                        </a:lnTo>
                                        <a:lnTo>
                                          <a:pt x="7407" y="0"/>
                                        </a:lnTo>
                                        <a:lnTo>
                                          <a:pt x="19259" y="15556"/>
                                        </a:lnTo>
                                        <a:lnTo>
                                          <a:pt x="11852" y="19259"/>
                                        </a:lnTo>
                                        <a:close/>
                                      </a:path>
                                    </a:pathLst>
                                  </a:custGeom>
                                  <a:solidFill>
                                    <a:srgbClr val="86C3A1"/>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77" name="Freeform 1">
                                    <a:extLst>
                                      <a:ext uri="{FF2B5EF4-FFF2-40B4-BE49-F238E27FC236}">
                                        <a16:creationId xmlns:a16="http://schemas.microsoft.com/office/drawing/2014/main" id="{ECB756F9-FBB4-4EFF-B590-11BCFDBF7B54}"/>
                                      </a:ext>
                                    </a:extLst>
                                  </p:cNvPr>
                                  <p:cNvSpPr>
                                    <a:spLocks/>
                                  </p:cNvSpPr>
                                  <p:nvPr/>
                                </p:nvSpPr>
                                <p:spPr bwMode="auto">
                                  <a:xfrm>
                                    <a:off x="6189714" y="2737977"/>
                                    <a:ext cx="88726" cy="65377"/>
                                  </a:xfrm>
                                  <a:custGeom>
                                    <a:avLst/>
                                    <a:gdLst>
                                      <a:gd name="T0" fmla="*/ 4421 w 20000"/>
                                      <a:gd name="T1" fmla="*/ 0 h 20000"/>
                                      <a:gd name="T2" fmla="*/ 7789 w 20000"/>
                                      <a:gd name="T3" fmla="*/ 3188 h 20000"/>
                                      <a:gd name="T4" fmla="*/ 19789 w 20000"/>
                                      <a:gd name="T5" fmla="*/ 4638 h 20000"/>
                                      <a:gd name="T6" fmla="*/ 19789 w 20000"/>
                                      <a:gd name="T7" fmla="*/ 19710 h 20000"/>
                                      <a:gd name="T8" fmla="*/ 14316 w 20000"/>
                                      <a:gd name="T9" fmla="*/ 19710 h 20000"/>
                                      <a:gd name="T10" fmla="*/ 8842 w 20000"/>
                                      <a:gd name="T11" fmla="*/ 19710 h 20000"/>
                                      <a:gd name="T12" fmla="*/ 2316 w 20000"/>
                                      <a:gd name="T13" fmla="*/ 19710 h 20000"/>
                                      <a:gd name="T14" fmla="*/ 0 w 20000"/>
                                      <a:gd name="T15" fmla="*/ 16522 h 20000"/>
                                      <a:gd name="T16" fmla="*/ 4421 w 20000"/>
                                      <a:gd name="T17" fmla="*/ 7826 h 20000"/>
                                      <a:gd name="T18" fmla="*/ 4421 w 20000"/>
                                      <a:gd name="T1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4421" y="0"/>
                                        </a:moveTo>
                                        <a:lnTo>
                                          <a:pt x="7789" y="3188"/>
                                        </a:lnTo>
                                        <a:lnTo>
                                          <a:pt x="19789" y="4638"/>
                                        </a:lnTo>
                                        <a:lnTo>
                                          <a:pt x="19789" y="19710"/>
                                        </a:lnTo>
                                        <a:lnTo>
                                          <a:pt x="14316" y="19710"/>
                                        </a:lnTo>
                                        <a:lnTo>
                                          <a:pt x="8842" y="19710"/>
                                        </a:lnTo>
                                        <a:lnTo>
                                          <a:pt x="2316" y="19710"/>
                                        </a:lnTo>
                                        <a:lnTo>
                                          <a:pt x="0" y="16522"/>
                                        </a:lnTo>
                                        <a:lnTo>
                                          <a:pt x="4421" y="7826"/>
                                        </a:lnTo>
                                        <a:lnTo>
                                          <a:pt x="4421" y="0"/>
                                        </a:lnTo>
                                        <a:close/>
                                      </a:path>
                                    </a:pathLst>
                                  </a:custGeom>
                                  <a:solidFill>
                                    <a:srgbClr val="0C8742"/>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grpSp>
                            <p:grpSp>
                              <p:nvGrpSpPr>
                                <p:cNvPr id="526" name="Group 5">
                                  <a:extLst>
                                    <a:ext uri="{FF2B5EF4-FFF2-40B4-BE49-F238E27FC236}">
                                      <a16:creationId xmlns:a16="http://schemas.microsoft.com/office/drawing/2014/main" id="{036FF3FB-031A-4329-A7C4-8A9B67FAF523}"/>
                                    </a:ext>
                                  </a:extLst>
                                </p:cNvPr>
                                <p:cNvGrpSpPr/>
                                <p:nvPr/>
                              </p:nvGrpSpPr>
                              <p:grpSpPr>
                                <a:xfrm>
                                  <a:off x="5099327" y="1215639"/>
                                  <a:ext cx="2297519" cy="1484981"/>
                                  <a:chOff x="5099327" y="1215637"/>
                                  <a:chExt cx="2297518" cy="1484981"/>
                                </a:xfrm>
                                <a:grpFill/>
                              </p:grpSpPr>
                              <p:sp>
                                <p:nvSpPr>
                                  <p:cNvPr id="527" name="Freeform 102">
                                    <a:extLst>
                                      <a:ext uri="{FF2B5EF4-FFF2-40B4-BE49-F238E27FC236}">
                                        <a16:creationId xmlns:a16="http://schemas.microsoft.com/office/drawing/2014/main" id="{C10575F2-FF61-4819-A0D0-CBC630B8531C}"/>
                                      </a:ext>
                                    </a:extLst>
                                  </p:cNvPr>
                                  <p:cNvSpPr>
                                    <a:spLocks/>
                                  </p:cNvSpPr>
                                  <p:nvPr/>
                                </p:nvSpPr>
                                <p:spPr bwMode="auto">
                                  <a:xfrm>
                                    <a:off x="6719731" y="1911430"/>
                                    <a:ext cx="677114" cy="789188"/>
                                  </a:xfrm>
                                  <a:custGeom>
                                    <a:avLst/>
                                    <a:gdLst>
                                      <a:gd name="T0" fmla="*/ 17410 w 20000"/>
                                      <a:gd name="T1" fmla="*/ 95 h 20000"/>
                                      <a:gd name="T2" fmla="*/ 18127 w 20000"/>
                                      <a:gd name="T3" fmla="*/ 1090 h 20000"/>
                                      <a:gd name="T4" fmla="*/ 18567 w 20000"/>
                                      <a:gd name="T5" fmla="*/ 3531 h 20000"/>
                                      <a:gd name="T6" fmla="*/ 19835 w 20000"/>
                                      <a:gd name="T7" fmla="*/ 4289 h 20000"/>
                                      <a:gd name="T8" fmla="*/ 19835 w 20000"/>
                                      <a:gd name="T9" fmla="*/ 5142 h 20000"/>
                                      <a:gd name="T10" fmla="*/ 18843 w 20000"/>
                                      <a:gd name="T11" fmla="*/ 5261 h 20000"/>
                                      <a:gd name="T12" fmla="*/ 18402 w 20000"/>
                                      <a:gd name="T13" fmla="*/ 5498 h 20000"/>
                                      <a:gd name="T14" fmla="*/ 18127 w 20000"/>
                                      <a:gd name="T15" fmla="*/ 6730 h 20000"/>
                                      <a:gd name="T16" fmla="*/ 17410 w 20000"/>
                                      <a:gd name="T17" fmla="*/ 9431 h 20000"/>
                                      <a:gd name="T18" fmla="*/ 16832 w 20000"/>
                                      <a:gd name="T19" fmla="*/ 10308 h 20000"/>
                                      <a:gd name="T20" fmla="*/ 16116 w 20000"/>
                                      <a:gd name="T21" fmla="*/ 12014 h 20000"/>
                                      <a:gd name="T22" fmla="*/ 15427 w 20000"/>
                                      <a:gd name="T23" fmla="*/ 12251 h 20000"/>
                                      <a:gd name="T24" fmla="*/ 15124 w 20000"/>
                                      <a:gd name="T25" fmla="*/ 13009 h 20000"/>
                                      <a:gd name="T26" fmla="*/ 14986 w 20000"/>
                                      <a:gd name="T27" fmla="*/ 14573 h 20000"/>
                                      <a:gd name="T28" fmla="*/ 13554 w 20000"/>
                                      <a:gd name="T29" fmla="*/ 14810 h 20000"/>
                                      <a:gd name="T30" fmla="*/ 14408 w 20000"/>
                                      <a:gd name="T31" fmla="*/ 15806 h 20000"/>
                                      <a:gd name="T32" fmla="*/ 16116 w 20000"/>
                                      <a:gd name="T33" fmla="*/ 17038 h 20000"/>
                                      <a:gd name="T34" fmla="*/ 16556 w 20000"/>
                                      <a:gd name="T35" fmla="*/ 18009 h 20000"/>
                                      <a:gd name="T36" fmla="*/ 16997 w 20000"/>
                                      <a:gd name="T37" fmla="*/ 18768 h 20000"/>
                                      <a:gd name="T38" fmla="*/ 16556 w 20000"/>
                                      <a:gd name="T39" fmla="*/ 18389 h 20000"/>
                                      <a:gd name="T40" fmla="*/ 15124 w 20000"/>
                                      <a:gd name="T41" fmla="*/ 19005 h 20000"/>
                                      <a:gd name="T42" fmla="*/ 14242 w 20000"/>
                                      <a:gd name="T43" fmla="*/ 19739 h 20000"/>
                                      <a:gd name="T44" fmla="*/ 12562 w 20000"/>
                                      <a:gd name="T45" fmla="*/ 19739 h 20000"/>
                                      <a:gd name="T46" fmla="*/ 11983 w 20000"/>
                                      <a:gd name="T47" fmla="*/ 19739 h 20000"/>
                                      <a:gd name="T48" fmla="*/ 10854 w 20000"/>
                                      <a:gd name="T49" fmla="*/ 19739 h 20000"/>
                                      <a:gd name="T50" fmla="*/ 9394 w 20000"/>
                                      <a:gd name="T51" fmla="*/ 18768 h 20000"/>
                                      <a:gd name="T52" fmla="*/ 9118 w 20000"/>
                                      <a:gd name="T53" fmla="*/ 19005 h 20000"/>
                                      <a:gd name="T54" fmla="*/ 8430 w 20000"/>
                                      <a:gd name="T55" fmla="*/ 18768 h 20000"/>
                                      <a:gd name="T56" fmla="*/ 7989 w 20000"/>
                                      <a:gd name="T57" fmla="*/ 19123 h 20000"/>
                                      <a:gd name="T58" fmla="*/ 7135 w 20000"/>
                                      <a:gd name="T59" fmla="*/ 18768 h 20000"/>
                                      <a:gd name="T60" fmla="*/ 6584 w 20000"/>
                                      <a:gd name="T61" fmla="*/ 18152 h 20000"/>
                                      <a:gd name="T62" fmla="*/ 5702 w 20000"/>
                                      <a:gd name="T63" fmla="*/ 17156 h 20000"/>
                                      <a:gd name="T64" fmla="*/ 5289 w 20000"/>
                                      <a:gd name="T65" fmla="*/ 16422 h 20000"/>
                                      <a:gd name="T66" fmla="*/ 4848 w 20000"/>
                                      <a:gd name="T67" fmla="*/ 16066 h 20000"/>
                                      <a:gd name="T68" fmla="*/ 3829 w 20000"/>
                                      <a:gd name="T69" fmla="*/ 15190 h 20000"/>
                                      <a:gd name="T70" fmla="*/ 2700 w 20000"/>
                                      <a:gd name="T71" fmla="*/ 14810 h 20000"/>
                                      <a:gd name="T72" fmla="*/ 1983 w 20000"/>
                                      <a:gd name="T73" fmla="*/ 14455 h 20000"/>
                                      <a:gd name="T74" fmla="*/ 1846 w 20000"/>
                                      <a:gd name="T75" fmla="*/ 13981 h 20000"/>
                                      <a:gd name="T76" fmla="*/ 1983 w 20000"/>
                                      <a:gd name="T77" fmla="*/ 13602 h 20000"/>
                                      <a:gd name="T78" fmla="*/ 1129 w 20000"/>
                                      <a:gd name="T79" fmla="*/ 12251 h 20000"/>
                                      <a:gd name="T80" fmla="*/ 1129 w 20000"/>
                                      <a:gd name="T81" fmla="*/ 11659 h 20000"/>
                                      <a:gd name="T82" fmla="*/ 551 w 20000"/>
                                      <a:gd name="T83" fmla="*/ 10900 h 20000"/>
                                      <a:gd name="T84" fmla="*/ 441 w 20000"/>
                                      <a:gd name="T85" fmla="*/ 10308 h 20000"/>
                                      <a:gd name="T86" fmla="*/ 0 w 20000"/>
                                      <a:gd name="T87" fmla="*/ 10308 h 20000"/>
                                      <a:gd name="T88" fmla="*/ 441 w 20000"/>
                                      <a:gd name="T89" fmla="*/ 9431 h 20000"/>
                                      <a:gd name="T90" fmla="*/ 551 w 20000"/>
                                      <a:gd name="T91" fmla="*/ 8460 h 20000"/>
                                      <a:gd name="T92" fmla="*/ 551 w 20000"/>
                                      <a:gd name="T93" fmla="*/ 7844 h 20000"/>
                                      <a:gd name="T94" fmla="*/ 854 w 20000"/>
                                      <a:gd name="T95" fmla="*/ 7109 h 20000"/>
                                      <a:gd name="T96" fmla="*/ 2287 w 20000"/>
                                      <a:gd name="T97" fmla="*/ 6730 h 20000"/>
                                      <a:gd name="T98" fmla="*/ 2287 w 20000"/>
                                      <a:gd name="T99" fmla="*/ 2322 h 20000"/>
                                      <a:gd name="T100" fmla="*/ 3416 w 20000"/>
                                      <a:gd name="T10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00" h="20000">
                                        <a:moveTo>
                                          <a:pt x="3416" y="0"/>
                                        </a:moveTo>
                                        <a:lnTo>
                                          <a:pt x="17410" y="95"/>
                                        </a:lnTo>
                                        <a:lnTo>
                                          <a:pt x="17686" y="711"/>
                                        </a:lnTo>
                                        <a:lnTo>
                                          <a:pt x="18127" y="1090"/>
                                        </a:lnTo>
                                        <a:lnTo>
                                          <a:pt x="17961" y="1090"/>
                                        </a:lnTo>
                                        <a:lnTo>
                                          <a:pt x="18567" y="3531"/>
                                        </a:lnTo>
                                        <a:lnTo>
                                          <a:pt x="19118" y="3910"/>
                                        </a:lnTo>
                                        <a:lnTo>
                                          <a:pt x="19835" y="4289"/>
                                        </a:lnTo>
                                        <a:lnTo>
                                          <a:pt x="19972" y="4526"/>
                                        </a:lnTo>
                                        <a:lnTo>
                                          <a:pt x="19835" y="5142"/>
                                        </a:lnTo>
                                        <a:lnTo>
                                          <a:pt x="19256" y="4882"/>
                                        </a:lnTo>
                                        <a:lnTo>
                                          <a:pt x="18843" y="5261"/>
                                        </a:lnTo>
                                        <a:lnTo>
                                          <a:pt x="18843" y="5498"/>
                                        </a:lnTo>
                                        <a:lnTo>
                                          <a:pt x="18402" y="5498"/>
                                        </a:lnTo>
                                        <a:lnTo>
                                          <a:pt x="18127" y="6137"/>
                                        </a:lnTo>
                                        <a:lnTo>
                                          <a:pt x="18127" y="6730"/>
                                        </a:lnTo>
                                        <a:lnTo>
                                          <a:pt x="17686" y="8081"/>
                                        </a:lnTo>
                                        <a:lnTo>
                                          <a:pt x="17410" y="9431"/>
                                        </a:lnTo>
                                        <a:lnTo>
                                          <a:pt x="17273" y="10047"/>
                                        </a:lnTo>
                                        <a:lnTo>
                                          <a:pt x="16832" y="10308"/>
                                        </a:lnTo>
                                        <a:lnTo>
                                          <a:pt x="16253" y="11019"/>
                                        </a:lnTo>
                                        <a:lnTo>
                                          <a:pt x="16116" y="12014"/>
                                        </a:lnTo>
                                        <a:lnTo>
                                          <a:pt x="15840" y="12251"/>
                                        </a:lnTo>
                                        <a:lnTo>
                                          <a:pt x="15427" y="12251"/>
                                        </a:lnTo>
                                        <a:lnTo>
                                          <a:pt x="15124" y="12630"/>
                                        </a:lnTo>
                                        <a:lnTo>
                                          <a:pt x="15124" y="13009"/>
                                        </a:lnTo>
                                        <a:lnTo>
                                          <a:pt x="14986" y="13483"/>
                                        </a:lnTo>
                                        <a:lnTo>
                                          <a:pt x="14986" y="14573"/>
                                        </a:lnTo>
                                        <a:lnTo>
                                          <a:pt x="14408" y="14810"/>
                                        </a:lnTo>
                                        <a:lnTo>
                                          <a:pt x="13554" y="14810"/>
                                        </a:lnTo>
                                        <a:lnTo>
                                          <a:pt x="13554" y="15427"/>
                                        </a:lnTo>
                                        <a:lnTo>
                                          <a:pt x="14408" y="15806"/>
                                        </a:lnTo>
                                        <a:lnTo>
                                          <a:pt x="15124" y="16422"/>
                                        </a:lnTo>
                                        <a:lnTo>
                                          <a:pt x="16116" y="17038"/>
                                        </a:lnTo>
                                        <a:lnTo>
                                          <a:pt x="16253" y="17512"/>
                                        </a:lnTo>
                                        <a:lnTo>
                                          <a:pt x="16556" y="18009"/>
                                        </a:lnTo>
                                        <a:lnTo>
                                          <a:pt x="16997" y="18009"/>
                                        </a:lnTo>
                                        <a:lnTo>
                                          <a:pt x="16997" y="18768"/>
                                        </a:lnTo>
                                        <a:lnTo>
                                          <a:pt x="16832" y="18768"/>
                                        </a:lnTo>
                                        <a:lnTo>
                                          <a:pt x="16556" y="18389"/>
                                        </a:lnTo>
                                        <a:lnTo>
                                          <a:pt x="15840" y="18768"/>
                                        </a:lnTo>
                                        <a:lnTo>
                                          <a:pt x="15124" y="19005"/>
                                        </a:lnTo>
                                        <a:lnTo>
                                          <a:pt x="14986" y="19360"/>
                                        </a:lnTo>
                                        <a:lnTo>
                                          <a:pt x="14242" y="19739"/>
                                        </a:lnTo>
                                        <a:lnTo>
                                          <a:pt x="13278" y="19739"/>
                                        </a:lnTo>
                                        <a:lnTo>
                                          <a:pt x="12562" y="19739"/>
                                        </a:lnTo>
                                        <a:lnTo>
                                          <a:pt x="12424" y="19976"/>
                                        </a:lnTo>
                                        <a:lnTo>
                                          <a:pt x="11983" y="19739"/>
                                        </a:lnTo>
                                        <a:lnTo>
                                          <a:pt x="10992" y="19597"/>
                                        </a:lnTo>
                                        <a:lnTo>
                                          <a:pt x="10854" y="19739"/>
                                        </a:lnTo>
                                        <a:lnTo>
                                          <a:pt x="9835" y="19123"/>
                                        </a:lnTo>
                                        <a:lnTo>
                                          <a:pt x="9394" y="18768"/>
                                        </a:lnTo>
                                        <a:lnTo>
                                          <a:pt x="9118" y="18768"/>
                                        </a:lnTo>
                                        <a:lnTo>
                                          <a:pt x="9118" y="19005"/>
                                        </a:lnTo>
                                        <a:lnTo>
                                          <a:pt x="8430" y="19005"/>
                                        </a:lnTo>
                                        <a:lnTo>
                                          <a:pt x="8430" y="18768"/>
                                        </a:lnTo>
                                        <a:lnTo>
                                          <a:pt x="8264" y="19005"/>
                                        </a:lnTo>
                                        <a:lnTo>
                                          <a:pt x="7989" y="19123"/>
                                        </a:lnTo>
                                        <a:lnTo>
                                          <a:pt x="7548" y="19005"/>
                                        </a:lnTo>
                                        <a:lnTo>
                                          <a:pt x="7135" y="18768"/>
                                        </a:lnTo>
                                        <a:lnTo>
                                          <a:pt x="7135" y="18389"/>
                                        </a:lnTo>
                                        <a:lnTo>
                                          <a:pt x="6584" y="18152"/>
                                        </a:lnTo>
                                        <a:lnTo>
                                          <a:pt x="6419" y="17512"/>
                                        </a:lnTo>
                                        <a:lnTo>
                                          <a:pt x="5702" y="17156"/>
                                        </a:lnTo>
                                        <a:lnTo>
                                          <a:pt x="5399" y="16540"/>
                                        </a:lnTo>
                                        <a:lnTo>
                                          <a:pt x="5289" y="16422"/>
                                        </a:lnTo>
                                        <a:lnTo>
                                          <a:pt x="4986" y="16422"/>
                                        </a:lnTo>
                                        <a:lnTo>
                                          <a:pt x="4848" y="16066"/>
                                        </a:lnTo>
                                        <a:lnTo>
                                          <a:pt x="4160" y="16066"/>
                                        </a:lnTo>
                                        <a:lnTo>
                                          <a:pt x="3829" y="15190"/>
                                        </a:lnTo>
                                        <a:lnTo>
                                          <a:pt x="3416" y="14810"/>
                                        </a:lnTo>
                                        <a:lnTo>
                                          <a:pt x="2700" y="14810"/>
                                        </a:lnTo>
                                        <a:lnTo>
                                          <a:pt x="2700" y="14455"/>
                                        </a:lnTo>
                                        <a:lnTo>
                                          <a:pt x="1983" y="14455"/>
                                        </a:lnTo>
                                        <a:lnTo>
                                          <a:pt x="1846" y="14218"/>
                                        </a:lnTo>
                                        <a:lnTo>
                                          <a:pt x="1846" y="13981"/>
                                        </a:lnTo>
                                        <a:lnTo>
                                          <a:pt x="1570" y="13839"/>
                                        </a:lnTo>
                                        <a:lnTo>
                                          <a:pt x="1983" y="13602"/>
                                        </a:lnTo>
                                        <a:lnTo>
                                          <a:pt x="1846" y="13009"/>
                                        </a:lnTo>
                                        <a:lnTo>
                                          <a:pt x="1129" y="12251"/>
                                        </a:lnTo>
                                        <a:lnTo>
                                          <a:pt x="854" y="12014"/>
                                        </a:lnTo>
                                        <a:lnTo>
                                          <a:pt x="1129" y="11659"/>
                                        </a:lnTo>
                                        <a:lnTo>
                                          <a:pt x="551" y="11398"/>
                                        </a:lnTo>
                                        <a:lnTo>
                                          <a:pt x="551" y="10900"/>
                                        </a:lnTo>
                                        <a:lnTo>
                                          <a:pt x="441" y="10403"/>
                                        </a:lnTo>
                                        <a:lnTo>
                                          <a:pt x="441" y="10308"/>
                                        </a:lnTo>
                                        <a:lnTo>
                                          <a:pt x="165" y="10047"/>
                                        </a:lnTo>
                                        <a:lnTo>
                                          <a:pt x="0" y="10308"/>
                                        </a:lnTo>
                                        <a:lnTo>
                                          <a:pt x="0" y="9810"/>
                                        </a:lnTo>
                                        <a:lnTo>
                                          <a:pt x="441" y="9431"/>
                                        </a:lnTo>
                                        <a:lnTo>
                                          <a:pt x="165" y="8815"/>
                                        </a:lnTo>
                                        <a:lnTo>
                                          <a:pt x="551" y="8460"/>
                                        </a:lnTo>
                                        <a:lnTo>
                                          <a:pt x="441" y="8081"/>
                                        </a:lnTo>
                                        <a:lnTo>
                                          <a:pt x="551" y="7844"/>
                                        </a:lnTo>
                                        <a:lnTo>
                                          <a:pt x="1129" y="7204"/>
                                        </a:lnTo>
                                        <a:lnTo>
                                          <a:pt x="854" y="7109"/>
                                        </a:lnTo>
                                        <a:lnTo>
                                          <a:pt x="1295" y="6872"/>
                                        </a:lnTo>
                                        <a:lnTo>
                                          <a:pt x="2287" y="6730"/>
                                        </a:lnTo>
                                        <a:lnTo>
                                          <a:pt x="2287" y="2701"/>
                                        </a:lnTo>
                                        <a:lnTo>
                                          <a:pt x="2287" y="2322"/>
                                        </a:lnTo>
                                        <a:lnTo>
                                          <a:pt x="3416" y="2322"/>
                                        </a:lnTo>
                                        <a:lnTo>
                                          <a:pt x="3416" y="0"/>
                                        </a:lnTo>
                                        <a:close/>
                                      </a:path>
                                    </a:pathLst>
                                  </a:custGeom>
                                  <a:solidFill>
                                    <a:srgbClr val="86C3A1"/>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ln w="0"/>
                                      <a:solidFill>
                                        <a:srgbClr val="63C0ED"/>
                                      </a:solidFill>
                                      <a:effectLst>
                                        <a:outerShdw blurRad="38100" dist="25400" dir="5400000" algn="ctr" rotWithShape="0">
                                          <a:srgbClr val="6E747A">
                                            <a:alpha val="43000"/>
                                          </a:srgbClr>
                                        </a:outerShdw>
                                      </a:effectLst>
                                      <a:latin typeface="Arial"/>
                                    </a:endParaRPr>
                                  </a:p>
                                </p:txBody>
                              </p:sp>
                              <p:grpSp>
                                <p:nvGrpSpPr>
                                  <p:cNvPr id="528" name="Groupe 189">
                                    <a:extLst>
                                      <a:ext uri="{FF2B5EF4-FFF2-40B4-BE49-F238E27FC236}">
                                        <a16:creationId xmlns:a16="http://schemas.microsoft.com/office/drawing/2014/main" id="{3CC8FBAD-0BC1-4170-873B-A0D530F3EF05}"/>
                                      </a:ext>
                                    </a:extLst>
                                  </p:cNvPr>
                                  <p:cNvGrpSpPr/>
                                  <p:nvPr/>
                                </p:nvGrpSpPr>
                                <p:grpSpPr>
                                  <a:xfrm>
                                    <a:off x="5099327" y="1215637"/>
                                    <a:ext cx="1204793" cy="826545"/>
                                    <a:chOff x="3772581" y="3544530"/>
                                    <a:chExt cx="779153" cy="534536"/>
                                  </a:xfrm>
                                  <a:grpFill/>
                                  <a:effectLst/>
                                </p:grpSpPr>
                                <p:sp>
                                  <p:nvSpPr>
                                    <p:cNvPr id="531" name="Freeform 141">
                                      <a:extLst>
                                        <a:ext uri="{FF2B5EF4-FFF2-40B4-BE49-F238E27FC236}">
                                          <a16:creationId xmlns:a16="http://schemas.microsoft.com/office/drawing/2014/main" id="{E5CEC341-9739-4660-9E7D-29729B6BF3AD}"/>
                                        </a:ext>
                                      </a:extLst>
                                    </p:cNvPr>
                                    <p:cNvSpPr>
                                      <a:spLocks/>
                                    </p:cNvSpPr>
                                    <p:nvPr/>
                                  </p:nvSpPr>
                                  <p:spPr bwMode="auto">
                                    <a:xfrm>
                                      <a:off x="4000588" y="3553590"/>
                                      <a:ext cx="551146" cy="525476"/>
                                    </a:xfrm>
                                    <a:custGeom>
                                      <a:avLst/>
                                      <a:gdLst>
                                        <a:gd name="T0" fmla="*/ 6579 w 20000"/>
                                        <a:gd name="T1" fmla="*/ 2250 h 20000"/>
                                        <a:gd name="T2" fmla="*/ 7478 w 20000"/>
                                        <a:gd name="T3" fmla="*/ 1791 h 20000"/>
                                        <a:gd name="T4" fmla="*/ 8158 w 20000"/>
                                        <a:gd name="T5" fmla="*/ 1309 h 20000"/>
                                        <a:gd name="T6" fmla="*/ 9868 w 20000"/>
                                        <a:gd name="T7" fmla="*/ 597 h 20000"/>
                                        <a:gd name="T8" fmla="*/ 11338 w 20000"/>
                                        <a:gd name="T9" fmla="*/ 367 h 20000"/>
                                        <a:gd name="T10" fmla="*/ 12500 w 20000"/>
                                        <a:gd name="T11" fmla="*/ 230 h 20000"/>
                                        <a:gd name="T12" fmla="*/ 13399 w 20000"/>
                                        <a:gd name="T13" fmla="*/ 597 h 20000"/>
                                        <a:gd name="T14" fmla="*/ 14298 w 20000"/>
                                        <a:gd name="T15" fmla="*/ 0 h 20000"/>
                                        <a:gd name="T16" fmla="*/ 14868 w 20000"/>
                                        <a:gd name="T17" fmla="*/ 230 h 20000"/>
                                        <a:gd name="T18" fmla="*/ 15768 w 20000"/>
                                        <a:gd name="T19" fmla="*/ 367 h 20000"/>
                                        <a:gd name="T20" fmla="*/ 16447 w 20000"/>
                                        <a:gd name="T21" fmla="*/ 367 h 20000"/>
                                        <a:gd name="T22" fmla="*/ 16118 w 20000"/>
                                        <a:gd name="T23" fmla="*/ 850 h 20000"/>
                                        <a:gd name="T24" fmla="*/ 16118 w 20000"/>
                                        <a:gd name="T25" fmla="*/ 2503 h 20000"/>
                                        <a:gd name="T26" fmla="*/ 15768 w 20000"/>
                                        <a:gd name="T27" fmla="*/ 4271 h 20000"/>
                                        <a:gd name="T28" fmla="*/ 16360 w 20000"/>
                                        <a:gd name="T29" fmla="*/ 5235 h 20000"/>
                                        <a:gd name="T30" fmla="*/ 17368 w 20000"/>
                                        <a:gd name="T31" fmla="*/ 7738 h 20000"/>
                                        <a:gd name="T32" fmla="*/ 17829 w 20000"/>
                                        <a:gd name="T33" fmla="*/ 10356 h 20000"/>
                                        <a:gd name="T34" fmla="*/ 17829 w 20000"/>
                                        <a:gd name="T35" fmla="*/ 11871 h 20000"/>
                                        <a:gd name="T36" fmla="*/ 17939 w 20000"/>
                                        <a:gd name="T37" fmla="*/ 13318 h 20000"/>
                                        <a:gd name="T38" fmla="*/ 18289 w 20000"/>
                                        <a:gd name="T39" fmla="*/ 14259 h 20000"/>
                                        <a:gd name="T40" fmla="*/ 19408 w 20000"/>
                                        <a:gd name="T41" fmla="*/ 14397 h 20000"/>
                                        <a:gd name="T42" fmla="*/ 19079 w 20000"/>
                                        <a:gd name="T43" fmla="*/ 15798 h 20000"/>
                                        <a:gd name="T44" fmla="*/ 14079 w 20000"/>
                                        <a:gd name="T45" fmla="*/ 19265 h 20000"/>
                                        <a:gd name="T46" fmla="*/ 11579 w 20000"/>
                                        <a:gd name="T47" fmla="*/ 19977 h 20000"/>
                                        <a:gd name="T48" fmla="*/ 11579 w 20000"/>
                                        <a:gd name="T49" fmla="*/ 19380 h 20000"/>
                                        <a:gd name="T50" fmla="*/ 11009 w 20000"/>
                                        <a:gd name="T51" fmla="*/ 18760 h 20000"/>
                                        <a:gd name="T52" fmla="*/ 10088 w 20000"/>
                                        <a:gd name="T53" fmla="*/ 18439 h 20000"/>
                                        <a:gd name="T54" fmla="*/ 9539 w 20000"/>
                                        <a:gd name="T55" fmla="*/ 17819 h 20000"/>
                                        <a:gd name="T56" fmla="*/ 0 w 20000"/>
                                        <a:gd name="T57" fmla="*/ 10815 h 20000"/>
                                        <a:gd name="T58" fmla="*/ 351 w 20000"/>
                                        <a:gd name="T59" fmla="*/ 9047 h 20000"/>
                                        <a:gd name="T60" fmla="*/ 1820 w 20000"/>
                                        <a:gd name="T61" fmla="*/ 8450 h 20000"/>
                                        <a:gd name="T62" fmla="*/ 2500 w 20000"/>
                                        <a:gd name="T63" fmla="*/ 8450 h 20000"/>
                                        <a:gd name="T64" fmla="*/ 4430 w 20000"/>
                                        <a:gd name="T65" fmla="*/ 7256 h 20000"/>
                                        <a:gd name="T66" fmla="*/ 4759 w 20000"/>
                                        <a:gd name="T67" fmla="*/ 6521 h 20000"/>
                                        <a:gd name="T68" fmla="*/ 5461 w 20000"/>
                                        <a:gd name="T69" fmla="*/ 6177 h 20000"/>
                                        <a:gd name="T70" fmla="*/ 7149 w 20000"/>
                                        <a:gd name="T71" fmla="*/ 5580 h 20000"/>
                                        <a:gd name="T72" fmla="*/ 7149 w 20000"/>
                                        <a:gd name="T73" fmla="*/ 4983 h 20000"/>
                                        <a:gd name="T74" fmla="*/ 6798 w 20000"/>
                                        <a:gd name="T75" fmla="*/ 3812 h 20000"/>
                                        <a:gd name="T76" fmla="*/ 6579 w 20000"/>
                                        <a:gd name="T77" fmla="*/ 273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000" h="20000">
                                          <a:moveTo>
                                            <a:pt x="6228" y="2250"/>
                                          </a:moveTo>
                                          <a:lnTo>
                                            <a:pt x="6579" y="2250"/>
                                          </a:lnTo>
                                          <a:lnTo>
                                            <a:pt x="6930" y="1906"/>
                                          </a:lnTo>
                                          <a:lnTo>
                                            <a:pt x="7478" y="1791"/>
                                          </a:lnTo>
                                          <a:lnTo>
                                            <a:pt x="7829" y="1538"/>
                                          </a:lnTo>
                                          <a:lnTo>
                                            <a:pt x="8158" y="1309"/>
                                          </a:lnTo>
                                          <a:lnTo>
                                            <a:pt x="8728" y="941"/>
                                          </a:lnTo>
                                          <a:lnTo>
                                            <a:pt x="9868" y="597"/>
                                          </a:lnTo>
                                          <a:lnTo>
                                            <a:pt x="10789" y="597"/>
                                          </a:lnTo>
                                          <a:lnTo>
                                            <a:pt x="11338" y="367"/>
                                          </a:lnTo>
                                          <a:lnTo>
                                            <a:pt x="11689" y="230"/>
                                          </a:lnTo>
                                          <a:lnTo>
                                            <a:pt x="12500" y="230"/>
                                          </a:lnTo>
                                          <a:lnTo>
                                            <a:pt x="13048" y="597"/>
                                          </a:lnTo>
                                          <a:lnTo>
                                            <a:pt x="13399" y="597"/>
                                          </a:lnTo>
                                          <a:lnTo>
                                            <a:pt x="13750" y="367"/>
                                          </a:lnTo>
                                          <a:lnTo>
                                            <a:pt x="14298" y="0"/>
                                          </a:lnTo>
                                          <a:lnTo>
                                            <a:pt x="14430" y="0"/>
                                          </a:lnTo>
                                          <a:lnTo>
                                            <a:pt x="14868" y="230"/>
                                          </a:lnTo>
                                          <a:lnTo>
                                            <a:pt x="14978" y="0"/>
                                          </a:lnTo>
                                          <a:lnTo>
                                            <a:pt x="15768" y="367"/>
                                          </a:lnTo>
                                          <a:lnTo>
                                            <a:pt x="16447" y="230"/>
                                          </a:lnTo>
                                          <a:lnTo>
                                            <a:pt x="16447" y="367"/>
                                          </a:lnTo>
                                          <a:lnTo>
                                            <a:pt x="16118" y="597"/>
                                          </a:lnTo>
                                          <a:lnTo>
                                            <a:pt x="16118" y="850"/>
                                          </a:lnTo>
                                          <a:lnTo>
                                            <a:pt x="16118" y="1538"/>
                                          </a:lnTo>
                                          <a:lnTo>
                                            <a:pt x="16118" y="2503"/>
                                          </a:lnTo>
                                          <a:lnTo>
                                            <a:pt x="15461" y="3467"/>
                                          </a:lnTo>
                                          <a:lnTo>
                                            <a:pt x="15768" y="4271"/>
                                          </a:lnTo>
                                          <a:lnTo>
                                            <a:pt x="16118" y="4409"/>
                                          </a:lnTo>
                                          <a:lnTo>
                                            <a:pt x="16360" y="5235"/>
                                          </a:lnTo>
                                          <a:lnTo>
                                            <a:pt x="17039" y="5580"/>
                                          </a:lnTo>
                                          <a:lnTo>
                                            <a:pt x="17368" y="7738"/>
                                          </a:lnTo>
                                          <a:lnTo>
                                            <a:pt x="17610" y="9047"/>
                                          </a:lnTo>
                                          <a:lnTo>
                                            <a:pt x="17829" y="10356"/>
                                          </a:lnTo>
                                          <a:lnTo>
                                            <a:pt x="17610" y="10930"/>
                                          </a:lnTo>
                                          <a:lnTo>
                                            <a:pt x="17829" y="11871"/>
                                          </a:lnTo>
                                          <a:lnTo>
                                            <a:pt x="17368" y="12377"/>
                                          </a:lnTo>
                                          <a:lnTo>
                                            <a:pt x="17939" y="13318"/>
                                          </a:lnTo>
                                          <a:lnTo>
                                            <a:pt x="17939" y="13685"/>
                                          </a:lnTo>
                                          <a:lnTo>
                                            <a:pt x="18289" y="14259"/>
                                          </a:lnTo>
                                          <a:lnTo>
                                            <a:pt x="18728" y="14030"/>
                                          </a:lnTo>
                                          <a:lnTo>
                                            <a:pt x="19408" y="14397"/>
                                          </a:lnTo>
                                          <a:lnTo>
                                            <a:pt x="19978" y="15201"/>
                                          </a:lnTo>
                                          <a:lnTo>
                                            <a:pt x="19079" y="15798"/>
                                          </a:lnTo>
                                          <a:lnTo>
                                            <a:pt x="15548" y="17819"/>
                                          </a:lnTo>
                                          <a:lnTo>
                                            <a:pt x="14079" y="19265"/>
                                          </a:lnTo>
                                          <a:lnTo>
                                            <a:pt x="12500" y="19839"/>
                                          </a:lnTo>
                                          <a:lnTo>
                                            <a:pt x="11579" y="19977"/>
                                          </a:lnTo>
                                          <a:lnTo>
                                            <a:pt x="11338" y="19839"/>
                                          </a:lnTo>
                                          <a:lnTo>
                                            <a:pt x="11579" y="19380"/>
                                          </a:lnTo>
                                          <a:lnTo>
                                            <a:pt x="11338" y="19036"/>
                                          </a:lnTo>
                                          <a:lnTo>
                                            <a:pt x="11009" y="18760"/>
                                          </a:lnTo>
                                          <a:lnTo>
                                            <a:pt x="10570" y="18668"/>
                                          </a:lnTo>
                                          <a:lnTo>
                                            <a:pt x="10088" y="18439"/>
                                          </a:lnTo>
                                          <a:lnTo>
                                            <a:pt x="9539" y="18071"/>
                                          </a:lnTo>
                                          <a:lnTo>
                                            <a:pt x="9539" y="17819"/>
                                          </a:lnTo>
                                          <a:lnTo>
                                            <a:pt x="3618" y="13433"/>
                                          </a:lnTo>
                                          <a:lnTo>
                                            <a:pt x="0" y="10815"/>
                                          </a:lnTo>
                                          <a:lnTo>
                                            <a:pt x="0" y="9277"/>
                                          </a:lnTo>
                                          <a:lnTo>
                                            <a:pt x="351" y="9047"/>
                                          </a:lnTo>
                                          <a:lnTo>
                                            <a:pt x="1250" y="8450"/>
                                          </a:lnTo>
                                          <a:lnTo>
                                            <a:pt x="1820" y="8450"/>
                                          </a:lnTo>
                                          <a:lnTo>
                                            <a:pt x="2149" y="8312"/>
                                          </a:lnTo>
                                          <a:lnTo>
                                            <a:pt x="2500" y="8450"/>
                                          </a:lnTo>
                                          <a:lnTo>
                                            <a:pt x="3268" y="8312"/>
                                          </a:lnTo>
                                          <a:lnTo>
                                            <a:pt x="4430" y="7256"/>
                                          </a:lnTo>
                                          <a:lnTo>
                                            <a:pt x="4759" y="6889"/>
                                          </a:lnTo>
                                          <a:lnTo>
                                            <a:pt x="4759" y="6521"/>
                                          </a:lnTo>
                                          <a:lnTo>
                                            <a:pt x="4759" y="6292"/>
                                          </a:lnTo>
                                          <a:lnTo>
                                            <a:pt x="5461" y="6177"/>
                                          </a:lnTo>
                                          <a:lnTo>
                                            <a:pt x="5461" y="5832"/>
                                          </a:lnTo>
                                          <a:lnTo>
                                            <a:pt x="7149" y="5580"/>
                                          </a:lnTo>
                                          <a:lnTo>
                                            <a:pt x="7149" y="5350"/>
                                          </a:lnTo>
                                          <a:lnTo>
                                            <a:pt x="7149" y="4983"/>
                                          </a:lnTo>
                                          <a:lnTo>
                                            <a:pt x="6930" y="4638"/>
                                          </a:lnTo>
                                          <a:lnTo>
                                            <a:pt x="6798" y="3812"/>
                                          </a:lnTo>
                                          <a:lnTo>
                                            <a:pt x="6798" y="3330"/>
                                          </a:lnTo>
                                          <a:lnTo>
                                            <a:pt x="6579" y="2732"/>
                                          </a:lnTo>
                                          <a:lnTo>
                                            <a:pt x="6228" y="2250"/>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prstClr val="black"/>
                                        </a:solidFill>
                                        <a:latin typeface="Arial"/>
                                      </a:endParaRPr>
                                    </a:p>
                                  </p:txBody>
                                </p:sp>
                                <p:sp>
                                  <p:nvSpPr>
                                    <p:cNvPr id="532" name="Freeform 117">
                                      <a:extLst>
                                        <a:ext uri="{FF2B5EF4-FFF2-40B4-BE49-F238E27FC236}">
                                          <a16:creationId xmlns:a16="http://schemas.microsoft.com/office/drawing/2014/main" id="{83325FD7-23D2-4FDF-87B3-41FD57C4CA58}"/>
                                        </a:ext>
                                      </a:extLst>
                                    </p:cNvPr>
                                    <p:cNvSpPr>
                                      <a:spLocks/>
                                    </p:cNvSpPr>
                                    <p:nvPr/>
                                  </p:nvSpPr>
                                  <p:spPr bwMode="auto">
                                    <a:xfrm>
                                      <a:off x="3772581" y="3594361"/>
                                      <a:ext cx="425817" cy="425817"/>
                                    </a:xfrm>
                                    <a:custGeom>
                                      <a:avLst/>
                                      <a:gdLst>
                                        <a:gd name="T0" fmla="*/ 18807 w 20000"/>
                                        <a:gd name="T1" fmla="*/ 878 h 20000"/>
                                        <a:gd name="T2" fmla="*/ 19233 w 20000"/>
                                        <a:gd name="T3" fmla="*/ 1473 h 20000"/>
                                        <a:gd name="T4" fmla="*/ 19517 w 20000"/>
                                        <a:gd name="T5" fmla="*/ 2210 h 20000"/>
                                        <a:gd name="T6" fmla="*/ 19517 w 20000"/>
                                        <a:gd name="T7" fmla="*/ 2805 h 20000"/>
                                        <a:gd name="T8" fmla="*/ 19688 w 20000"/>
                                        <a:gd name="T9" fmla="*/ 3824 h 20000"/>
                                        <a:gd name="T10" fmla="*/ 19972 w 20000"/>
                                        <a:gd name="T11" fmla="*/ 4278 h 20000"/>
                                        <a:gd name="T12" fmla="*/ 19972 w 20000"/>
                                        <a:gd name="T13" fmla="*/ 4703 h 20000"/>
                                        <a:gd name="T14" fmla="*/ 19972 w 20000"/>
                                        <a:gd name="T15" fmla="*/ 4986 h 20000"/>
                                        <a:gd name="T16" fmla="*/ 17784 w 20000"/>
                                        <a:gd name="T17" fmla="*/ 5297 h 20000"/>
                                        <a:gd name="T18" fmla="*/ 17784 w 20000"/>
                                        <a:gd name="T19" fmla="*/ 5722 h 20000"/>
                                        <a:gd name="T20" fmla="*/ 16903 w 20000"/>
                                        <a:gd name="T21" fmla="*/ 5864 h 20000"/>
                                        <a:gd name="T22" fmla="*/ 16903 w 20000"/>
                                        <a:gd name="T23" fmla="*/ 6147 h 20000"/>
                                        <a:gd name="T24" fmla="*/ 16903 w 20000"/>
                                        <a:gd name="T25" fmla="*/ 6601 h 20000"/>
                                        <a:gd name="T26" fmla="*/ 16449 w 20000"/>
                                        <a:gd name="T27" fmla="*/ 7054 h 20000"/>
                                        <a:gd name="T28" fmla="*/ 14972 w 20000"/>
                                        <a:gd name="T29" fmla="*/ 8385 h 20000"/>
                                        <a:gd name="T30" fmla="*/ 13949 w 20000"/>
                                        <a:gd name="T31" fmla="*/ 8527 h 20000"/>
                                        <a:gd name="T32" fmla="*/ 13523 w 20000"/>
                                        <a:gd name="T33" fmla="*/ 8385 h 20000"/>
                                        <a:gd name="T34" fmla="*/ 13068 w 20000"/>
                                        <a:gd name="T35" fmla="*/ 8527 h 20000"/>
                                        <a:gd name="T36" fmla="*/ 12330 w 20000"/>
                                        <a:gd name="T37" fmla="*/ 8527 h 20000"/>
                                        <a:gd name="T38" fmla="*/ 11165 w 20000"/>
                                        <a:gd name="T39" fmla="*/ 9263 h 20000"/>
                                        <a:gd name="T40" fmla="*/ 10739 w 20000"/>
                                        <a:gd name="T41" fmla="*/ 9547 h 20000"/>
                                        <a:gd name="T42" fmla="*/ 10739 w 20000"/>
                                        <a:gd name="T43" fmla="*/ 11445 h 20000"/>
                                        <a:gd name="T44" fmla="*/ 10739 w 20000"/>
                                        <a:gd name="T45" fmla="*/ 13371 h 20000"/>
                                        <a:gd name="T46" fmla="*/ 6449 w 20000"/>
                                        <a:gd name="T47" fmla="*/ 13484 h 20000"/>
                                        <a:gd name="T48" fmla="*/ 6449 w 20000"/>
                                        <a:gd name="T49" fmla="*/ 16601 h 20000"/>
                                        <a:gd name="T50" fmla="*/ 5284 w 20000"/>
                                        <a:gd name="T51" fmla="*/ 17025 h 20000"/>
                                        <a:gd name="T52" fmla="*/ 4972 w 20000"/>
                                        <a:gd name="T53" fmla="*/ 17309 h 20000"/>
                                        <a:gd name="T54" fmla="*/ 4972 w 20000"/>
                                        <a:gd name="T55" fmla="*/ 17762 h 20000"/>
                                        <a:gd name="T56" fmla="*/ 4972 w 20000"/>
                                        <a:gd name="T57" fmla="*/ 19518 h 20000"/>
                                        <a:gd name="T58" fmla="*/ 284 w 20000"/>
                                        <a:gd name="T59" fmla="*/ 19518 h 20000"/>
                                        <a:gd name="T60" fmla="*/ 0 w 20000"/>
                                        <a:gd name="T61" fmla="*/ 19972 h 20000"/>
                                        <a:gd name="T62" fmla="*/ 284 w 20000"/>
                                        <a:gd name="T63" fmla="*/ 18810 h 20000"/>
                                        <a:gd name="T64" fmla="*/ 739 w 20000"/>
                                        <a:gd name="T65" fmla="*/ 18187 h 20000"/>
                                        <a:gd name="T66" fmla="*/ 1023 w 20000"/>
                                        <a:gd name="T67" fmla="*/ 17762 h 20000"/>
                                        <a:gd name="T68" fmla="*/ 1165 w 20000"/>
                                        <a:gd name="T69" fmla="*/ 17309 h 20000"/>
                                        <a:gd name="T70" fmla="*/ 1449 w 20000"/>
                                        <a:gd name="T71" fmla="*/ 16884 h 20000"/>
                                        <a:gd name="T72" fmla="*/ 1903 w 20000"/>
                                        <a:gd name="T73" fmla="*/ 16147 h 20000"/>
                                        <a:gd name="T74" fmla="*/ 2784 w 20000"/>
                                        <a:gd name="T75" fmla="*/ 15127 h 20000"/>
                                        <a:gd name="T76" fmla="*/ 2784 w 20000"/>
                                        <a:gd name="T77" fmla="*/ 14249 h 20000"/>
                                        <a:gd name="T78" fmla="*/ 3352 w 20000"/>
                                        <a:gd name="T79" fmla="*/ 13371 h 20000"/>
                                        <a:gd name="T80" fmla="*/ 4545 w 20000"/>
                                        <a:gd name="T81" fmla="*/ 12040 h 20000"/>
                                        <a:gd name="T82" fmla="*/ 5284 w 20000"/>
                                        <a:gd name="T83" fmla="*/ 10878 h 20000"/>
                                        <a:gd name="T84" fmla="*/ 6619 w 20000"/>
                                        <a:gd name="T85" fmla="*/ 10425 h 20000"/>
                                        <a:gd name="T86" fmla="*/ 7614 w 20000"/>
                                        <a:gd name="T87" fmla="*/ 9972 h 20000"/>
                                        <a:gd name="T88" fmla="*/ 8807 w 20000"/>
                                        <a:gd name="T89" fmla="*/ 8810 h 20000"/>
                                        <a:gd name="T90" fmla="*/ 9545 w 20000"/>
                                        <a:gd name="T91" fmla="*/ 7649 h 20000"/>
                                        <a:gd name="T92" fmla="*/ 9233 w 20000"/>
                                        <a:gd name="T93" fmla="*/ 7054 h 20000"/>
                                        <a:gd name="T94" fmla="*/ 9233 w 20000"/>
                                        <a:gd name="T95" fmla="*/ 5864 h 20000"/>
                                        <a:gd name="T96" fmla="*/ 9688 w 20000"/>
                                        <a:gd name="T97" fmla="*/ 5297 h 20000"/>
                                        <a:gd name="T98" fmla="*/ 9972 w 20000"/>
                                        <a:gd name="T99" fmla="*/ 4561 h 20000"/>
                                        <a:gd name="T100" fmla="*/ 10739 w 20000"/>
                                        <a:gd name="T101" fmla="*/ 3541 h 20000"/>
                                        <a:gd name="T102" fmla="*/ 11619 w 20000"/>
                                        <a:gd name="T103" fmla="*/ 3088 h 20000"/>
                                        <a:gd name="T104" fmla="*/ 13068 w 20000"/>
                                        <a:gd name="T105" fmla="*/ 2380 h 20000"/>
                                        <a:gd name="T106" fmla="*/ 13523 w 20000"/>
                                        <a:gd name="T107" fmla="*/ 1190 h 20000"/>
                                        <a:gd name="T108" fmla="*/ 13949 w 20000"/>
                                        <a:gd name="T109" fmla="*/ 0 h 20000"/>
                                        <a:gd name="T110" fmla="*/ 14688 w 20000"/>
                                        <a:gd name="T111" fmla="*/ 0 h 20000"/>
                                        <a:gd name="T112" fmla="*/ 15398 w 20000"/>
                                        <a:gd name="T113" fmla="*/ 765 h 20000"/>
                                        <a:gd name="T114" fmla="*/ 16619 w 20000"/>
                                        <a:gd name="T115" fmla="*/ 765 h 20000"/>
                                        <a:gd name="T116" fmla="*/ 17330 w 20000"/>
                                        <a:gd name="T117" fmla="*/ 765 h 20000"/>
                                        <a:gd name="T118" fmla="*/ 17784 w 20000"/>
                                        <a:gd name="T119" fmla="*/ 453 h 20000"/>
                                        <a:gd name="T120" fmla="*/ 18068 w 20000"/>
                                        <a:gd name="T121" fmla="*/ 878 h 20000"/>
                                        <a:gd name="T122" fmla="*/ 18807 w 20000"/>
                                        <a:gd name="T123" fmla="*/ 87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00" h="20000">
                                          <a:moveTo>
                                            <a:pt x="18807" y="878"/>
                                          </a:moveTo>
                                          <a:lnTo>
                                            <a:pt x="19233" y="1473"/>
                                          </a:lnTo>
                                          <a:lnTo>
                                            <a:pt x="19517" y="2210"/>
                                          </a:lnTo>
                                          <a:lnTo>
                                            <a:pt x="19517" y="2805"/>
                                          </a:lnTo>
                                          <a:lnTo>
                                            <a:pt x="19688" y="3824"/>
                                          </a:lnTo>
                                          <a:lnTo>
                                            <a:pt x="19972" y="4278"/>
                                          </a:lnTo>
                                          <a:lnTo>
                                            <a:pt x="19972" y="4703"/>
                                          </a:lnTo>
                                          <a:lnTo>
                                            <a:pt x="19972" y="4986"/>
                                          </a:lnTo>
                                          <a:lnTo>
                                            <a:pt x="17784" y="5297"/>
                                          </a:lnTo>
                                          <a:lnTo>
                                            <a:pt x="17784" y="5722"/>
                                          </a:lnTo>
                                          <a:lnTo>
                                            <a:pt x="16903" y="5864"/>
                                          </a:lnTo>
                                          <a:lnTo>
                                            <a:pt x="16903" y="6147"/>
                                          </a:lnTo>
                                          <a:lnTo>
                                            <a:pt x="16903" y="6601"/>
                                          </a:lnTo>
                                          <a:lnTo>
                                            <a:pt x="16449" y="7054"/>
                                          </a:lnTo>
                                          <a:lnTo>
                                            <a:pt x="14972" y="8385"/>
                                          </a:lnTo>
                                          <a:lnTo>
                                            <a:pt x="13949" y="8527"/>
                                          </a:lnTo>
                                          <a:lnTo>
                                            <a:pt x="13523" y="8385"/>
                                          </a:lnTo>
                                          <a:lnTo>
                                            <a:pt x="13068" y="8527"/>
                                          </a:lnTo>
                                          <a:lnTo>
                                            <a:pt x="12330" y="8527"/>
                                          </a:lnTo>
                                          <a:lnTo>
                                            <a:pt x="11165" y="9263"/>
                                          </a:lnTo>
                                          <a:lnTo>
                                            <a:pt x="10739" y="9547"/>
                                          </a:lnTo>
                                          <a:lnTo>
                                            <a:pt x="10739" y="11445"/>
                                          </a:lnTo>
                                          <a:lnTo>
                                            <a:pt x="10739" y="13371"/>
                                          </a:lnTo>
                                          <a:lnTo>
                                            <a:pt x="6449" y="13484"/>
                                          </a:lnTo>
                                          <a:lnTo>
                                            <a:pt x="6449" y="16601"/>
                                          </a:lnTo>
                                          <a:lnTo>
                                            <a:pt x="5284" y="17025"/>
                                          </a:lnTo>
                                          <a:lnTo>
                                            <a:pt x="4972" y="17309"/>
                                          </a:lnTo>
                                          <a:lnTo>
                                            <a:pt x="4972" y="17762"/>
                                          </a:lnTo>
                                          <a:lnTo>
                                            <a:pt x="4972" y="19518"/>
                                          </a:lnTo>
                                          <a:lnTo>
                                            <a:pt x="284" y="19518"/>
                                          </a:lnTo>
                                          <a:lnTo>
                                            <a:pt x="0" y="19972"/>
                                          </a:lnTo>
                                          <a:lnTo>
                                            <a:pt x="284" y="18810"/>
                                          </a:lnTo>
                                          <a:lnTo>
                                            <a:pt x="739" y="18187"/>
                                          </a:lnTo>
                                          <a:lnTo>
                                            <a:pt x="1023" y="17762"/>
                                          </a:lnTo>
                                          <a:lnTo>
                                            <a:pt x="1165" y="17309"/>
                                          </a:lnTo>
                                          <a:lnTo>
                                            <a:pt x="1449" y="16884"/>
                                          </a:lnTo>
                                          <a:lnTo>
                                            <a:pt x="1903" y="16147"/>
                                          </a:lnTo>
                                          <a:lnTo>
                                            <a:pt x="2784" y="15127"/>
                                          </a:lnTo>
                                          <a:lnTo>
                                            <a:pt x="2784" y="14249"/>
                                          </a:lnTo>
                                          <a:lnTo>
                                            <a:pt x="3352" y="13371"/>
                                          </a:lnTo>
                                          <a:lnTo>
                                            <a:pt x="4545" y="12040"/>
                                          </a:lnTo>
                                          <a:lnTo>
                                            <a:pt x="5284" y="10878"/>
                                          </a:lnTo>
                                          <a:lnTo>
                                            <a:pt x="6619" y="10425"/>
                                          </a:lnTo>
                                          <a:lnTo>
                                            <a:pt x="7614" y="9972"/>
                                          </a:lnTo>
                                          <a:lnTo>
                                            <a:pt x="8807" y="8810"/>
                                          </a:lnTo>
                                          <a:lnTo>
                                            <a:pt x="9545" y="7649"/>
                                          </a:lnTo>
                                          <a:lnTo>
                                            <a:pt x="9233" y="7054"/>
                                          </a:lnTo>
                                          <a:lnTo>
                                            <a:pt x="9233" y="5864"/>
                                          </a:lnTo>
                                          <a:lnTo>
                                            <a:pt x="9688" y="5297"/>
                                          </a:lnTo>
                                          <a:lnTo>
                                            <a:pt x="9972" y="4561"/>
                                          </a:lnTo>
                                          <a:lnTo>
                                            <a:pt x="10739" y="3541"/>
                                          </a:lnTo>
                                          <a:lnTo>
                                            <a:pt x="11619" y="3088"/>
                                          </a:lnTo>
                                          <a:lnTo>
                                            <a:pt x="13068" y="2380"/>
                                          </a:lnTo>
                                          <a:lnTo>
                                            <a:pt x="13523" y="1190"/>
                                          </a:lnTo>
                                          <a:lnTo>
                                            <a:pt x="13949" y="0"/>
                                          </a:lnTo>
                                          <a:lnTo>
                                            <a:pt x="14688" y="0"/>
                                          </a:lnTo>
                                          <a:lnTo>
                                            <a:pt x="15398" y="765"/>
                                          </a:lnTo>
                                          <a:lnTo>
                                            <a:pt x="16619" y="765"/>
                                          </a:lnTo>
                                          <a:lnTo>
                                            <a:pt x="17330" y="765"/>
                                          </a:lnTo>
                                          <a:lnTo>
                                            <a:pt x="17784" y="453"/>
                                          </a:lnTo>
                                          <a:lnTo>
                                            <a:pt x="18068" y="878"/>
                                          </a:lnTo>
                                          <a:lnTo>
                                            <a:pt x="18807" y="878"/>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prstClr val="black"/>
                                        </a:solidFill>
                                        <a:latin typeface="Arial"/>
                                      </a:endParaRPr>
                                    </a:p>
                                  </p:txBody>
                                </p:sp>
                                <p:sp>
                                  <p:nvSpPr>
                                    <p:cNvPr id="533" name="Freeform 97">
                                      <a:extLst>
                                        <a:ext uri="{FF2B5EF4-FFF2-40B4-BE49-F238E27FC236}">
                                          <a16:creationId xmlns:a16="http://schemas.microsoft.com/office/drawing/2014/main" id="{335AEB22-F7C9-457B-A7DD-DCFCFB4A205C}"/>
                                        </a:ext>
                                      </a:extLst>
                                    </p:cNvPr>
                                    <p:cNvSpPr>
                                      <a:spLocks/>
                                    </p:cNvSpPr>
                                    <p:nvPr/>
                                  </p:nvSpPr>
                                  <p:spPr bwMode="auto">
                                    <a:xfrm>
                                      <a:off x="4426405" y="3544530"/>
                                      <a:ext cx="110230" cy="212909"/>
                                    </a:xfrm>
                                    <a:custGeom>
                                      <a:avLst/>
                                      <a:gdLst>
                                        <a:gd name="T0" fmla="*/ 5055 w 20000"/>
                                        <a:gd name="T1" fmla="*/ 1473 h 20000"/>
                                        <a:gd name="T2" fmla="*/ 6703 w 20000"/>
                                        <a:gd name="T3" fmla="*/ 340 h 20000"/>
                                        <a:gd name="T4" fmla="*/ 9560 w 20000"/>
                                        <a:gd name="T5" fmla="*/ 0 h 20000"/>
                                        <a:gd name="T6" fmla="*/ 11868 w 20000"/>
                                        <a:gd name="T7" fmla="*/ 340 h 20000"/>
                                        <a:gd name="T8" fmla="*/ 12527 w 20000"/>
                                        <a:gd name="T9" fmla="*/ 1756 h 20000"/>
                                        <a:gd name="T10" fmla="*/ 15385 w 20000"/>
                                        <a:gd name="T11" fmla="*/ 907 h 20000"/>
                                        <a:gd name="T12" fmla="*/ 16484 w 20000"/>
                                        <a:gd name="T13" fmla="*/ 1473 h 20000"/>
                                        <a:gd name="T14" fmla="*/ 14286 w 20000"/>
                                        <a:gd name="T15" fmla="*/ 2323 h 20000"/>
                                        <a:gd name="T16" fmla="*/ 13626 w 20000"/>
                                        <a:gd name="T17" fmla="*/ 3796 h 20000"/>
                                        <a:gd name="T18" fmla="*/ 15385 w 20000"/>
                                        <a:gd name="T19" fmla="*/ 4646 h 20000"/>
                                        <a:gd name="T20" fmla="*/ 16484 w 20000"/>
                                        <a:gd name="T21" fmla="*/ 6176 h 20000"/>
                                        <a:gd name="T22" fmla="*/ 14286 w 20000"/>
                                        <a:gd name="T23" fmla="*/ 7649 h 20000"/>
                                        <a:gd name="T24" fmla="*/ 11868 w 20000"/>
                                        <a:gd name="T25" fmla="*/ 9065 h 20000"/>
                                        <a:gd name="T26" fmla="*/ 12527 w 20000"/>
                                        <a:gd name="T27" fmla="*/ 10312 h 20000"/>
                                        <a:gd name="T28" fmla="*/ 14286 w 20000"/>
                                        <a:gd name="T29" fmla="*/ 10312 h 20000"/>
                                        <a:gd name="T30" fmla="*/ 14286 w 20000"/>
                                        <a:gd name="T31" fmla="*/ 10878 h 20000"/>
                                        <a:gd name="T32" fmla="*/ 16484 w 20000"/>
                                        <a:gd name="T33" fmla="*/ 10878 h 20000"/>
                                        <a:gd name="T34" fmla="*/ 17033 w 20000"/>
                                        <a:gd name="T35" fmla="*/ 11445 h 20000"/>
                                        <a:gd name="T36" fmla="*/ 18791 w 20000"/>
                                        <a:gd name="T37" fmla="*/ 12295 h 20000"/>
                                        <a:gd name="T38" fmla="*/ 18791 w 20000"/>
                                        <a:gd name="T39" fmla="*/ 13201 h 20000"/>
                                        <a:gd name="T40" fmla="*/ 19890 w 20000"/>
                                        <a:gd name="T41" fmla="*/ 14051 h 20000"/>
                                        <a:gd name="T42" fmla="*/ 16484 w 20000"/>
                                        <a:gd name="T43" fmla="*/ 14618 h 20000"/>
                                        <a:gd name="T44" fmla="*/ 12527 w 20000"/>
                                        <a:gd name="T45" fmla="*/ 16431 h 20000"/>
                                        <a:gd name="T46" fmla="*/ 13626 w 20000"/>
                                        <a:gd name="T47" fmla="*/ 18470 h 20000"/>
                                        <a:gd name="T48" fmla="*/ 10769 w 20000"/>
                                        <a:gd name="T49" fmla="*/ 19943 h 20000"/>
                                        <a:gd name="T50" fmla="*/ 9560 w 20000"/>
                                        <a:gd name="T51" fmla="*/ 19943 h 20000"/>
                                        <a:gd name="T52" fmla="*/ 8022 w 20000"/>
                                        <a:gd name="T53" fmla="*/ 14618 h 20000"/>
                                        <a:gd name="T54" fmla="*/ 4505 w 20000"/>
                                        <a:gd name="T55" fmla="*/ 13768 h 20000"/>
                                        <a:gd name="T56" fmla="*/ 3297 w 20000"/>
                                        <a:gd name="T57" fmla="*/ 11728 h 20000"/>
                                        <a:gd name="T58" fmla="*/ 1648 w 20000"/>
                                        <a:gd name="T59" fmla="*/ 11445 h 20000"/>
                                        <a:gd name="T60" fmla="*/ 0 w 20000"/>
                                        <a:gd name="T61" fmla="*/ 9405 h 20000"/>
                                        <a:gd name="T62" fmla="*/ 3297 w 20000"/>
                                        <a:gd name="T63" fmla="*/ 7082 h 20000"/>
                                        <a:gd name="T64" fmla="*/ 3297 w 20000"/>
                                        <a:gd name="T65" fmla="*/ 4646 h 20000"/>
                                        <a:gd name="T66" fmla="*/ 3297 w 20000"/>
                                        <a:gd name="T67" fmla="*/ 2946 h 20000"/>
                                        <a:gd name="T68" fmla="*/ 3297 w 20000"/>
                                        <a:gd name="T69" fmla="*/ 2323 h 20000"/>
                                        <a:gd name="T70" fmla="*/ 5055 w 20000"/>
                                        <a:gd name="T71" fmla="*/ 1756 h 20000"/>
                                        <a:gd name="T72" fmla="*/ 5055 w 20000"/>
                                        <a:gd name="T73" fmla="*/ 147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5055" y="1473"/>
                                          </a:moveTo>
                                          <a:lnTo>
                                            <a:pt x="6703" y="340"/>
                                          </a:lnTo>
                                          <a:lnTo>
                                            <a:pt x="9560" y="0"/>
                                          </a:lnTo>
                                          <a:lnTo>
                                            <a:pt x="11868" y="340"/>
                                          </a:lnTo>
                                          <a:lnTo>
                                            <a:pt x="12527" y="1756"/>
                                          </a:lnTo>
                                          <a:lnTo>
                                            <a:pt x="15385" y="907"/>
                                          </a:lnTo>
                                          <a:lnTo>
                                            <a:pt x="16484" y="1473"/>
                                          </a:lnTo>
                                          <a:lnTo>
                                            <a:pt x="14286" y="2323"/>
                                          </a:lnTo>
                                          <a:lnTo>
                                            <a:pt x="13626" y="3796"/>
                                          </a:lnTo>
                                          <a:lnTo>
                                            <a:pt x="15385" y="4646"/>
                                          </a:lnTo>
                                          <a:lnTo>
                                            <a:pt x="16484" y="6176"/>
                                          </a:lnTo>
                                          <a:lnTo>
                                            <a:pt x="14286" y="7649"/>
                                          </a:lnTo>
                                          <a:lnTo>
                                            <a:pt x="11868" y="9065"/>
                                          </a:lnTo>
                                          <a:lnTo>
                                            <a:pt x="12527" y="10312"/>
                                          </a:lnTo>
                                          <a:lnTo>
                                            <a:pt x="14286" y="10312"/>
                                          </a:lnTo>
                                          <a:lnTo>
                                            <a:pt x="14286" y="10878"/>
                                          </a:lnTo>
                                          <a:lnTo>
                                            <a:pt x="16484" y="10878"/>
                                          </a:lnTo>
                                          <a:lnTo>
                                            <a:pt x="17033" y="11445"/>
                                          </a:lnTo>
                                          <a:lnTo>
                                            <a:pt x="18791" y="12295"/>
                                          </a:lnTo>
                                          <a:lnTo>
                                            <a:pt x="18791" y="13201"/>
                                          </a:lnTo>
                                          <a:lnTo>
                                            <a:pt x="19890" y="14051"/>
                                          </a:lnTo>
                                          <a:lnTo>
                                            <a:pt x="16484" y="14618"/>
                                          </a:lnTo>
                                          <a:lnTo>
                                            <a:pt x="12527" y="16431"/>
                                          </a:lnTo>
                                          <a:lnTo>
                                            <a:pt x="13626" y="18470"/>
                                          </a:lnTo>
                                          <a:lnTo>
                                            <a:pt x="10769" y="19943"/>
                                          </a:lnTo>
                                          <a:lnTo>
                                            <a:pt x="9560" y="19943"/>
                                          </a:lnTo>
                                          <a:lnTo>
                                            <a:pt x="8022" y="14618"/>
                                          </a:lnTo>
                                          <a:lnTo>
                                            <a:pt x="4505" y="13768"/>
                                          </a:lnTo>
                                          <a:lnTo>
                                            <a:pt x="3297" y="11728"/>
                                          </a:lnTo>
                                          <a:lnTo>
                                            <a:pt x="1648" y="11445"/>
                                          </a:lnTo>
                                          <a:lnTo>
                                            <a:pt x="0" y="9405"/>
                                          </a:lnTo>
                                          <a:lnTo>
                                            <a:pt x="3297" y="7082"/>
                                          </a:lnTo>
                                          <a:lnTo>
                                            <a:pt x="3297" y="4646"/>
                                          </a:lnTo>
                                          <a:lnTo>
                                            <a:pt x="3297" y="2946"/>
                                          </a:lnTo>
                                          <a:lnTo>
                                            <a:pt x="3297" y="2323"/>
                                          </a:lnTo>
                                          <a:lnTo>
                                            <a:pt x="5055" y="1756"/>
                                          </a:lnTo>
                                          <a:lnTo>
                                            <a:pt x="5055" y="1473"/>
                                          </a:lnTo>
                                          <a:close/>
                                        </a:path>
                                      </a:pathLst>
                                    </a:custGeom>
                                    <a:solidFill>
                                      <a:srgbClr val="E0808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669" dirty="0">
                                        <a:solidFill>
                                          <a:prstClr val="black"/>
                                        </a:solidFill>
                                        <a:latin typeface="Arial"/>
                                      </a:endParaRPr>
                                    </a:p>
                                  </p:txBody>
                                </p:sp>
                              </p:grpSp>
                              <p:sp>
                                <p:nvSpPr>
                                  <p:cNvPr id="530" name="Forme libre 262">
                                    <a:extLst>
                                      <a:ext uri="{FF2B5EF4-FFF2-40B4-BE49-F238E27FC236}">
                                        <a16:creationId xmlns:a16="http://schemas.microsoft.com/office/drawing/2014/main" id="{0B46A78F-08D7-4182-98DC-464F1815692F}"/>
                                      </a:ext>
                                    </a:extLst>
                                  </p:cNvPr>
                                  <p:cNvSpPr/>
                                  <p:nvPr/>
                                </p:nvSpPr>
                                <p:spPr>
                                  <a:xfrm>
                                    <a:off x="6782772" y="2323055"/>
                                    <a:ext cx="452001" cy="148022"/>
                                  </a:xfrm>
                                  <a:custGeom>
                                    <a:avLst/>
                                    <a:gdLst>
                                      <a:gd name="connsiteX0" fmla="*/ 297657 w 297657"/>
                                      <a:gd name="connsiteY0" fmla="*/ 95250 h 122003"/>
                                      <a:gd name="connsiteX1" fmla="*/ 285750 w 297657"/>
                                      <a:gd name="connsiteY1" fmla="*/ 83344 h 122003"/>
                                      <a:gd name="connsiteX2" fmla="*/ 276225 w 297657"/>
                                      <a:gd name="connsiteY2" fmla="*/ 69056 h 122003"/>
                                      <a:gd name="connsiteX3" fmla="*/ 269082 w 297657"/>
                                      <a:gd name="connsiteY3" fmla="*/ 54769 h 122003"/>
                                      <a:gd name="connsiteX4" fmla="*/ 264319 w 297657"/>
                                      <a:gd name="connsiteY4" fmla="*/ 40481 h 122003"/>
                                      <a:gd name="connsiteX5" fmla="*/ 259557 w 297657"/>
                                      <a:gd name="connsiteY5" fmla="*/ 21431 h 122003"/>
                                      <a:gd name="connsiteX6" fmla="*/ 252413 w 297657"/>
                                      <a:gd name="connsiteY6" fmla="*/ 14288 h 122003"/>
                                      <a:gd name="connsiteX7" fmla="*/ 242888 w 297657"/>
                                      <a:gd name="connsiteY7" fmla="*/ 0 h 122003"/>
                                      <a:gd name="connsiteX8" fmla="*/ 230982 w 297657"/>
                                      <a:gd name="connsiteY8" fmla="*/ 2381 h 122003"/>
                                      <a:gd name="connsiteX9" fmla="*/ 219075 w 297657"/>
                                      <a:gd name="connsiteY9" fmla="*/ 14288 h 122003"/>
                                      <a:gd name="connsiteX10" fmla="*/ 211932 w 297657"/>
                                      <a:gd name="connsiteY10" fmla="*/ 19050 h 122003"/>
                                      <a:gd name="connsiteX11" fmla="*/ 207169 w 297657"/>
                                      <a:gd name="connsiteY11" fmla="*/ 40481 h 122003"/>
                                      <a:gd name="connsiteX12" fmla="*/ 202407 w 297657"/>
                                      <a:gd name="connsiteY12" fmla="*/ 54769 h 122003"/>
                                      <a:gd name="connsiteX13" fmla="*/ 188119 w 297657"/>
                                      <a:gd name="connsiteY13" fmla="*/ 69056 h 122003"/>
                                      <a:gd name="connsiteX14" fmla="*/ 173832 w 297657"/>
                                      <a:gd name="connsiteY14" fmla="*/ 78581 h 122003"/>
                                      <a:gd name="connsiteX15" fmla="*/ 166688 w 297657"/>
                                      <a:gd name="connsiteY15" fmla="*/ 83344 h 122003"/>
                                      <a:gd name="connsiteX16" fmla="*/ 159544 w 297657"/>
                                      <a:gd name="connsiteY16" fmla="*/ 88106 h 122003"/>
                                      <a:gd name="connsiteX17" fmla="*/ 130969 w 297657"/>
                                      <a:gd name="connsiteY17" fmla="*/ 95250 h 122003"/>
                                      <a:gd name="connsiteX18" fmla="*/ 123825 w 297657"/>
                                      <a:gd name="connsiteY18" fmla="*/ 97631 h 122003"/>
                                      <a:gd name="connsiteX19" fmla="*/ 116682 w 297657"/>
                                      <a:gd name="connsiteY19" fmla="*/ 102394 h 122003"/>
                                      <a:gd name="connsiteX20" fmla="*/ 102394 w 297657"/>
                                      <a:gd name="connsiteY20" fmla="*/ 107156 h 122003"/>
                                      <a:gd name="connsiteX21" fmla="*/ 95250 w 297657"/>
                                      <a:gd name="connsiteY21" fmla="*/ 109538 h 122003"/>
                                      <a:gd name="connsiteX22" fmla="*/ 88107 w 297657"/>
                                      <a:gd name="connsiteY22" fmla="*/ 111919 h 122003"/>
                                      <a:gd name="connsiteX23" fmla="*/ 80963 w 297657"/>
                                      <a:gd name="connsiteY23" fmla="*/ 114300 h 122003"/>
                                      <a:gd name="connsiteX24" fmla="*/ 33338 w 297657"/>
                                      <a:gd name="connsiteY24" fmla="*/ 116681 h 122003"/>
                                      <a:gd name="connsiteX25" fmla="*/ 26194 w 297657"/>
                                      <a:gd name="connsiteY25" fmla="*/ 111919 h 122003"/>
                                      <a:gd name="connsiteX26" fmla="*/ 4763 w 297657"/>
                                      <a:gd name="connsiteY26" fmla="*/ 104775 h 122003"/>
                                      <a:gd name="connsiteX27" fmla="*/ 0 w 297657"/>
                                      <a:gd name="connsiteY27" fmla="*/ 102394 h 12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7657" h="122003">
                                        <a:moveTo>
                                          <a:pt x="297657" y="95250"/>
                                        </a:moveTo>
                                        <a:cubicBezTo>
                                          <a:pt x="293688" y="91281"/>
                                          <a:pt x="289304" y="87688"/>
                                          <a:pt x="285750" y="83344"/>
                                        </a:cubicBezTo>
                                        <a:cubicBezTo>
                                          <a:pt x="282125" y="78914"/>
                                          <a:pt x="276225" y="69056"/>
                                          <a:pt x="276225" y="69056"/>
                                        </a:cubicBezTo>
                                        <a:cubicBezTo>
                                          <a:pt x="267542" y="43008"/>
                                          <a:pt x="281390" y="82462"/>
                                          <a:pt x="269082" y="54769"/>
                                        </a:cubicBezTo>
                                        <a:cubicBezTo>
                                          <a:pt x="267043" y="50181"/>
                                          <a:pt x="265907" y="45244"/>
                                          <a:pt x="264319" y="40481"/>
                                        </a:cubicBezTo>
                                        <a:cubicBezTo>
                                          <a:pt x="263518" y="38078"/>
                                          <a:pt x="261932" y="24994"/>
                                          <a:pt x="259557" y="21431"/>
                                        </a:cubicBezTo>
                                        <a:cubicBezTo>
                                          <a:pt x="257689" y="18629"/>
                                          <a:pt x="254480" y="16946"/>
                                          <a:pt x="252413" y="14288"/>
                                        </a:cubicBezTo>
                                        <a:cubicBezTo>
                                          <a:pt x="248899" y="9770"/>
                                          <a:pt x="242888" y="0"/>
                                          <a:pt x="242888" y="0"/>
                                        </a:cubicBezTo>
                                        <a:cubicBezTo>
                                          <a:pt x="238919" y="794"/>
                                          <a:pt x="234772" y="960"/>
                                          <a:pt x="230982" y="2381"/>
                                        </a:cubicBezTo>
                                        <a:cubicBezTo>
                                          <a:pt x="220823" y="6191"/>
                                          <a:pt x="226059" y="7304"/>
                                          <a:pt x="219075" y="14288"/>
                                        </a:cubicBezTo>
                                        <a:cubicBezTo>
                                          <a:pt x="217052" y="16311"/>
                                          <a:pt x="214313" y="17463"/>
                                          <a:pt x="211932" y="19050"/>
                                        </a:cubicBezTo>
                                        <a:cubicBezTo>
                                          <a:pt x="205122" y="39476"/>
                                          <a:pt x="215543" y="6982"/>
                                          <a:pt x="207169" y="40481"/>
                                        </a:cubicBezTo>
                                        <a:cubicBezTo>
                                          <a:pt x="205952" y="45351"/>
                                          <a:pt x="203994" y="50006"/>
                                          <a:pt x="202407" y="54769"/>
                                        </a:cubicBezTo>
                                        <a:cubicBezTo>
                                          <a:pt x="200277" y="61159"/>
                                          <a:pt x="192882" y="64294"/>
                                          <a:pt x="188119" y="69056"/>
                                        </a:cubicBezTo>
                                        <a:cubicBezTo>
                                          <a:pt x="184072" y="73103"/>
                                          <a:pt x="178594" y="75406"/>
                                          <a:pt x="173832" y="78581"/>
                                        </a:cubicBezTo>
                                        <a:lnTo>
                                          <a:pt x="166688" y="83344"/>
                                        </a:lnTo>
                                        <a:cubicBezTo>
                                          <a:pt x="164307" y="84931"/>
                                          <a:pt x="162320" y="87412"/>
                                          <a:pt x="159544" y="88106"/>
                                        </a:cubicBezTo>
                                        <a:lnTo>
                                          <a:pt x="130969" y="95250"/>
                                        </a:lnTo>
                                        <a:cubicBezTo>
                                          <a:pt x="128534" y="95859"/>
                                          <a:pt x="126206" y="96837"/>
                                          <a:pt x="123825" y="97631"/>
                                        </a:cubicBezTo>
                                        <a:cubicBezTo>
                                          <a:pt x="121444" y="99219"/>
                                          <a:pt x="119297" y="101232"/>
                                          <a:pt x="116682" y="102394"/>
                                        </a:cubicBezTo>
                                        <a:cubicBezTo>
                                          <a:pt x="112094" y="104433"/>
                                          <a:pt x="107157" y="105568"/>
                                          <a:pt x="102394" y="107156"/>
                                        </a:cubicBezTo>
                                        <a:lnTo>
                                          <a:pt x="95250" y="109538"/>
                                        </a:lnTo>
                                        <a:lnTo>
                                          <a:pt x="88107" y="111919"/>
                                        </a:lnTo>
                                        <a:lnTo>
                                          <a:pt x="80963" y="114300"/>
                                        </a:lnTo>
                                        <a:cubicBezTo>
                                          <a:pt x="63597" y="125878"/>
                                          <a:pt x="71839" y="122456"/>
                                          <a:pt x="33338" y="116681"/>
                                        </a:cubicBezTo>
                                        <a:cubicBezTo>
                                          <a:pt x="30508" y="116256"/>
                                          <a:pt x="28809" y="113081"/>
                                          <a:pt x="26194" y="111919"/>
                                        </a:cubicBezTo>
                                        <a:cubicBezTo>
                                          <a:pt x="26180" y="111913"/>
                                          <a:pt x="8342" y="105968"/>
                                          <a:pt x="4763" y="104775"/>
                                        </a:cubicBezTo>
                                        <a:cubicBezTo>
                                          <a:pt x="3079" y="104214"/>
                                          <a:pt x="1588" y="103188"/>
                                          <a:pt x="0" y="102394"/>
                                        </a:cubicBezTo>
                                      </a:path>
                                    </a:pathLst>
                                  </a:custGeom>
                                  <a:solidFill>
                                    <a:srgbClr val="86C3A1"/>
                                  </a:solidFill>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669" dirty="0">
                                      <a:ln w="0"/>
                                      <a:solidFill>
                                        <a:srgbClr val="63C0ED"/>
                                      </a:solidFill>
                                      <a:effectLst>
                                        <a:outerShdw blurRad="38100" dist="25400" dir="5400000" algn="ctr" rotWithShape="0">
                                          <a:srgbClr val="6E747A">
                                            <a:alpha val="43000"/>
                                          </a:srgbClr>
                                        </a:outerShdw>
                                      </a:effectLst>
                                      <a:latin typeface="Arial"/>
                                    </a:endParaRPr>
                                  </a:p>
                                </p:txBody>
                              </p:sp>
                            </p:grpSp>
                          </p:grpSp>
                          <p:sp>
                            <p:nvSpPr>
                              <p:cNvPr id="522" name="Freeform 9">
                                <a:extLst>
                                  <a:ext uri="{FF2B5EF4-FFF2-40B4-BE49-F238E27FC236}">
                                    <a16:creationId xmlns:a16="http://schemas.microsoft.com/office/drawing/2014/main" id="{7D72F8F7-3156-481D-A075-6D523549CC5D}"/>
                                  </a:ext>
                                </a:extLst>
                              </p:cNvPr>
                              <p:cNvSpPr>
                                <a:spLocks/>
                              </p:cNvSpPr>
                              <p:nvPr/>
                            </p:nvSpPr>
                            <p:spPr bwMode="auto">
                              <a:xfrm>
                                <a:off x="5852024" y="3013885"/>
                                <a:ext cx="47916" cy="47912"/>
                              </a:xfrm>
                              <a:custGeom>
                                <a:avLst/>
                                <a:gdLst>
                                  <a:gd name="T0" fmla="*/ 11852 w 20000"/>
                                  <a:gd name="T1" fmla="*/ 19259 h 20000"/>
                                  <a:gd name="T2" fmla="*/ 0 w 20000"/>
                                  <a:gd name="T3" fmla="*/ 15556 h 20000"/>
                                  <a:gd name="T4" fmla="*/ 7407 w 20000"/>
                                  <a:gd name="T5" fmla="*/ 0 h 20000"/>
                                  <a:gd name="T6" fmla="*/ 19259 w 20000"/>
                                  <a:gd name="T7" fmla="*/ 15556 h 20000"/>
                                  <a:gd name="T8" fmla="*/ 11852 w 20000"/>
                                  <a:gd name="T9" fmla="*/ 19259 h 20000"/>
                                </a:gdLst>
                                <a:ahLst/>
                                <a:cxnLst>
                                  <a:cxn ang="0">
                                    <a:pos x="T0" y="T1"/>
                                  </a:cxn>
                                  <a:cxn ang="0">
                                    <a:pos x="T2" y="T3"/>
                                  </a:cxn>
                                  <a:cxn ang="0">
                                    <a:pos x="T4" y="T5"/>
                                  </a:cxn>
                                  <a:cxn ang="0">
                                    <a:pos x="T6" y="T7"/>
                                  </a:cxn>
                                  <a:cxn ang="0">
                                    <a:pos x="T8" y="T9"/>
                                  </a:cxn>
                                </a:cxnLst>
                                <a:rect l="0" t="0" r="r" b="b"/>
                                <a:pathLst>
                                  <a:path w="20000" h="20000">
                                    <a:moveTo>
                                      <a:pt x="11852" y="19259"/>
                                    </a:moveTo>
                                    <a:lnTo>
                                      <a:pt x="0" y="15556"/>
                                    </a:lnTo>
                                    <a:lnTo>
                                      <a:pt x="7407" y="0"/>
                                    </a:lnTo>
                                    <a:lnTo>
                                      <a:pt x="19259" y="15556"/>
                                    </a:lnTo>
                                    <a:lnTo>
                                      <a:pt x="11852" y="19259"/>
                                    </a:lnTo>
                                    <a:close/>
                                  </a:path>
                                </a:pathLst>
                              </a:custGeom>
                              <a:solidFill>
                                <a:schemeClr val="bg1">
                                  <a:lumMod val="50000"/>
                                </a:schemeClr>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sp>
                            <p:nvSpPr>
                              <p:cNvPr id="523" name="Freeform 9">
                                <a:extLst>
                                  <a:ext uri="{FF2B5EF4-FFF2-40B4-BE49-F238E27FC236}">
                                    <a16:creationId xmlns:a16="http://schemas.microsoft.com/office/drawing/2014/main" id="{C7C23C8F-20C9-464D-A965-6C8CBD48313C}"/>
                                  </a:ext>
                                </a:extLst>
                              </p:cNvPr>
                              <p:cNvSpPr>
                                <a:spLocks/>
                              </p:cNvSpPr>
                              <p:nvPr/>
                            </p:nvSpPr>
                            <p:spPr bwMode="auto">
                              <a:xfrm rot="18572362">
                                <a:off x="9452174" y="3523919"/>
                                <a:ext cx="47916" cy="47912"/>
                              </a:xfrm>
                              <a:custGeom>
                                <a:avLst/>
                                <a:gdLst>
                                  <a:gd name="T0" fmla="*/ 11852 w 20000"/>
                                  <a:gd name="T1" fmla="*/ 19259 h 20000"/>
                                  <a:gd name="T2" fmla="*/ 0 w 20000"/>
                                  <a:gd name="T3" fmla="*/ 15556 h 20000"/>
                                  <a:gd name="T4" fmla="*/ 7407 w 20000"/>
                                  <a:gd name="T5" fmla="*/ 0 h 20000"/>
                                  <a:gd name="T6" fmla="*/ 19259 w 20000"/>
                                  <a:gd name="T7" fmla="*/ 15556 h 20000"/>
                                  <a:gd name="T8" fmla="*/ 11852 w 20000"/>
                                  <a:gd name="T9" fmla="*/ 19259 h 20000"/>
                                </a:gdLst>
                                <a:ahLst/>
                                <a:cxnLst>
                                  <a:cxn ang="0">
                                    <a:pos x="T0" y="T1"/>
                                  </a:cxn>
                                  <a:cxn ang="0">
                                    <a:pos x="T2" y="T3"/>
                                  </a:cxn>
                                  <a:cxn ang="0">
                                    <a:pos x="T4" y="T5"/>
                                  </a:cxn>
                                  <a:cxn ang="0">
                                    <a:pos x="T6" y="T7"/>
                                  </a:cxn>
                                  <a:cxn ang="0">
                                    <a:pos x="T8" y="T9"/>
                                  </a:cxn>
                                </a:cxnLst>
                                <a:rect l="0" t="0" r="r" b="b"/>
                                <a:pathLst>
                                  <a:path w="20000" h="20000">
                                    <a:moveTo>
                                      <a:pt x="11852" y="19259"/>
                                    </a:moveTo>
                                    <a:lnTo>
                                      <a:pt x="0" y="15556"/>
                                    </a:lnTo>
                                    <a:lnTo>
                                      <a:pt x="7407" y="0"/>
                                    </a:lnTo>
                                    <a:lnTo>
                                      <a:pt x="19259" y="15556"/>
                                    </a:lnTo>
                                    <a:lnTo>
                                      <a:pt x="11852" y="19259"/>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grpSp>
                        <p:sp>
                          <p:nvSpPr>
                            <p:cNvPr id="520" name="Freeform 9">
                              <a:extLst>
                                <a:ext uri="{FF2B5EF4-FFF2-40B4-BE49-F238E27FC236}">
                                  <a16:creationId xmlns:a16="http://schemas.microsoft.com/office/drawing/2014/main" id="{CB3B0EEC-71BF-4A8E-B4FF-631A899C4978}"/>
                                </a:ext>
                              </a:extLst>
                            </p:cNvPr>
                            <p:cNvSpPr>
                              <a:spLocks/>
                            </p:cNvSpPr>
                            <p:nvPr/>
                          </p:nvSpPr>
                          <p:spPr bwMode="auto">
                            <a:xfrm>
                              <a:off x="3862388" y="1980837"/>
                              <a:ext cx="36000" cy="36000"/>
                            </a:xfrm>
                            <a:custGeom>
                              <a:avLst/>
                              <a:gdLst>
                                <a:gd name="T0" fmla="*/ 11852 w 20000"/>
                                <a:gd name="T1" fmla="*/ 19259 h 20000"/>
                                <a:gd name="T2" fmla="*/ 0 w 20000"/>
                                <a:gd name="T3" fmla="*/ 15556 h 20000"/>
                                <a:gd name="T4" fmla="*/ 7407 w 20000"/>
                                <a:gd name="T5" fmla="*/ 0 h 20000"/>
                                <a:gd name="T6" fmla="*/ 19259 w 20000"/>
                                <a:gd name="T7" fmla="*/ 15556 h 20000"/>
                                <a:gd name="T8" fmla="*/ 11852 w 20000"/>
                                <a:gd name="T9" fmla="*/ 19259 h 20000"/>
                              </a:gdLst>
                              <a:ahLst/>
                              <a:cxnLst>
                                <a:cxn ang="0">
                                  <a:pos x="T0" y="T1"/>
                                </a:cxn>
                                <a:cxn ang="0">
                                  <a:pos x="T2" y="T3"/>
                                </a:cxn>
                                <a:cxn ang="0">
                                  <a:pos x="T4" y="T5"/>
                                </a:cxn>
                                <a:cxn ang="0">
                                  <a:pos x="T6" y="T7"/>
                                </a:cxn>
                                <a:cxn ang="0">
                                  <a:pos x="T8" y="T9"/>
                                </a:cxn>
                              </a:cxnLst>
                              <a:rect l="0" t="0" r="r" b="b"/>
                              <a:pathLst>
                                <a:path w="20000" h="20000">
                                  <a:moveTo>
                                    <a:pt x="11852" y="19259"/>
                                  </a:moveTo>
                                  <a:lnTo>
                                    <a:pt x="0" y="15556"/>
                                  </a:lnTo>
                                  <a:lnTo>
                                    <a:pt x="7407" y="0"/>
                                  </a:lnTo>
                                  <a:lnTo>
                                    <a:pt x="19259" y="15556"/>
                                  </a:lnTo>
                                  <a:lnTo>
                                    <a:pt x="11852" y="19259"/>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grpSp>
                      <p:sp>
                        <p:nvSpPr>
                          <p:cNvPr id="518" name="Freeform 9">
                            <a:extLst>
                              <a:ext uri="{FF2B5EF4-FFF2-40B4-BE49-F238E27FC236}">
                                <a16:creationId xmlns:a16="http://schemas.microsoft.com/office/drawing/2014/main" id="{EAD31CA2-0A27-4CD3-A281-1F9D52074DF3}"/>
                              </a:ext>
                            </a:extLst>
                          </p:cNvPr>
                          <p:cNvSpPr>
                            <a:spLocks/>
                          </p:cNvSpPr>
                          <p:nvPr/>
                        </p:nvSpPr>
                        <p:spPr bwMode="auto">
                          <a:xfrm rot="18572362">
                            <a:off x="3798509" y="2007009"/>
                            <a:ext cx="47916" cy="47912"/>
                          </a:xfrm>
                          <a:custGeom>
                            <a:avLst/>
                            <a:gdLst>
                              <a:gd name="T0" fmla="*/ 11852 w 20000"/>
                              <a:gd name="T1" fmla="*/ 19259 h 20000"/>
                              <a:gd name="T2" fmla="*/ 0 w 20000"/>
                              <a:gd name="T3" fmla="*/ 15556 h 20000"/>
                              <a:gd name="T4" fmla="*/ 7407 w 20000"/>
                              <a:gd name="T5" fmla="*/ 0 h 20000"/>
                              <a:gd name="T6" fmla="*/ 19259 w 20000"/>
                              <a:gd name="T7" fmla="*/ 15556 h 20000"/>
                              <a:gd name="T8" fmla="*/ 11852 w 20000"/>
                              <a:gd name="T9" fmla="*/ 19259 h 20000"/>
                            </a:gdLst>
                            <a:ahLst/>
                            <a:cxnLst>
                              <a:cxn ang="0">
                                <a:pos x="T0" y="T1"/>
                              </a:cxn>
                              <a:cxn ang="0">
                                <a:pos x="T2" y="T3"/>
                              </a:cxn>
                              <a:cxn ang="0">
                                <a:pos x="T4" y="T5"/>
                              </a:cxn>
                              <a:cxn ang="0">
                                <a:pos x="T6" y="T7"/>
                              </a:cxn>
                              <a:cxn ang="0">
                                <a:pos x="T8" y="T9"/>
                              </a:cxn>
                            </a:cxnLst>
                            <a:rect l="0" t="0" r="r" b="b"/>
                            <a:pathLst>
                              <a:path w="20000" h="20000">
                                <a:moveTo>
                                  <a:pt x="11852" y="19259"/>
                                </a:moveTo>
                                <a:lnTo>
                                  <a:pt x="0" y="15556"/>
                                </a:lnTo>
                                <a:lnTo>
                                  <a:pt x="7407" y="0"/>
                                </a:lnTo>
                                <a:lnTo>
                                  <a:pt x="19259" y="15556"/>
                                </a:lnTo>
                                <a:lnTo>
                                  <a:pt x="11852" y="19259"/>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grpSp>
                    <p:sp>
                      <p:nvSpPr>
                        <p:cNvPr id="516" name="Freeform 9">
                          <a:extLst>
                            <a:ext uri="{FF2B5EF4-FFF2-40B4-BE49-F238E27FC236}">
                              <a16:creationId xmlns:a16="http://schemas.microsoft.com/office/drawing/2014/main" id="{A884FAFF-18A2-4171-9EEA-871970B2BA27}"/>
                            </a:ext>
                          </a:extLst>
                        </p:cNvPr>
                        <p:cNvSpPr>
                          <a:spLocks/>
                        </p:cNvSpPr>
                        <p:nvPr/>
                      </p:nvSpPr>
                      <p:spPr bwMode="auto">
                        <a:xfrm>
                          <a:off x="3801487" y="1960004"/>
                          <a:ext cx="36000" cy="36000"/>
                        </a:xfrm>
                        <a:custGeom>
                          <a:avLst/>
                          <a:gdLst>
                            <a:gd name="T0" fmla="*/ 11852 w 20000"/>
                            <a:gd name="T1" fmla="*/ 19259 h 20000"/>
                            <a:gd name="T2" fmla="*/ 0 w 20000"/>
                            <a:gd name="T3" fmla="*/ 15556 h 20000"/>
                            <a:gd name="T4" fmla="*/ 7407 w 20000"/>
                            <a:gd name="T5" fmla="*/ 0 h 20000"/>
                            <a:gd name="T6" fmla="*/ 19259 w 20000"/>
                            <a:gd name="T7" fmla="*/ 15556 h 20000"/>
                            <a:gd name="T8" fmla="*/ 11852 w 20000"/>
                            <a:gd name="T9" fmla="*/ 19259 h 20000"/>
                          </a:gdLst>
                          <a:ahLst/>
                          <a:cxnLst>
                            <a:cxn ang="0">
                              <a:pos x="T0" y="T1"/>
                            </a:cxn>
                            <a:cxn ang="0">
                              <a:pos x="T2" y="T3"/>
                            </a:cxn>
                            <a:cxn ang="0">
                              <a:pos x="T4" y="T5"/>
                            </a:cxn>
                            <a:cxn ang="0">
                              <a:pos x="T6" y="T7"/>
                            </a:cxn>
                            <a:cxn ang="0">
                              <a:pos x="T8" y="T9"/>
                            </a:cxn>
                          </a:cxnLst>
                          <a:rect l="0" t="0" r="r" b="b"/>
                          <a:pathLst>
                            <a:path w="20000" h="20000">
                              <a:moveTo>
                                <a:pt x="11852" y="19259"/>
                              </a:moveTo>
                              <a:lnTo>
                                <a:pt x="0" y="15556"/>
                              </a:lnTo>
                              <a:lnTo>
                                <a:pt x="7407" y="0"/>
                              </a:lnTo>
                              <a:lnTo>
                                <a:pt x="19259" y="15556"/>
                              </a:lnTo>
                              <a:lnTo>
                                <a:pt x="11852" y="19259"/>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grpSp>
                </p:grpSp>
                <p:sp>
                  <p:nvSpPr>
                    <p:cNvPr id="512" name="Freeform 9">
                      <a:extLst>
                        <a:ext uri="{FF2B5EF4-FFF2-40B4-BE49-F238E27FC236}">
                          <a16:creationId xmlns:a16="http://schemas.microsoft.com/office/drawing/2014/main" id="{7F02A5B4-8D2D-4BD9-9D14-A82E74A82601}"/>
                        </a:ext>
                      </a:extLst>
                    </p:cNvPr>
                    <p:cNvSpPr>
                      <a:spLocks/>
                    </p:cNvSpPr>
                    <p:nvPr/>
                  </p:nvSpPr>
                  <p:spPr bwMode="auto">
                    <a:xfrm rot="12773959">
                      <a:off x="8765254" y="3917446"/>
                      <a:ext cx="47916" cy="47912"/>
                    </a:xfrm>
                    <a:custGeom>
                      <a:avLst/>
                      <a:gdLst>
                        <a:gd name="T0" fmla="*/ 11852 w 20000"/>
                        <a:gd name="T1" fmla="*/ 19259 h 20000"/>
                        <a:gd name="T2" fmla="*/ 0 w 20000"/>
                        <a:gd name="T3" fmla="*/ 15556 h 20000"/>
                        <a:gd name="T4" fmla="*/ 7407 w 20000"/>
                        <a:gd name="T5" fmla="*/ 0 h 20000"/>
                        <a:gd name="T6" fmla="*/ 19259 w 20000"/>
                        <a:gd name="T7" fmla="*/ 15556 h 20000"/>
                        <a:gd name="T8" fmla="*/ 11852 w 20000"/>
                        <a:gd name="T9" fmla="*/ 19259 h 20000"/>
                      </a:gdLst>
                      <a:ahLst/>
                      <a:cxnLst>
                        <a:cxn ang="0">
                          <a:pos x="T0" y="T1"/>
                        </a:cxn>
                        <a:cxn ang="0">
                          <a:pos x="T2" y="T3"/>
                        </a:cxn>
                        <a:cxn ang="0">
                          <a:pos x="T4" y="T5"/>
                        </a:cxn>
                        <a:cxn ang="0">
                          <a:pos x="T6" y="T7"/>
                        </a:cxn>
                        <a:cxn ang="0">
                          <a:pos x="T8" y="T9"/>
                        </a:cxn>
                      </a:cxnLst>
                      <a:rect l="0" t="0" r="r" b="b"/>
                      <a:pathLst>
                        <a:path w="20000" h="20000">
                          <a:moveTo>
                            <a:pt x="11852" y="19259"/>
                          </a:moveTo>
                          <a:lnTo>
                            <a:pt x="0" y="15556"/>
                          </a:lnTo>
                          <a:lnTo>
                            <a:pt x="7407" y="0"/>
                          </a:lnTo>
                          <a:lnTo>
                            <a:pt x="19259" y="15556"/>
                          </a:lnTo>
                          <a:lnTo>
                            <a:pt x="11852" y="19259"/>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grpSp>
              <p:sp>
                <p:nvSpPr>
                  <p:cNvPr id="510" name="Freeform 9">
                    <a:extLst>
                      <a:ext uri="{FF2B5EF4-FFF2-40B4-BE49-F238E27FC236}">
                        <a16:creationId xmlns:a16="http://schemas.microsoft.com/office/drawing/2014/main" id="{D8A3C6AD-AF9C-43C6-8A73-179DE2A33B9E}"/>
                      </a:ext>
                    </a:extLst>
                  </p:cNvPr>
                  <p:cNvSpPr>
                    <a:spLocks/>
                  </p:cNvSpPr>
                  <p:nvPr/>
                </p:nvSpPr>
                <p:spPr bwMode="auto">
                  <a:xfrm rot="12773959">
                    <a:off x="8887174" y="4001266"/>
                    <a:ext cx="47916" cy="47912"/>
                  </a:xfrm>
                  <a:custGeom>
                    <a:avLst/>
                    <a:gdLst>
                      <a:gd name="T0" fmla="*/ 11852 w 20000"/>
                      <a:gd name="T1" fmla="*/ 19259 h 20000"/>
                      <a:gd name="T2" fmla="*/ 0 w 20000"/>
                      <a:gd name="T3" fmla="*/ 15556 h 20000"/>
                      <a:gd name="T4" fmla="*/ 7407 w 20000"/>
                      <a:gd name="T5" fmla="*/ 0 h 20000"/>
                      <a:gd name="T6" fmla="*/ 19259 w 20000"/>
                      <a:gd name="T7" fmla="*/ 15556 h 20000"/>
                      <a:gd name="T8" fmla="*/ 11852 w 20000"/>
                      <a:gd name="T9" fmla="*/ 19259 h 20000"/>
                    </a:gdLst>
                    <a:ahLst/>
                    <a:cxnLst>
                      <a:cxn ang="0">
                        <a:pos x="T0" y="T1"/>
                      </a:cxn>
                      <a:cxn ang="0">
                        <a:pos x="T2" y="T3"/>
                      </a:cxn>
                      <a:cxn ang="0">
                        <a:pos x="T4" y="T5"/>
                      </a:cxn>
                      <a:cxn ang="0">
                        <a:pos x="T6" y="T7"/>
                      </a:cxn>
                      <a:cxn ang="0">
                        <a:pos x="T8" y="T9"/>
                      </a:cxn>
                    </a:cxnLst>
                    <a:rect l="0" t="0" r="r" b="b"/>
                    <a:pathLst>
                      <a:path w="20000" h="20000">
                        <a:moveTo>
                          <a:pt x="11852" y="19259"/>
                        </a:moveTo>
                        <a:lnTo>
                          <a:pt x="0" y="15556"/>
                        </a:lnTo>
                        <a:lnTo>
                          <a:pt x="7407" y="0"/>
                        </a:lnTo>
                        <a:lnTo>
                          <a:pt x="19259" y="15556"/>
                        </a:lnTo>
                        <a:lnTo>
                          <a:pt x="11852" y="19259"/>
                        </a:lnTo>
                        <a:close/>
                      </a:path>
                    </a:pathLst>
                  </a:custGeom>
                  <a:solidFill>
                    <a:srgbClr val="86C3A1"/>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ln w="0"/>
                      <a:solidFill>
                        <a:srgbClr val="63C0ED"/>
                      </a:solidFill>
                      <a:effectLst>
                        <a:outerShdw blurRad="38100" dist="25400" dir="5400000" algn="ctr" rotWithShape="0">
                          <a:srgbClr val="6E747A">
                            <a:alpha val="43000"/>
                          </a:srgbClr>
                        </a:outerShdw>
                      </a:effectLst>
                      <a:latin typeface="Arial"/>
                    </a:endParaRPr>
                  </a:p>
                </p:txBody>
              </p:sp>
            </p:grpSp>
            <p:pic>
              <p:nvPicPr>
                <p:cNvPr id="508" name="Graphic 507">
                  <a:extLst>
                    <a:ext uri="{FF2B5EF4-FFF2-40B4-BE49-F238E27FC236}">
                      <a16:creationId xmlns:a16="http://schemas.microsoft.com/office/drawing/2014/main" id="{5EB64B42-CCE5-4D2D-86B6-9BFAF8B4CE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82446" y="1666514"/>
                  <a:ext cx="521762" cy="472847"/>
                </a:xfrm>
                <a:prstGeom prst="rect">
                  <a:avLst/>
                </a:prstGeom>
              </p:spPr>
            </p:pic>
          </p:grpSp>
        </p:grpSp>
        <p:sp>
          <p:nvSpPr>
            <p:cNvPr id="21" name="Freeform 184">
              <a:extLst>
                <a:ext uri="{FF2B5EF4-FFF2-40B4-BE49-F238E27FC236}">
                  <a16:creationId xmlns:a16="http://schemas.microsoft.com/office/drawing/2014/main" id="{C94DEC00-86AD-485D-9DD8-4E6D1E67E12C}"/>
                </a:ext>
              </a:extLst>
            </p:cNvPr>
            <p:cNvSpPr>
              <a:spLocks/>
            </p:cNvSpPr>
            <p:nvPr/>
          </p:nvSpPr>
          <p:spPr bwMode="auto">
            <a:xfrm>
              <a:off x="10096304" y="3237764"/>
              <a:ext cx="12667" cy="26916"/>
            </a:xfrm>
            <a:custGeom>
              <a:avLst/>
              <a:gdLst>
                <a:gd name="T0" fmla="*/ 0 w 20000"/>
                <a:gd name="T1" fmla="*/ 19524 h 20000"/>
                <a:gd name="T2" fmla="*/ 0 w 20000"/>
                <a:gd name="T3" fmla="*/ 14762 h 20000"/>
                <a:gd name="T4" fmla="*/ 5714 w 20000"/>
                <a:gd name="T5" fmla="*/ 7143 h 20000"/>
                <a:gd name="T6" fmla="*/ 5714 w 20000"/>
                <a:gd name="T7" fmla="*/ 2857 h 20000"/>
                <a:gd name="T8" fmla="*/ 14286 w 20000"/>
                <a:gd name="T9" fmla="*/ 2857 h 20000"/>
                <a:gd name="T10" fmla="*/ 19048 w 20000"/>
                <a:gd name="T11" fmla="*/ 0 h 20000"/>
                <a:gd name="T12" fmla="*/ 5714 w 20000"/>
                <a:gd name="T13" fmla="*/ 14762 h 20000"/>
                <a:gd name="T14" fmla="*/ 14286 w 20000"/>
                <a:gd name="T15" fmla="*/ 19524 h 20000"/>
                <a:gd name="T16" fmla="*/ 0 w 20000"/>
                <a:gd name="T17"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0" y="19524"/>
                  </a:moveTo>
                  <a:lnTo>
                    <a:pt x="0" y="14762"/>
                  </a:lnTo>
                  <a:lnTo>
                    <a:pt x="5714" y="7143"/>
                  </a:lnTo>
                  <a:lnTo>
                    <a:pt x="5714" y="2857"/>
                  </a:lnTo>
                  <a:lnTo>
                    <a:pt x="14286" y="2857"/>
                  </a:lnTo>
                  <a:lnTo>
                    <a:pt x="19048" y="0"/>
                  </a:lnTo>
                  <a:lnTo>
                    <a:pt x="5714" y="14762"/>
                  </a:lnTo>
                  <a:lnTo>
                    <a:pt x="14286" y="19524"/>
                  </a:lnTo>
                  <a:lnTo>
                    <a:pt x="0" y="19524"/>
                  </a:lnTo>
                  <a:close/>
                </a:path>
              </a:pathLst>
            </a:custGeom>
            <a:solidFill>
              <a:srgbClr val="FCD26A"/>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22" name="Freeform 183">
              <a:extLst>
                <a:ext uri="{FF2B5EF4-FFF2-40B4-BE49-F238E27FC236}">
                  <a16:creationId xmlns:a16="http://schemas.microsoft.com/office/drawing/2014/main" id="{57CAF7E4-2761-4E8A-878D-36D60EA33426}"/>
                </a:ext>
              </a:extLst>
            </p:cNvPr>
            <p:cNvSpPr>
              <a:spLocks/>
            </p:cNvSpPr>
            <p:nvPr/>
          </p:nvSpPr>
          <p:spPr bwMode="auto">
            <a:xfrm>
              <a:off x="10126386" y="3179183"/>
              <a:ext cx="17417" cy="11083"/>
            </a:xfrm>
            <a:custGeom>
              <a:avLst/>
              <a:gdLst>
                <a:gd name="T0" fmla="*/ 7407 w 20000"/>
                <a:gd name="T1" fmla="*/ 18824 h 20000"/>
                <a:gd name="T2" fmla="*/ 0 w 20000"/>
                <a:gd name="T3" fmla="*/ 11765 h 20000"/>
                <a:gd name="T4" fmla="*/ 19259 w 20000"/>
                <a:gd name="T5" fmla="*/ 0 h 20000"/>
                <a:gd name="T6" fmla="*/ 14815 w 20000"/>
                <a:gd name="T7" fmla="*/ 11765 h 20000"/>
                <a:gd name="T8" fmla="*/ 7407 w 20000"/>
                <a:gd name="T9" fmla="*/ 18824 h 20000"/>
              </a:gdLst>
              <a:ahLst/>
              <a:cxnLst>
                <a:cxn ang="0">
                  <a:pos x="T0" y="T1"/>
                </a:cxn>
                <a:cxn ang="0">
                  <a:pos x="T2" y="T3"/>
                </a:cxn>
                <a:cxn ang="0">
                  <a:pos x="T4" y="T5"/>
                </a:cxn>
                <a:cxn ang="0">
                  <a:pos x="T6" y="T7"/>
                </a:cxn>
                <a:cxn ang="0">
                  <a:pos x="T8" y="T9"/>
                </a:cxn>
              </a:cxnLst>
              <a:rect l="0" t="0" r="r" b="b"/>
              <a:pathLst>
                <a:path w="20000" h="20000">
                  <a:moveTo>
                    <a:pt x="7407" y="18824"/>
                  </a:moveTo>
                  <a:lnTo>
                    <a:pt x="0" y="11765"/>
                  </a:lnTo>
                  <a:lnTo>
                    <a:pt x="19259" y="0"/>
                  </a:lnTo>
                  <a:lnTo>
                    <a:pt x="14815" y="11765"/>
                  </a:lnTo>
                  <a:lnTo>
                    <a:pt x="7407" y="18824"/>
                  </a:lnTo>
                  <a:close/>
                </a:path>
              </a:pathLst>
            </a:custGeom>
            <a:solidFill>
              <a:srgbClr val="FCD26A"/>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27" name="Freeform 286">
              <a:extLst>
                <a:ext uri="{FF2B5EF4-FFF2-40B4-BE49-F238E27FC236}">
                  <a16:creationId xmlns:a16="http://schemas.microsoft.com/office/drawing/2014/main" id="{0928F356-F38E-430C-97F2-CE08807C8BE7}"/>
                </a:ext>
              </a:extLst>
            </p:cNvPr>
            <p:cNvSpPr>
              <a:spLocks/>
            </p:cNvSpPr>
            <p:nvPr/>
          </p:nvSpPr>
          <p:spPr bwMode="auto">
            <a:xfrm>
              <a:off x="6777703" y="2756442"/>
              <a:ext cx="34832" cy="57001"/>
            </a:xfrm>
            <a:custGeom>
              <a:avLst/>
              <a:gdLst>
                <a:gd name="T0" fmla="*/ 11852 w 20000"/>
                <a:gd name="T1" fmla="*/ 0 h 20000"/>
                <a:gd name="T2" fmla="*/ 15926 w 20000"/>
                <a:gd name="T3" fmla="*/ 0 h 20000"/>
                <a:gd name="T4" fmla="*/ 15926 w 20000"/>
                <a:gd name="T5" fmla="*/ 1348 h 20000"/>
                <a:gd name="T6" fmla="*/ 15926 w 20000"/>
                <a:gd name="T7" fmla="*/ 3596 h 20000"/>
                <a:gd name="T8" fmla="*/ 19630 w 20000"/>
                <a:gd name="T9" fmla="*/ 5843 h 20000"/>
                <a:gd name="T10" fmla="*/ 19630 w 20000"/>
                <a:gd name="T11" fmla="*/ 9213 h 20000"/>
                <a:gd name="T12" fmla="*/ 19630 w 20000"/>
                <a:gd name="T13" fmla="*/ 10562 h 20000"/>
                <a:gd name="T14" fmla="*/ 15926 w 20000"/>
                <a:gd name="T15" fmla="*/ 12809 h 20000"/>
                <a:gd name="T16" fmla="*/ 15926 w 20000"/>
                <a:gd name="T17" fmla="*/ 15056 h 20000"/>
                <a:gd name="T18" fmla="*/ 15926 w 20000"/>
                <a:gd name="T19" fmla="*/ 16180 h 20000"/>
                <a:gd name="T20" fmla="*/ 11852 w 20000"/>
                <a:gd name="T21" fmla="*/ 18427 h 20000"/>
                <a:gd name="T22" fmla="*/ 11852 w 20000"/>
                <a:gd name="T23" fmla="*/ 19775 h 20000"/>
                <a:gd name="T24" fmla="*/ 10000 w 20000"/>
                <a:gd name="T25" fmla="*/ 19775 h 20000"/>
                <a:gd name="T26" fmla="*/ 5926 w 20000"/>
                <a:gd name="T27" fmla="*/ 19775 h 20000"/>
                <a:gd name="T28" fmla="*/ 4074 w 20000"/>
                <a:gd name="T29" fmla="*/ 18427 h 20000"/>
                <a:gd name="T30" fmla="*/ 5926 w 20000"/>
                <a:gd name="T31" fmla="*/ 18427 h 20000"/>
                <a:gd name="T32" fmla="*/ 5926 w 20000"/>
                <a:gd name="T33" fmla="*/ 16180 h 20000"/>
                <a:gd name="T34" fmla="*/ 4074 w 20000"/>
                <a:gd name="T35" fmla="*/ 16180 h 20000"/>
                <a:gd name="T36" fmla="*/ 4074 w 20000"/>
                <a:gd name="T37" fmla="*/ 15056 h 20000"/>
                <a:gd name="T38" fmla="*/ 0 w 20000"/>
                <a:gd name="T39" fmla="*/ 15056 h 20000"/>
                <a:gd name="T40" fmla="*/ 4074 w 20000"/>
                <a:gd name="T41" fmla="*/ 12809 h 20000"/>
                <a:gd name="T42" fmla="*/ 4074 w 20000"/>
                <a:gd name="T43" fmla="*/ 10562 h 20000"/>
                <a:gd name="T44" fmla="*/ 0 w 20000"/>
                <a:gd name="T45" fmla="*/ 10562 h 20000"/>
                <a:gd name="T46" fmla="*/ 0 w 20000"/>
                <a:gd name="T47" fmla="*/ 9213 h 20000"/>
                <a:gd name="T48" fmla="*/ 4074 w 20000"/>
                <a:gd name="T49" fmla="*/ 9213 h 20000"/>
                <a:gd name="T50" fmla="*/ 0 w 20000"/>
                <a:gd name="T51" fmla="*/ 6966 h 20000"/>
                <a:gd name="T52" fmla="*/ 4074 w 20000"/>
                <a:gd name="T53" fmla="*/ 6966 h 20000"/>
                <a:gd name="T54" fmla="*/ 4074 w 20000"/>
                <a:gd name="T55" fmla="*/ 5843 h 20000"/>
                <a:gd name="T56" fmla="*/ 5926 w 20000"/>
                <a:gd name="T57" fmla="*/ 3596 h 20000"/>
                <a:gd name="T58" fmla="*/ 10000 w 20000"/>
                <a:gd name="T59" fmla="*/ 3596 h 20000"/>
                <a:gd name="T60" fmla="*/ 11852 w 20000"/>
                <a:gd name="T61" fmla="*/ 3596 h 20000"/>
                <a:gd name="T62" fmla="*/ 11852 w 20000"/>
                <a:gd name="T63" fmla="*/ 1348 h 20000"/>
                <a:gd name="T64" fmla="*/ 11852 w 20000"/>
                <a:gd name="T6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solidFill>
              <a:srgbClr val="E08080"/>
            </a:solidFill>
            <a:ln w="3175">
              <a:solidFill>
                <a:schemeClr val="bg1"/>
              </a:solidFill>
              <a:round/>
              <a:headEnd/>
              <a:tailEnd/>
            </a:ln>
            <a:effectLst/>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28" name="Freeform 270">
              <a:extLst>
                <a:ext uri="{FF2B5EF4-FFF2-40B4-BE49-F238E27FC236}">
                  <a16:creationId xmlns:a16="http://schemas.microsoft.com/office/drawing/2014/main" id="{52368E4C-6625-4FB3-9040-F71AE1A8C279}"/>
                </a:ext>
              </a:extLst>
            </p:cNvPr>
            <p:cNvSpPr>
              <a:spLocks/>
            </p:cNvSpPr>
            <p:nvPr/>
          </p:nvSpPr>
          <p:spPr bwMode="auto">
            <a:xfrm>
              <a:off x="6934452" y="2989187"/>
              <a:ext cx="7915" cy="11083"/>
            </a:xfrm>
            <a:custGeom>
              <a:avLst/>
              <a:gdLst>
                <a:gd name="T0" fmla="*/ 18333 w 20000"/>
                <a:gd name="T1" fmla="*/ 18824 h 20000"/>
                <a:gd name="T2" fmla="*/ 0 w 20000"/>
                <a:gd name="T3" fmla="*/ 0 h 20000"/>
                <a:gd name="T4" fmla="*/ 18333 w 20000"/>
                <a:gd name="T5" fmla="*/ 7059 h 20000"/>
                <a:gd name="T6" fmla="*/ 18333 w 20000"/>
                <a:gd name="T7" fmla="*/ 18824 h 20000"/>
              </a:gdLst>
              <a:ahLst/>
              <a:cxnLst>
                <a:cxn ang="0">
                  <a:pos x="T0" y="T1"/>
                </a:cxn>
                <a:cxn ang="0">
                  <a:pos x="T2" y="T3"/>
                </a:cxn>
                <a:cxn ang="0">
                  <a:pos x="T4" y="T5"/>
                </a:cxn>
                <a:cxn ang="0">
                  <a:pos x="T6" y="T7"/>
                </a:cxn>
              </a:cxnLst>
              <a:rect l="0" t="0" r="r" b="b"/>
              <a:pathLst>
                <a:path w="20000" h="20000">
                  <a:moveTo>
                    <a:pt x="18333" y="18824"/>
                  </a:moveTo>
                  <a:lnTo>
                    <a:pt x="0" y="0"/>
                  </a:lnTo>
                  <a:lnTo>
                    <a:pt x="18333" y="7059"/>
                  </a:lnTo>
                  <a:lnTo>
                    <a:pt x="18333" y="18824"/>
                  </a:lnTo>
                  <a:close/>
                </a:path>
              </a:pathLst>
            </a:custGeom>
            <a:solidFill>
              <a:schemeClr val="bg1">
                <a:lumMod val="85000"/>
              </a:schemeClr>
            </a:solidFill>
            <a:ln w="3175">
              <a:solidFill>
                <a:schemeClr val="bg1"/>
              </a:solidFill>
              <a:round/>
              <a:headEnd/>
              <a:tailEnd/>
            </a:ln>
            <a:effectLst/>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29" name="Freeform 252">
              <a:extLst>
                <a:ext uri="{FF2B5EF4-FFF2-40B4-BE49-F238E27FC236}">
                  <a16:creationId xmlns:a16="http://schemas.microsoft.com/office/drawing/2014/main" id="{20FD4002-9ADC-42BA-B85B-E3C34E542652}"/>
                </a:ext>
              </a:extLst>
            </p:cNvPr>
            <p:cNvSpPr>
              <a:spLocks/>
            </p:cNvSpPr>
            <p:nvPr/>
          </p:nvSpPr>
          <p:spPr bwMode="auto">
            <a:xfrm>
              <a:off x="6587710" y="2765940"/>
              <a:ext cx="20583" cy="11084"/>
            </a:xfrm>
            <a:custGeom>
              <a:avLst/>
              <a:gdLst>
                <a:gd name="T0" fmla="*/ 0 w 20000"/>
                <a:gd name="T1" fmla="*/ 0 h 20000"/>
                <a:gd name="T2" fmla="*/ 9375 w 20000"/>
                <a:gd name="T3" fmla="*/ 18824 h 20000"/>
                <a:gd name="T4" fmla="*/ 19375 w 20000"/>
                <a:gd name="T5" fmla="*/ 11765 h 20000"/>
                <a:gd name="T6" fmla="*/ 0 w 20000"/>
                <a:gd name="T7" fmla="*/ 0 h 20000"/>
              </a:gdLst>
              <a:ahLst/>
              <a:cxnLst>
                <a:cxn ang="0">
                  <a:pos x="T0" y="T1"/>
                </a:cxn>
                <a:cxn ang="0">
                  <a:pos x="T2" y="T3"/>
                </a:cxn>
                <a:cxn ang="0">
                  <a:pos x="T4" y="T5"/>
                </a:cxn>
                <a:cxn ang="0">
                  <a:pos x="T6" y="T7"/>
                </a:cxn>
              </a:cxnLst>
              <a:rect l="0" t="0" r="r" b="b"/>
              <a:pathLst>
                <a:path w="20000" h="20000">
                  <a:moveTo>
                    <a:pt x="0" y="0"/>
                  </a:moveTo>
                  <a:lnTo>
                    <a:pt x="9375" y="18824"/>
                  </a:lnTo>
                  <a:lnTo>
                    <a:pt x="19375" y="11765"/>
                  </a:lnTo>
                  <a:lnTo>
                    <a:pt x="0" y="0"/>
                  </a:lnTo>
                  <a:close/>
                </a:path>
              </a:pathLst>
            </a:custGeom>
            <a:solidFill>
              <a:schemeClr val="bg1">
                <a:lumMod val="85000"/>
              </a:schemeClr>
            </a:solidFill>
            <a:ln w="3175">
              <a:solidFill>
                <a:schemeClr val="bg1"/>
              </a:solidFill>
              <a:round/>
              <a:headEnd/>
              <a:tailEnd/>
            </a:ln>
            <a:effectLst/>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30" name="Freeform 246">
              <a:extLst>
                <a:ext uri="{FF2B5EF4-FFF2-40B4-BE49-F238E27FC236}">
                  <a16:creationId xmlns:a16="http://schemas.microsoft.com/office/drawing/2014/main" id="{1090A083-C4A6-49B4-9898-23A08578E276}"/>
                </a:ext>
              </a:extLst>
            </p:cNvPr>
            <p:cNvSpPr>
              <a:spLocks/>
            </p:cNvSpPr>
            <p:nvPr/>
          </p:nvSpPr>
          <p:spPr bwMode="auto">
            <a:xfrm>
              <a:off x="7171947" y="2887856"/>
              <a:ext cx="36417" cy="36417"/>
            </a:xfrm>
            <a:custGeom>
              <a:avLst/>
              <a:gdLst>
                <a:gd name="T0" fmla="*/ 10690 w 20000"/>
                <a:gd name="T1" fmla="*/ 14138 h 20000"/>
                <a:gd name="T2" fmla="*/ 5517 w 20000"/>
                <a:gd name="T3" fmla="*/ 8966 h 20000"/>
                <a:gd name="T4" fmla="*/ 0 w 20000"/>
                <a:gd name="T5" fmla="*/ 3448 h 20000"/>
                <a:gd name="T6" fmla="*/ 2069 w 20000"/>
                <a:gd name="T7" fmla="*/ 0 h 20000"/>
                <a:gd name="T8" fmla="*/ 6897 w 20000"/>
                <a:gd name="T9" fmla="*/ 5172 h 20000"/>
                <a:gd name="T10" fmla="*/ 14138 w 20000"/>
                <a:gd name="T11" fmla="*/ 5172 h 20000"/>
                <a:gd name="T12" fmla="*/ 16207 w 20000"/>
                <a:gd name="T13" fmla="*/ 14138 h 20000"/>
                <a:gd name="T14" fmla="*/ 19655 w 20000"/>
                <a:gd name="T15" fmla="*/ 17586 h 20000"/>
                <a:gd name="T16" fmla="*/ 19655 w 20000"/>
                <a:gd name="T17" fmla="*/ 19655 h 20000"/>
                <a:gd name="T18" fmla="*/ 16207 w 20000"/>
                <a:gd name="T19" fmla="*/ 19655 h 20000"/>
                <a:gd name="T20" fmla="*/ 10690 w 20000"/>
                <a:gd name="T21" fmla="*/ 1413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solidFill>
              <a:srgbClr val="E08080"/>
            </a:solidFill>
            <a:ln w="3175">
              <a:solidFill>
                <a:schemeClr val="bg1"/>
              </a:solidFill>
              <a:round/>
              <a:headEnd/>
              <a:tailEnd/>
            </a:ln>
            <a:effectLst/>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31" name="Freeform 245">
              <a:extLst>
                <a:ext uri="{FF2B5EF4-FFF2-40B4-BE49-F238E27FC236}">
                  <a16:creationId xmlns:a16="http://schemas.microsoft.com/office/drawing/2014/main" id="{98B2BE14-CC20-4DDC-ADBD-D5C0A82D57D3}"/>
                </a:ext>
              </a:extLst>
            </p:cNvPr>
            <p:cNvSpPr>
              <a:spLocks/>
            </p:cNvSpPr>
            <p:nvPr/>
          </p:nvSpPr>
          <p:spPr bwMode="auto">
            <a:xfrm>
              <a:off x="7240031" y="2878355"/>
              <a:ext cx="20583" cy="11083"/>
            </a:xfrm>
            <a:custGeom>
              <a:avLst/>
              <a:gdLst>
                <a:gd name="T0" fmla="*/ 19375 w 20000"/>
                <a:gd name="T1" fmla="*/ 18824 h 20000"/>
                <a:gd name="T2" fmla="*/ 9375 w 20000"/>
                <a:gd name="T3" fmla="*/ 18824 h 20000"/>
                <a:gd name="T4" fmla="*/ 9375 w 20000"/>
                <a:gd name="T5" fmla="*/ 5882 h 20000"/>
                <a:gd name="T6" fmla="*/ 3750 w 20000"/>
                <a:gd name="T7" fmla="*/ 18824 h 20000"/>
                <a:gd name="T8" fmla="*/ 0 w 20000"/>
                <a:gd name="T9" fmla="*/ 5882 h 20000"/>
                <a:gd name="T10" fmla="*/ 13125 w 20000"/>
                <a:gd name="T11" fmla="*/ 0 h 20000"/>
                <a:gd name="T12" fmla="*/ 19375 w 20000"/>
                <a:gd name="T13" fmla="*/ 5882 h 20000"/>
                <a:gd name="T14" fmla="*/ 19375 w 20000"/>
                <a:gd name="T15" fmla="*/ 18824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solidFill>
              <a:srgbClr val="E08080"/>
            </a:solidFill>
            <a:ln w="3175">
              <a:solidFill>
                <a:schemeClr val="bg1"/>
              </a:solidFill>
              <a:round/>
              <a:headEnd/>
              <a:tailEnd/>
            </a:ln>
            <a:effectLst/>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32" name="Freeform 244">
              <a:extLst>
                <a:ext uri="{FF2B5EF4-FFF2-40B4-BE49-F238E27FC236}">
                  <a16:creationId xmlns:a16="http://schemas.microsoft.com/office/drawing/2014/main" id="{FF5B1700-1DC9-4135-B15A-E58BED7AC6D2}"/>
                </a:ext>
              </a:extLst>
            </p:cNvPr>
            <p:cNvSpPr>
              <a:spLocks/>
            </p:cNvSpPr>
            <p:nvPr/>
          </p:nvSpPr>
          <p:spPr bwMode="auto">
            <a:xfrm>
              <a:off x="7303360" y="2979687"/>
              <a:ext cx="11084" cy="12667"/>
            </a:xfrm>
            <a:custGeom>
              <a:avLst/>
              <a:gdLst>
                <a:gd name="T0" fmla="*/ 0 w 20000"/>
                <a:gd name="T1" fmla="*/ 19048 h 20000"/>
                <a:gd name="T2" fmla="*/ 0 w 20000"/>
                <a:gd name="T3" fmla="*/ 3810 h 20000"/>
                <a:gd name="T4" fmla="*/ 18824 w 20000"/>
                <a:gd name="T5" fmla="*/ 0 h 20000"/>
                <a:gd name="T6" fmla="*/ 11765 w 20000"/>
                <a:gd name="T7" fmla="*/ 13333 h 20000"/>
                <a:gd name="T8" fmla="*/ 0 w 20000"/>
                <a:gd name="T9" fmla="*/ 19048 h 20000"/>
              </a:gdLst>
              <a:ahLst/>
              <a:cxnLst>
                <a:cxn ang="0">
                  <a:pos x="T0" y="T1"/>
                </a:cxn>
                <a:cxn ang="0">
                  <a:pos x="T2" y="T3"/>
                </a:cxn>
                <a:cxn ang="0">
                  <a:pos x="T4" y="T5"/>
                </a:cxn>
                <a:cxn ang="0">
                  <a:pos x="T6" y="T7"/>
                </a:cxn>
                <a:cxn ang="0">
                  <a:pos x="T8" y="T9"/>
                </a:cxn>
              </a:cxnLst>
              <a:rect l="0" t="0" r="r" b="b"/>
              <a:pathLst>
                <a:path w="20000" h="20000">
                  <a:moveTo>
                    <a:pt x="0" y="19048"/>
                  </a:moveTo>
                  <a:lnTo>
                    <a:pt x="0" y="3810"/>
                  </a:lnTo>
                  <a:lnTo>
                    <a:pt x="18824" y="0"/>
                  </a:lnTo>
                  <a:lnTo>
                    <a:pt x="11765" y="13333"/>
                  </a:lnTo>
                  <a:lnTo>
                    <a:pt x="0" y="19048"/>
                  </a:lnTo>
                  <a:close/>
                </a:path>
              </a:pathLst>
            </a:custGeom>
            <a:solidFill>
              <a:srgbClr val="E08080"/>
            </a:solidFill>
            <a:ln w="3175">
              <a:solidFill>
                <a:schemeClr val="bg1"/>
              </a:solidFill>
              <a:round/>
              <a:headEnd/>
              <a:tailEnd/>
            </a:ln>
            <a:effectLst/>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33" name="Freeform 243">
              <a:extLst>
                <a:ext uri="{FF2B5EF4-FFF2-40B4-BE49-F238E27FC236}">
                  <a16:creationId xmlns:a16="http://schemas.microsoft.com/office/drawing/2014/main" id="{AA6D304E-D3B1-42CA-A311-54F7CF9510F2}"/>
                </a:ext>
              </a:extLst>
            </p:cNvPr>
            <p:cNvSpPr>
              <a:spLocks/>
            </p:cNvSpPr>
            <p:nvPr/>
          </p:nvSpPr>
          <p:spPr bwMode="auto">
            <a:xfrm>
              <a:off x="7243196" y="2903687"/>
              <a:ext cx="11084" cy="11083"/>
            </a:xfrm>
            <a:custGeom>
              <a:avLst/>
              <a:gdLst>
                <a:gd name="T0" fmla="*/ 18824 w 20000"/>
                <a:gd name="T1" fmla="*/ 18824 h 20000"/>
                <a:gd name="T2" fmla="*/ 0 w 20000"/>
                <a:gd name="T3" fmla="*/ 18824 h 20000"/>
                <a:gd name="T4" fmla="*/ 11765 w 20000"/>
                <a:gd name="T5" fmla="*/ 18824 h 20000"/>
                <a:gd name="T6" fmla="*/ 0 w 20000"/>
                <a:gd name="T7" fmla="*/ 0 h 20000"/>
                <a:gd name="T8" fmla="*/ 11765 w 20000"/>
                <a:gd name="T9" fmla="*/ 11765 h 20000"/>
                <a:gd name="T10" fmla="*/ 18824 w 20000"/>
                <a:gd name="T11" fmla="*/ 18824 h 20000"/>
              </a:gdLst>
              <a:ahLst/>
              <a:cxnLst>
                <a:cxn ang="0">
                  <a:pos x="T0" y="T1"/>
                </a:cxn>
                <a:cxn ang="0">
                  <a:pos x="T2" y="T3"/>
                </a:cxn>
                <a:cxn ang="0">
                  <a:pos x="T4" y="T5"/>
                </a:cxn>
                <a:cxn ang="0">
                  <a:pos x="T6" y="T7"/>
                </a:cxn>
                <a:cxn ang="0">
                  <a:pos x="T8" y="T9"/>
                </a:cxn>
                <a:cxn ang="0">
                  <a:pos x="T10" y="T11"/>
                </a:cxn>
              </a:cxnLst>
              <a:rect l="0" t="0" r="r" b="b"/>
              <a:pathLst>
                <a:path w="20000" h="20000">
                  <a:moveTo>
                    <a:pt x="18824" y="18824"/>
                  </a:moveTo>
                  <a:lnTo>
                    <a:pt x="0" y="18824"/>
                  </a:lnTo>
                  <a:lnTo>
                    <a:pt x="11765" y="18824"/>
                  </a:lnTo>
                  <a:lnTo>
                    <a:pt x="0" y="0"/>
                  </a:lnTo>
                  <a:lnTo>
                    <a:pt x="11765" y="11765"/>
                  </a:lnTo>
                  <a:lnTo>
                    <a:pt x="18824" y="18824"/>
                  </a:lnTo>
                  <a:close/>
                </a:path>
              </a:pathLst>
            </a:custGeom>
            <a:solidFill>
              <a:schemeClr val="bg1">
                <a:lumMod val="85000"/>
              </a:schemeClr>
            </a:solidFill>
            <a:ln w="3175">
              <a:solidFill>
                <a:schemeClr val="bg1"/>
              </a:solidFill>
              <a:round/>
              <a:headEnd/>
              <a:tailEnd/>
            </a:ln>
            <a:effectLst/>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34" name="Freeform 242">
              <a:extLst>
                <a:ext uri="{FF2B5EF4-FFF2-40B4-BE49-F238E27FC236}">
                  <a16:creationId xmlns:a16="http://schemas.microsoft.com/office/drawing/2014/main" id="{D91BCC69-41BA-4D9B-B791-5C2D8B5A7BC8}"/>
                </a:ext>
              </a:extLst>
            </p:cNvPr>
            <p:cNvSpPr>
              <a:spLocks/>
            </p:cNvSpPr>
            <p:nvPr/>
          </p:nvSpPr>
          <p:spPr bwMode="auto">
            <a:xfrm>
              <a:off x="6744455" y="2731107"/>
              <a:ext cx="6335" cy="11084"/>
            </a:xfrm>
            <a:custGeom>
              <a:avLst/>
              <a:gdLst>
                <a:gd name="T0" fmla="*/ 18182 w 20000"/>
                <a:gd name="T1" fmla="*/ 5882 h 20000"/>
                <a:gd name="T2" fmla="*/ 0 w 20000"/>
                <a:gd name="T3" fmla="*/ 5882 h 20000"/>
                <a:gd name="T4" fmla="*/ 0 w 20000"/>
                <a:gd name="T5" fmla="*/ 18824 h 20000"/>
                <a:gd name="T6" fmla="*/ 0 w 20000"/>
                <a:gd name="T7" fmla="*/ 5882 h 20000"/>
                <a:gd name="T8" fmla="*/ 0 w 20000"/>
                <a:gd name="T9" fmla="*/ 0 h 20000"/>
                <a:gd name="T10" fmla="*/ 18182 w 20000"/>
                <a:gd name="T11" fmla="*/ 5882 h 20000"/>
              </a:gdLst>
              <a:ahLst/>
              <a:cxnLst>
                <a:cxn ang="0">
                  <a:pos x="T0" y="T1"/>
                </a:cxn>
                <a:cxn ang="0">
                  <a:pos x="T2" y="T3"/>
                </a:cxn>
                <a:cxn ang="0">
                  <a:pos x="T4" y="T5"/>
                </a:cxn>
                <a:cxn ang="0">
                  <a:pos x="T6" y="T7"/>
                </a:cxn>
                <a:cxn ang="0">
                  <a:pos x="T8" y="T9"/>
                </a:cxn>
                <a:cxn ang="0">
                  <a:pos x="T10" y="T11"/>
                </a:cxn>
              </a:cxnLst>
              <a:rect l="0" t="0" r="r" b="b"/>
              <a:pathLst>
                <a:path w="20000" h="20000">
                  <a:moveTo>
                    <a:pt x="18182" y="5882"/>
                  </a:moveTo>
                  <a:lnTo>
                    <a:pt x="0" y="5882"/>
                  </a:lnTo>
                  <a:lnTo>
                    <a:pt x="0" y="18824"/>
                  </a:lnTo>
                  <a:lnTo>
                    <a:pt x="0" y="5882"/>
                  </a:lnTo>
                  <a:lnTo>
                    <a:pt x="0" y="0"/>
                  </a:lnTo>
                  <a:lnTo>
                    <a:pt x="18182" y="5882"/>
                  </a:lnTo>
                  <a:close/>
                </a:path>
              </a:pathLst>
            </a:custGeom>
            <a:solidFill>
              <a:schemeClr val="bg1">
                <a:lumMod val="85000"/>
              </a:schemeClr>
            </a:solidFill>
            <a:ln w="3175">
              <a:solidFill>
                <a:schemeClr val="bg1"/>
              </a:solidFill>
              <a:round/>
              <a:headEnd/>
              <a:tailEnd/>
            </a:ln>
            <a:effectLst/>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35" name="Freeform 241">
              <a:extLst>
                <a:ext uri="{FF2B5EF4-FFF2-40B4-BE49-F238E27FC236}">
                  <a16:creationId xmlns:a16="http://schemas.microsoft.com/office/drawing/2014/main" id="{7F89E8CE-5722-41B2-90F4-E1F0511DDB80}"/>
                </a:ext>
              </a:extLst>
            </p:cNvPr>
            <p:cNvSpPr>
              <a:spLocks/>
            </p:cNvSpPr>
            <p:nvPr/>
          </p:nvSpPr>
          <p:spPr bwMode="auto">
            <a:xfrm>
              <a:off x="6812535" y="2618694"/>
              <a:ext cx="14249" cy="4749"/>
            </a:xfrm>
            <a:custGeom>
              <a:avLst/>
              <a:gdLst>
                <a:gd name="T0" fmla="*/ 19091 w 20000"/>
                <a:gd name="T1" fmla="*/ 17143 h 20000"/>
                <a:gd name="T2" fmla="*/ 10000 w 20000"/>
                <a:gd name="T3" fmla="*/ 0 h 20000"/>
                <a:gd name="T4" fmla="*/ 0 w 20000"/>
                <a:gd name="T5" fmla="*/ 0 h 20000"/>
                <a:gd name="T6" fmla="*/ 19091 w 20000"/>
                <a:gd name="T7" fmla="*/ 0 h 20000"/>
                <a:gd name="T8" fmla="*/ 19091 w 20000"/>
                <a:gd name="T9" fmla="*/ 17143 h 20000"/>
              </a:gdLst>
              <a:ahLst/>
              <a:cxnLst>
                <a:cxn ang="0">
                  <a:pos x="T0" y="T1"/>
                </a:cxn>
                <a:cxn ang="0">
                  <a:pos x="T2" y="T3"/>
                </a:cxn>
                <a:cxn ang="0">
                  <a:pos x="T4" y="T5"/>
                </a:cxn>
                <a:cxn ang="0">
                  <a:pos x="T6" y="T7"/>
                </a:cxn>
                <a:cxn ang="0">
                  <a:pos x="T8" y="T9"/>
                </a:cxn>
              </a:cxnLst>
              <a:rect l="0" t="0" r="r" b="b"/>
              <a:pathLst>
                <a:path w="20000" h="20000">
                  <a:moveTo>
                    <a:pt x="19091" y="17143"/>
                  </a:moveTo>
                  <a:lnTo>
                    <a:pt x="10000" y="0"/>
                  </a:lnTo>
                  <a:lnTo>
                    <a:pt x="0" y="0"/>
                  </a:lnTo>
                  <a:lnTo>
                    <a:pt x="19091" y="0"/>
                  </a:lnTo>
                  <a:lnTo>
                    <a:pt x="19091" y="17143"/>
                  </a:lnTo>
                  <a:close/>
                </a:path>
              </a:pathLst>
            </a:custGeom>
            <a:solidFill>
              <a:schemeClr val="bg1">
                <a:lumMod val="85000"/>
              </a:schemeClr>
            </a:solidFill>
            <a:ln w="3175">
              <a:solidFill>
                <a:schemeClr val="bg1"/>
              </a:solidFill>
              <a:round/>
              <a:headEnd/>
              <a:tailEnd/>
            </a:ln>
            <a:effectLst/>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37" name="Freeform 6">
              <a:extLst>
                <a:ext uri="{FF2B5EF4-FFF2-40B4-BE49-F238E27FC236}">
                  <a16:creationId xmlns:a16="http://schemas.microsoft.com/office/drawing/2014/main" id="{85EB0EEA-404D-4D65-96B8-E0CD7651165E}"/>
                </a:ext>
              </a:extLst>
            </p:cNvPr>
            <p:cNvSpPr>
              <a:spLocks/>
            </p:cNvSpPr>
            <p:nvPr/>
          </p:nvSpPr>
          <p:spPr bwMode="auto">
            <a:xfrm>
              <a:off x="6079466" y="3087350"/>
              <a:ext cx="17417" cy="6335"/>
            </a:xfrm>
            <a:custGeom>
              <a:avLst/>
              <a:gdLst>
                <a:gd name="T0" fmla="*/ 11852 w 20000"/>
                <a:gd name="T1" fmla="*/ 18182 h 20000"/>
                <a:gd name="T2" fmla="*/ 0 w 20000"/>
                <a:gd name="T3" fmla="*/ 0 h 20000"/>
                <a:gd name="T4" fmla="*/ 3704 w 20000"/>
                <a:gd name="T5" fmla="*/ 0 h 20000"/>
                <a:gd name="T6" fmla="*/ 19259 w 20000"/>
                <a:gd name="T7" fmla="*/ 18182 h 20000"/>
                <a:gd name="T8" fmla="*/ 11852 w 20000"/>
                <a:gd name="T9" fmla="*/ 18182 h 20000"/>
              </a:gdLst>
              <a:ahLst/>
              <a:cxnLst>
                <a:cxn ang="0">
                  <a:pos x="T0" y="T1"/>
                </a:cxn>
                <a:cxn ang="0">
                  <a:pos x="T2" y="T3"/>
                </a:cxn>
                <a:cxn ang="0">
                  <a:pos x="T4" y="T5"/>
                </a:cxn>
                <a:cxn ang="0">
                  <a:pos x="T6" y="T7"/>
                </a:cxn>
                <a:cxn ang="0">
                  <a:pos x="T8" y="T9"/>
                </a:cxn>
              </a:cxnLst>
              <a:rect l="0" t="0" r="r" b="b"/>
              <a:pathLst>
                <a:path w="20000" h="20000">
                  <a:moveTo>
                    <a:pt x="11852" y="18182"/>
                  </a:moveTo>
                  <a:lnTo>
                    <a:pt x="0" y="0"/>
                  </a:lnTo>
                  <a:lnTo>
                    <a:pt x="3704" y="0"/>
                  </a:lnTo>
                  <a:lnTo>
                    <a:pt x="19259" y="18182"/>
                  </a:lnTo>
                  <a:lnTo>
                    <a:pt x="11852" y="18182"/>
                  </a:lnTo>
                  <a:close/>
                </a:path>
              </a:pathLst>
            </a:custGeom>
            <a:solidFill>
              <a:schemeClr val="bg1">
                <a:lumMod val="85000"/>
              </a:schemeClr>
            </a:solidFill>
            <a:ln w="3175">
              <a:solidFill>
                <a:schemeClr val="bg1"/>
              </a:solidFill>
              <a:round/>
              <a:headEnd/>
              <a:tailEnd/>
            </a:ln>
            <a:effectLst/>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85" name="Freeform 253">
              <a:extLst>
                <a:ext uri="{FF2B5EF4-FFF2-40B4-BE49-F238E27FC236}">
                  <a16:creationId xmlns:a16="http://schemas.microsoft.com/office/drawing/2014/main" id="{387746F0-DCAC-4021-96BF-A158392018BF}"/>
                </a:ext>
              </a:extLst>
            </p:cNvPr>
            <p:cNvSpPr>
              <a:spLocks/>
            </p:cNvSpPr>
            <p:nvPr/>
          </p:nvSpPr>
          <p:spPr bwMode="auto">
            <a:xfrm rot="16756931">
              <a:off x="6927720" y="3000273"/>
              <a:ext cx="24841" cy="9500"/>
            </a:xfrm>
            <a:custGeom>
              <a:avLst/>
              <a:gdLst>
                <a:gd name="T0" fmla="*/ 18824 w 20000"/>
                <a:gd name="T1" fmla="*/ 18750 h 20000"/>
                <a:gd name="T2" fmla="*/ 0 w 20000"/>
                <a:gd name="T3" fmla="*/ 12500 h 20000"/>
                <a:gd name="T4" fmla="*/ 18824 w 20000"/>
                <a:gd name="T5" fmla="*/ 0 h 20000"/>
                <a:gd name="T6" fmla="*/ 18824 w 20000"/>
                <a:gd name="T7" fmla="*/ 18750 h 20000"/>
              </a:gdLst>
              <a:ahLst/>
              <a:cxnLst>
                <a:cxn ang="0">
                  <a:pos x="T0" y="T1"/>
                </a:cxn>
                <a:cxn ang="0">
                  <a:pos x="T2" y="T3"/>
                </a:cxn>
                <a:cxn ang="0">
                  <a:pos x="T4" y="T5"/>
                </a:cxn>
                <a:cxn ang="0">
                  <a:pos x="T6" y="T7"/>
                </a:cxn>
              </a:cxnLst>
              <a:rect l="0" t="0" r="r" b="b"/>
              <a:pathLst>
                <a:path w="20000" h="20000">
                  <a:moveTo>
                    <a:pt x="18824" y="18750"/>
                  </a:moveTo>
                  <a:lnTo>
                    <a:pt x="0" y="12500"/>
                  </a:lnTo>
                  <a:lnTo>
                    <a:pt x="18824" y="0"/>
                  </a:lnTo>
                  <a:lnTo>
                    <a:pt x="18824" y="18750"/>
                  </a:lnTo>
                  <a:close/>
                </a:path>
              </a:pathLst>
            </a:custGeom>
            <a:solidFill>
              <a:srgbClr val="C00000"/>
            </a:solidFill>
            <a:ln w="3175">
              <a:solidFill>
                <a:schemeClr val="bg1"/>
              </a:solidFill>
              <a:round/>
              <a:headEnd/>
              <a:tailEnd/>
            </a:ln>
          </p:spPr>
          <p:txBody>
            <a:bodyPr vert="horz" wrap="square" lIns="50963" tIns="25481" rIns="50963" bIns="25481" numCol="1" anchor="t" anchorCtr="0" compatLnSpc="1">
              <a:prstTxWarp prst="textNoShape">
                <a:avLst/>
              </a:prstTxWarp>
            </a:bodyPr>
            <a:lstStyle/>
            <a:p>
              <a:pPr defTabSz="685800">
                <a:defRPr/>
              </a:pPr>
              <a:endParaRPr lang="en-US" sz="565" dirty="0">
                <a:solidFill>
                  <a:prstClr val="black"/>
                </a:solidFill>
                <a:latin typeface="Arial"/>
              </a:endParaRPr>
            </a:p>
          </p:txBody>
        </p:sp>
        <p:sp>
          <p:nvSpPr>
            <p:cNvPr id="1086" name="Elipse 4">
              <a:extLst>
                <a:ext uri="{FF2B5EF4-FFF2-40B4-BE49-F238E27FC236}">
                  <a16:creationId xmlns:a16="http://schemas.microsoft.com/office/drawing/2014/main" id="{F3F11044-CFB4-46D0-8EA3-C08756DFE05A}"/>
                </a:ext>
              </a:extLst>
            </p:cNvPr>
            <p:cNvSpPr/>
            <p:nvPr/>
          </p:nvSpPr>
          <p:spPr>
            <a:xfrm>
              <a:off x="6873274" y="2725411"/>
              <a:ext cx="33509" cy="33558"/>
            </a:xfrm>
            <a:prstGeom prst="ellipse">
              <a:avLst/>
            </a:prstGeom>
            <a:solidFill>
              <a:srgbClr val="E080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ES" sz="1338">
                <a:solidFill>
                  <a:srgbClr val="FFFFFF"/>
                </a:solidFill>
                <a:latin typeface="Arial"/>
              </a:endParaRPr>
            </a:p>
          </p:txBody>
        </p:sp>
        <p:grpSp>
          <p:nvGrpSpPr>
            <p:cNvPr id="342" name="Grupo 275">
              <a:extLst>
                <a:ext uri="{FF2B5EF4-FFF2-40B4-BE49-F238E27FC236}">
                  <a16:creationId xmlns:a16="http://schemas.microsoft.com/office/drawing/2014/main" id="{8D96D978-425E-41EF-9A70-839611DA335E}"/>
                </a:ext>
              </a:extLst>
            </p:cNvPr>
            <p:cNvGrpSpPr/>
            <p:nvPr/>
          </p:nvGrpSpPr>
          <p:grpSpPr>
            <a:xfrm>
              <a:off x="5158910" y="5786988"/>
              <a:ext cx="1619319" cy="707077"/>
              <a:chOff x="765204" y="2176266"/>
              <a:chExt cx="3003359" cy="1311417"/>
            </a:xfrm>
          </p:grpSpPr>
          <p:sp>
            <p:nvSpPr>
              <p:cNvPr id="351" name="Forma libre: forma 190">
                <a:extLst>
                  <a:ext uri="{FF2B5EF4-FFF2-40B4-BE49-F238E27FC236}">
                    <a16:creationId xmlns:a16="http://schemas.microsoft.com/office/drawing/2014/main" id="{27769403-4AC9-4B46-885D-53782E06195E}"/>
                  </a:ext>
                </a:extLst>
              </p:cNvPr>
              <p:cNvSpPr/>
              <p:nvPr/>
            </p:nvSpPr>
            <p:spPr>
              <a:xfrm>
                <a:off x="3226877" y="2176266"/>
                <a:ext cx="63821" cy="53184"/>
              </a:xfrm>
              <a:custGeom>
                <a:avLst/>
                <a:gdLst>
                  <a:gd name="connsiteX0" fmla="*/ 118488 w 138390"/>
                  <a:gd name="connsiteY0" fmla="*/ 5451 h 115325"/>
                  <a:gd name="connsiteX1" fmla="*/ 110031 w 138390"/>
                  <a:gd name="connsiteY1" fmla="*/ 6989 h 115325"/>
                  <a:gd name="connsiteX2" fmla="*/ 108493 w 138390"/>
                  <a:gd name="connsiteY2" fmla="*/ 10064 h 115325"/>
                  <a:gd name="connsiteX3" fmla="*/ 106955 w 138390"/>
                  <a:gd name="connsiteY3" fmla="*/ 10064 h 115325"/>
                  <a:gd name="connsiteX4" fmla="*/ 96961 w 138390"/>
                  <a:gd name="connsiteY4" fmla="*/ 12371 h 115325"/>
                  <a:gd name="connsiteX5" fmla="*/ 86197 w 138390"/>
                  <a:gd name="connsiteY5" fmla="*/ 13139 h 115325"/>
                  <a:gd name="connsiteX6" fmla="*/ 95423 w 138390"/>
                  <a:gd name="connsiteY6" fmla="*/ 13908 h 115325"/>
                  <a:gd name="connsiteX7" fmla="*/ 101574 w 138390"/>
                  <a:gd name="connsiteY7" fmla="*/ 16215 h 115325"/>
                  <a:gd name="connsiteX8" fmla="*/ 103880 w 138390"/>
                  <a:gd name="connsiteY8" fmla="*/ 16215 h 115325"/>
                  <a:gd name="connsiteX9" fmla="*/ 108493 w 138390"/>
                  <a:gd name="connsiteY9" fmla="*/ 20828 h 115325"/>
                  <a:gd name="connsiteX10" fmla="*/ 111569 w 138390"/>
                  <a:gd name="connsiteY10" fmla="*/ 21597 h 115325"/>
                  <a:gd name="connsiteX11" fmla="*/ 113875 w 138390"/>
                  <a:gd name="connsiteY11" fmla="*/ 23134 h 115325"/>
                  <a:gd name="connsiteX12" fmla="*/ 116951 w 138390"/>
                  <a:gd name="connsiteY12" fmla="*/ 23903 h 115325"/>
                  <a:gd name="connsiteX13" fmla="*/ 120026 w 138390"/>
                  <a:gd name="connsiteY13" fmla="*/ 26979 h 115325"/>
                  <a:gd name="connsiteX14" fmla="*/ 131558 w 138390"/>
                  <a:gd name="connsiteY14" fmla="*/ 31592 h 115325"/>
                  <a:gd name="connsiteX15" fmla="*/ 138478 w 138390"/>
                  <a:gd name="connsiteY15" fmla="*/ 23903 h 115325"/>
                  <a:gd name="connsiteX16" fmla="*/ 137709 w 138390"/>
                  <a:gd name="connsiteY16" fmla="*/ 22366 h 115325"/>
                  <a:gd name="connsiteX17" fmla="*/ 137709 w 138390"/>
                  <a:gd name="connsiteY17" fmla="*/ 22366 h 115325"/>
                  <a:gd name="connsiteX18" fmla="*/ 137709 w 138390"/>
                  <a:gd name="connsiteY18" fmla="*/ 20828 h 115325"/>
                  <a:gd name="connsiteX19" fmla="*/ 129252 w 138390"/>
                  <a:gd name="connsiteY19" fmla="*/ 17753 h 115325"/>
                  <a:gd name="connsiteX20" fmla="*/ 127714 w 138390"/>
                  <a:gd name="connsiteY20" fmla="*/ 16984 h 115325"/>
                  <a:gd name="connsiteX21" fmla="*/ 126945 w 138390"/>
                  <a:gd name="connsiteY21" fmla="*/ 13908 h 115325"/>
                  <a:gd name="connsiteX22" fmla="*/ 118488 w 138390"/>
                  <a:gd name="connsiteY22" fmla="*/ 5451 h 115325"/>
                  <a:gd name="connsiteX23" fmla="*/ 118488 w 138390"/>
                  <a:gd name="connsiteY23" fmla="*/ 5451 h 115325"/>
                  <a:gd name="connsiteX24" fmla="*/ 113106 w 138390"/>
                  <a:gd name="connsiteY24" fmla="*/ 76184 h 115325"/>
                  <a:gd name="connsiteX25" fmla="*/ 104649 w 138390"/>
                  <a:gd name="connsiteY25" fmla="*/ 76184 h 115325"/>
                  <a:gd name="connsiteX26" fmla="*/ 93116 w 138390"/>
                  <a:gd name="connsiteY26" fmla="*/ 77722 h 115325"/>
                  <a:gd name="connsiteX27" fmla="*/ 92348 w 138390"/>
                  <a:gd name="connsiteY27" fmla="*/ 80797 h 115325"/>
                  <a:gd name="connsiteX28" fmla="*/ 92348 w 138390"/>
                  <a:gd name="connsiteY28" fmla="*/ 86948 h 115325"/>
                  <a:gd name="connsiteX29" fmla="*/ 90810 w 138390"/>
                  <a:gd name="connsiteY29" fmla="*/ 91561 h 115325"/>
                  <a:gd name="connsiteX30" fmla="*/ 90810 w 138390"/>
                  <a:gd name="connsiteY30" fmla="*/ 95405 h 115325"/>
                  <a:gd name="connsiteX31" fmla="*/ 90810 w 138390"/>
                  <a:gd name="connsiteY31" fmla="*/ 98480 h 115325"/>
                  <a:gd name="connsiteX32" fmla="*/ 91579 w 138390"/>
                  <a:gd name="connsiteY32" fmla="*/ 98480 h 115325"/>
                  <a:gd name="connsiteX33" fmla="*/ 93886 w 138390"/>
                  <a:gd name="connsiteY33" fmla="*/ 99249 h 115325"/>
                  <a:gd name="connsiteX34" fmla="*/ 96961 w 138390"/>
                  <a:gd name="connsiteY34" fmla="*/ 96174 h 115325"/>
                  <a:gd name="connsiteX35" fmla="*/ 103111 w 138390"/>
                  <a:gd name="connsiteY35" fmla="*/ 86948 h 115325"/>
                  <a:gd name="connsiteX36" fmla="*/ 106187 w 138390"/>
                  <a:gd name="connsiteY36" fmla="*/ 86179 h 115325"/>
                  <a:gd name="connsiteX37" fmla="*/ 106955 w 138390"/>
                  <a:gd name="connsiteY37" fmla="*/ 85410 h 115325"/>
                  <a:gd name="connsiteX38" fmla="*/ 108493 w 138390"/>
                  <a:gd name="connsiteY38" fmla="*/ 85410 h 115325"/>
                  <a:gd name="connsiteX39" fmla="*/ 110800 w 138390"/>
                  <a:gd name="connsiteY39" fmla="*/ 83872 h 115325"/>
                  <a:gd name="connsiteX40" fmla="*/ 113106 w 138390"/>
                  <a:gd name="connsiteY40" fmla="*/ 76184 h 115325"/>
                  <a:gd name="connsiteX41" fmla="*/ 113106 w 138390"/>
                  <a:gd name="connsiteY41" fmla="*/ 76184 h 115325"/>
                  <a:gd name="connsiteX42" fmla="*/ 19309 w 138390"/>
                  <a:gd name="connsiteY42" fmla="*/ 90023 h 115325"/>
                  <a:gd name="connsiteX43" fmla="*/ 13158 w 138390"/>
                  <a:gd name="connsiteY43" fmla="*/ 92330 h 115325"/>
                  <a:gd name="connsiteX44" fmla="*/ 4701 w 138390"/>
                  <a:gd name="connsiteY44" fmla="*/ 95405 h 115325"/>
                  <a:gd name="connsiteX45" fmla="*/ 13158 w 138390"/>
                  <a:gd name="connsiteY45" fmla="*/ 98480 h 115325"/>
                  <a:gd name="connsiteX46" fmla="*/ 18539 w 138390"/>
                  <a:gd name="connsiteY46" fmla="*/ 101555 h 115325"/>
                  <a:gd name="connsiteX47" fmla="*/ 23153 w 138390"/>
                  <a:gd name="connsiteY47" fmla="*/ 98480 h 115325"/>
                  <a:gd name="connsiteX48" fmla="*/ 23153 w 138390"/>
                  <a:gd name="connsiteY48" fmla="*/ 96174 h 115325"/>
                  <a:gd name="connsiteX49" fmla="*/ 19309 w 138390"/>
                  <a:gd name="connsiteY49" fmla="*/ 90023 h 115325"/>
                  <a:gd name="connsiteX50" fmla="*/ 59288 w 138390"/>
                  <a:gd name="connsiteY50" fmla="*/ 88485 h 115325"/>
                  <a:gd name="connsiteX51" fmla="*/ 46986 w 138390"/>
                  <a:gd name="connsiteY51" fmla="*/ 89254 h 115325"/>
                  <a:gd name="connsiteX52" fmla="*/ 43142 w 138390"/>
                  <a:gd name="connsiteY52" fmla="*/ 89254 h 115325"/>
                  <a:gd name="connsiteX53" fmla="*/ 40067 w 138390"/>
                  <a:gd name="connsiteY53" fmla="*/ 91561 h 115325"/>
                  <a:gd name="connsiteX54" fmla="*/ 38529 w 138390"/>
                  <a:gd name="connsiteY54" fmla="*/ 96943 h 115325"/>
                  <a:gd name="connsiteX55" fmla="*/ 32379 w 138390"/>
                  <a:gd name="connsiteY55" fmla="*/ 101555 h 115325"/>
                  <a:gd name="connsiteX56" fmla="*/ 30841 w 138390"/>
                  <a:gd name="connsiteY56" fmla="*/ 105400 h 115325"/>
                  <a:gd name="connsiteX57" fmla="*/ 30072 w 138390"/>
                  <a:gd name="connsiteY57" fmla="*/ 107706 h 115325"/>
                  <a:gd name="connsiteX58" fmla="*/ 29303 w 138390"/>
                  <a:gd name="connsiteY58" fmla="*/ 107706 h 115325"/>
                  <a:gd name="connsiteX59" fmla="*/ 28535 w 138390"/>
                  <a:gd name="connsiteY59" fmla="*/ 110781 h 115325"/>
                  <a:gd name="connsiteX60" fmla="*/ 52368 w 138390"/>
                  <a:gd name="connsiteY60" fmla="*/ 106937 h 115325"/>
                  <a:gd name="connsiteX61" fmla="*/ 55444 w 138390"/>
                  <a:gd name="connsiteY61" fmla="*/ 101555 h 115325"/>
                  <a:gd name="connsiteX62" fmla="*/ 58519 w 138390"/>
                  <a:gd name="connsiteY62" fmla="*/ 101555 h 115325"/>
                  <a:gd name="connsiteX63" fmla="*/ 64670 w 138390"/>
                  <a:gd name="connsiteY63" fmla="*/ 95405 h 115325"/>
                  <a:gd name="connsiteX64" fmla="*/ 64670 w 138390"/>
                  <a:gd name="connsiteY64" fmla="*/ 90023 h 115325"/>
                  <a:gd name="connsiteX65" fmla="*/ 59288 w 138390"/>
                  <a:gd name="connsiteY65" fmla="*/ 88485 h 115325"/>
                  <a:gd name="connsiteX66" fmla="*/ 59288 w 138390"/>
                  <a:gd name="connsiteY66" fmla="*/ 88485 h 11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38390" h="115325">
                    <a:moveTo>
                      <a:pt x="118488" y="5451"/>
                    </a:moveTo>
                    <a:cubicBezTo>
                      <a:pt x="116182" y="3914"/>
                      <a:pt x="110800" y="4682"/>
                      <a:pt x="110031" y="6989"/>
                    </a:cubicBezTo>
                    <a:cubicBezTo>
                      <a:pt x="109262" y="7758"/>
                      <a:pt x="109262" y="9295"/>
                      <a:pt x="108493" y="10064"/>
                    </a:cubicBezTo>
                    <a:cubicBezTo>
                      <a:pt x="107725" y="10064"/>
                      <a:pt x="107725" y="10064"/>
                      <a:pt x="106955" y="10064"/>
                    </a:cubicBezTo>
                    <a:cubicBezTo>
                      <a:pt x="103880" y="10833"/>
                      <a:pt x="100036" y="11602"/>
                      <a:pt x="96961" y="12371"/>
                    </a:cubicBezTo>
                    <a:cubicBezTo>
                      <a:pt x="96192" y="12371"/>
                      <a:pt x="84659" y="11602"/>
                      <a:pt x="86197" y="13139"/>
                    </a:cubicBezTo>
                    <a:cubicBezTo>
                      <a:pt x="87735" y="14677"/>
                      <a:pt x="93116" y="13908"/>
                      <a:pt x="95423" y="13908"/>
                    </a:cubicBezTo>
                    <a:cubicBezTo>
                      <a:pt x="97730" y="14677"/>
                      <a:pt x="99267" y="15446"/>
                      <a:pt x="101574" y="16215"/>
                    </a:cubicBezTo>
                    <a:cubicBezTo>
                      <a:pt x="102343" y="16215"/>
                      <a:pt x="103111" y="16215"/>
                      <a:pt x="103880" y="16215"/>
                    </a:cubicBezTo>
                    <a:cubicBezTo>
                      <a:pt x="105418" y="17753"/>
                      <a:pt x="106955" y="20059"/>
                      <a:pt x="108493" y="20828"/>
                    </a:cubicBezTo>
                    <a:cubicBezTo>
                      <a:pt x="109262" y="21597"/>
                      <a:pt x="110800" y="20828"/>
                      <a:pt x="111569" y="21597"/>
                    </a:cubicBezTo>
                    <a:cubicBezTo>
                      <a:pt x="112337" y="21597"/>
                      <a:pt x="113106" y="23134"/>
                      <a:pt x="113875" y="23134"/>
                    </a:cubicBezTo>
                    <a:cubicBezTo>
                      <a:pt x="114644" y="23134"/>
                      <a:pt x="116951" y="23903"/>
                      <a:pt x="116951" y="23903"/>
                    </a:cubicBezTo>
                    <a:cubicBezTo>
                      <a:pt x="118488" y="24672"/>
                      <a:pt x="118488" y="26210"/>
                      <a:pt x="120026" y="26979"/>
                    </a:cubicBezTo>
                    <a:cubicBezTo>
                      <a:pt x="123101" y="28516"/>
                      <a:pt x="127714" y="31592"/>
                      <a:pt x="131558" y="31592"/>
                    </a:cubicBezTo>
                    <a:cubicBezTo>
                      <a:pt x="135402" y="31592"/>
                      <a:pt x="139247" y="27747"/>
                      <a:pt x="138478" y="23903"/>
                    </a:cubicBezTo>
                    <a:cubicBezTo>
                      <a:pt x="138478" y="23134"/>
                      <a:pt x="137709" y="23134"/>
                      <a:pt x="137709" y="22366"/>
                    </a:cubicBezTo>
                    <a:cubicBezTo>
                      <a:pt x="137709" y="22366"/>
                      <a:pt x="137709" y="22366"/>
                      <a:pt x="137709" y="22366"/>
                    </a:cubicBezTo>
                    <a:cubicBezTo>
                      <a:pt x="137709" y="21597"/>
                      <a:pt x="137709" y="21597"/>
                      <a:pt x="137709" y="20828"/>
                    </a:cubicBezTo>
                    <a:cubicBezTo>
                      <a:pt x="136171" y="17753"/>
                      <a:pt x="130020" y="18521"/>
                      <a:pt x="129252" y="17753"/>
                    </a:cubicBezTo>
                    <a:cubicBezTo>
                      <a:pt x="128483" y="16984"/>
                      <a:pt x="129252" y="16984"/>
                      <a:pt x="127714" y="16984"/>
                    </a:cubicBezTo>
                    <a:cubicBezTo>
                      <a:pt x="126945" y="16984"/>
                      <a:pt x="126945" y="14677"/>
                      <a:pt x="126945" y="13908"/>
                    </a:cubicBezTo>
                    <a:cubicBezTo>
                      <a:pt x="123870" y="10833"/>
                      <a:pt x="122332" y="10064"/>
                      <a:pt x="118488" y="5451"/>
                    </a:cubicBezTo>
                    <a:lnTo>
                      <a:pt x="118488" y="5451"/>
                    </a:lnTo>
                    <a:close/>
                    <a:moveTo>
                      <a:pt x="113106" y="76184"/>
                    </a:moveTo>
                    <a:cubicBezTo>
                      <a:pt x="110031" y="75415"/>
                      <a:pt x="107725" y="76184"/>
                      <a:pt x="104649" y="76184"/>
                    </a:cubicBezTo>
                    <a:cubicBezTo>
                      <a:pt x="104649" y="76184"/>
                      <a:pt x="93116" y="77722"/>
                      <a:pt x="93116" y="77722"/>
                    </a:cubicBezTo>
                    <a:cubicBezTo>
                      <a:pt x="93116" y="77722"/>
                      <a:pt x="92348" y="80028"/>
                      <a:pt x="92348" y="80797"/>
                    </a:cubicBezTo>
                    <a:cubicBezTo>
                      <a:pt x="90810" y="82335"/>
                      <a:pt x="93116" y="85410"/>
                      <a:pt x="92348" y="86948"/>
                    </a:cubicBezTo>
                    <a:cubicBezTo>
                      <a:pt x="91579" y="88485"/>
                      <a:pt x="91579" y="90023"/>
                      <a:pt x="90810" y="91561"/>
                    </a:cubicBezTo>
                    <a:cubicBezTo>
                      <a:pt x="90041" y="92330"/>
                      <a:pt x="90810" y="93867"/>
                      <a:pt x="90810" y="95405"/>
                    </a:cubicBezTo>
                    <a:cubicBezTo>
                      <a:pt x="90041" y="96174"/>
                      <a:pt x="90041" y="97711"/>
                      <a:pt x="90810" y="98480"/>
                    </a:cubicBezTo>
                    <a:cubicBezTo>
                      <a:pt x="90810" y="98480"/>
                      <a:pt x="91579" y="98480"/>
                      <a:pt x="91579" y="98480"/>
                    </a:cubicBezTo>
                    <a:cubicBezTo>
                      <a:pt x="92348" y="98480"/>
                      <a:pt x="93116" y="99249"/>
                      <a:pt x="93886" y="99249"/>
                    </a:cubicBezTo>
                    <a:cubicBezTo>
                      <a:pt x="94654" y="98480"/>
                      <a:pt x="96961" y="96943"/>
                      <a:pt x="96961" y="96174"/>
                    </a:cubicBezTo>
                    <a:cubicBezTo>
                      <a:pt x="98498" y="91561"/>
                      <a:pt x="100036" y="90023"/>
                      <a:pt x="103111" y="86948"/>
                    </a:cubicBezTo>
                    <a:cubicBezTo>
                      <a:pt x="103880" y="86179"/>
                      <a:pt x="105418" y="86179"/>
                      <a:pt x="106187" y="86179"/>
                    </a:cubicBezTo>
                    <a:cubicBezTo>
                      <a:pt x="106187" y="86179"/>
                      <a:pt x="106187" y="85410"/>
                      <a:pt x="106955" y="85410"/>
                    </a:cubicBezTo>
                    <a:cubicBezTo>
                      <a:pt x="107725" y="85410"/>
                      <a:pt x="108493" y="85410"/>
                      <a:pt x="108493" y="85410"/>
                    </a:cubicBezTo>
                    <a:cubicBezTo>
                      <a:pt x="109262" y="85410"/>
                      <a:pt x="110031" y="84641"/>
                      <a:pt x="110800" y="83872"/>
                    </a:cubicBezTo>
                    <a:cubicBezTo>
                      <a:pt x="115413" y="82335"/>
                      <a:pt x="115413" y="81566"/>
                      <a:pt x="113106" y="76184"/>
                    </a:cubicBezTo>
                    <a:lnTo>
                      <a:pt x="113106" y="76184"/>
                    </a:lnTo>
                    <a:close/>
                    <a:moveTo>
                      <a:pt x="19309" y="90023"/>
                    </a:moveTo>
                    <a:cubicBezTo>
                      <a:pt x="17771" y="90792"/>
                      <a:pt x="15464" y="91561"/>
                      <a:pt x="13158" y="92330"/>
                    </a:cubicBezTo>
                    <a:cubicBezTo>
                      <a:pt x="8545" y="93867"/>
                      <a:pt x="8545" y="91561"/>
                      <a:pt x="4701" y="95405"/>
                    </a:cubicBezTo>
                    <a:cubicBezTo>
                      <a:pt x="3932" y="96174"/>
                      <a:pt x="12389" y="98480"/>
                      <a:pt x="13158" y="98480"/>
                    </a:cubicBezTo>
                    <a:cubicBezTo>
                      <a:pt x="13927" y="98480"/>
                      <a:pt x="17771" y="101555"/>
                      <a:pt x="18539" y="101555"/>
                    </a:cubicBezTo>
                    <a:cubicBezTo>
                      <a:pt x="20846" y="100787"/>
                      <a:pt x="22384" y="100787"/>
                      <a:pt x="23153" y="98480"/>
                    </a:cubicBezTo>
                    <a:cubicBezTo>
                      <a:pt x="23153" y="97711"/>
                      <a:pt x="23153" y="96943"/>
                      <a:pt x="23153" y="96174"/>
                    </a:cubicBezTo>
                    <a:cubicBezTo>
                      <a:pt x="25459" y="93867"/>
                      <a:pt x="21615" y="91561"/>
                      <a:pt x="19309" y="90023"/>
                    </a:cubicBezTo>
                    <a:close/>
                    <a:moveTo>
                      <a:pt x="59288" y="88485"/>
                    </a:moveTo>
                    <a:cubicBezTo>
                      <a:pt x="55444" y="87716"/>
                      <a:pt x="50831" y="89254"/>
                      <a:pt x="46986" y="89254"/>
                    </a:cubicBezTo>
                    <a:cubicBezTo>
                      <a:pt x="45449" y="89254"/>
                      <a:pt x="43911" y="89254"/>
                      <a:pt x="43142" y="89254"/>
                    </a:cubicBezTo>
                    <a:cubicBezTo>
                      <a:pt x="42374" y="89254"/>
                      <a:pt x="40836" y="90792"/>
                      <a:pt x="40067" y="91561"/>
                    </a:cubicBezTo>
                    <a:cubicBezTo>
                      <a:pt x="39298" y="93098"/>
                      <a:pt x="40067" y="95405"/>
                      <a:pt x="38529" y="96943"/>
                    </a:cubicBezTo>
                    <a:cubicBezTo>
                      <a:pt x="36992" y="98480"/>
                      <a:pt x="33916" y="99249"/>
                      <a:pt x="32379" y="101555"/>
                    </a:cubicBezTo>
                    <a:cubicBezTo>
                      <a:pt x="31610" y="102324"/>
                      <a:pt x="31610" y="103862"/>
                      <a:pt x="30841" y="105400"/>
                    </a:cubicBezTo>
                    <a:cubicBezTo>
                      <a:pt x="30841" y="106168"/>
                      <a:pt x="30841" y="106937"/>
                      <a:pt x="30072" y="107706"/>
                    </a:cubicBezTo>
                    <a:cubicBezTo>
                      <a:pt x="30072" y="107706"/>
                      <a:pt x="29303" y="107706"/>
                      <a:pt x="29303" y="107706"/>
                    </a:cubicBezTo>
                    <a:cubicBezTo>
                      <a:pt x="29303" y="107706"/>
                      <a:pt x="27766" y="110781"/>
                      <a:pt x="28535" y="110781"/>
                    </a:cubicBezTo>
                    <a:cubicBezTo>
                      <a:pt x="31610" y="113857"/>
                      <a:pt x="49293" y="110013"/>
                      <a:pt x="52368" y="106937"/>
                    </a:cubicBezTo>
                    <a:cubicBezTo>
                      <a:pt x="53137" y="106168"/>
                      <a:pt x="54675" y="102324"/>
                      <a:pt x="55444" y="101555"/>
                    </a:cubicBezTo>
                    <a:cubicBezTo>
                      <a:pt x="56213" y="101555"/>
                      <a:pt x="57750" y="101555"/>
                      <a:pt x="58519" y="101555"/>
                    </a:cubicBezTo>
                    <a:cubicBezTo>
                      <a:pt x="60057" y="100787"/>
                      <a:pt x="63901" y="96943"/>
                      <a:pt x="64670" y="95405"/>
                    </a:cubicBezTo>
                    <a:cubicBezTo>
                      <a:pt x="65439" y="93867"/>
                      <a:pt x="65439" y="91561"/>
                      <a:pt x="64670" y="90023"/>
                    </a:cubicBezTo>
                    <a:cubicBezTo>
                      <a:pt x="63901" y="89254"/>
                      <a:pt x="65439" y="86948"/>
                      <a:pt x="59288" y="88485"/>
                    </a:cubicBezTo>
                    <a:lnTo>
                      <a:pt x="59288" y="88485"/>
                    </a:lnTo>
                    <a:close/>
                  </a:path>
                </a:pathLst>
              </a:custGeom>
              <a:solidFill>
                <a:srgbClr val="A9E084"/>
              </a:solidFill>
              <a:ln w="7683" cap="flat">
                <a:noFill/>
                <a:prstDash val="solid"/>
                <a:miter/>
              </a:ln>
            </p:spPr>
            <p:txBody>
              <a:bodyPr rtlCol="0" anchor="ctr"/>
              <a:lstStyle/>
              <a:p>
                <a:pPr defTabSz="685800">
                  <a:defRPr/>
                </a:pPr>
                <a:endParaRPr lang="en-GB" sz="753">
                  <a:solidFill>
                    <a:srgbClr val="000000"/>
                  </a:solidFill>
                  <a:latin typeface="Arial"/>
                </a:endParaRPr>
              </a:p>
            </p:txBody>
          </p:sp>
          <p:sp>
            <p:nvSpPr>
              <p:cNvPr id="356" name="Forma libre: forma 196">
                <a:extLst>
                  <a:ext uri="{FF2B5EF4-FFF2-40B4-BE49-F238E27FC236}">
                    <a16:creationId xmlns:a16="http://schemas.microsoft.com/office/drawing/2014/main" id="{327F379D-892B-40A1-A632-A96BF2C7B1BE}"/>
                  </a:ext>
                </a:extLst>
              </p:cNvPr>
              <p:cNvSpPr/>
              <p:nvPr/>
            </p:nvSpPr>
            <p:spPr>
              <a:xfrm>
                <a:off x="3266734" y="3010750"/>
                <a:ext cx="10637" cy="14182"/>
              </a:xfrm>
              <a:custGeom>
                <a:avLst/>
                <a:gdLst>
                  <a:gd name="connsiteX0" fmla="*/ 18994 w 23065"/>
                  <a:gd name="connsiteY0" fmla="*/ 9610 h 30753"/>
                  <a:gd name="connsiteX1" fmla="*/ 12074 w 23065"/>
                  <a:gd name="connsiteY1" fmla="*/ 5766 h 30753"/>
                  <a:gd name="connsiteX2" fmla="*/ 7461 w 23065"/>
                  <a:gd name="connsiteY2" fmla="*/ 5766 h 30753"/>
                  <a:gd name="connsiteX3" fmla="*/ 5923 w 23065"/>
                  <a:gd name="connsiteY3" fmla="*/ 15761 h 30753"/>
                  <a:gd name="connsiteX4" fmla="*/ 8998 w 23065"/>
                  <a:gd name="connsiteY4" fmla="*/ 18837 h 30753"/>
                  <a:gd name="connsiteX5" fmla="*/ 12074 w 23065"/>
                  <a:gd name="connsiteY5" fmla="*/ 24218 h 30753"/>
                  <a:gd name="connsiteX6" fmla="*/ 15149 w 23065"/>
                  <a:gd name="connsiteY6" fmla="*/ 24987 h 30753"/>
                  <a:gd name="connsiteX7" fmla="*/ 18224 w 23065"/>
                  <a:gd name="connsiteY7" fmla="*/ 28831 h 30753"/>
                  <a:gd name="connsiteX8" fmla="*/ 20531 w 23065"/>
                  <a:gd name="connsiteY8" fmla="*/ 21912 h 30753"/>
                  <a:gd name="connsiteX9" fmla="*/ 18994 w 23065"/>
                  <a:gd name="connsiteY9" fmla="*/ 9610 h 30753"/>
                  <a:gd name="connsiteX10" fmla="*/ 18994 w 23065"/>
                  <a:gd name="connsiteY10" fmla="*/ 9610 h 3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65" h="30753">
                    <a:moveTo>
                      <a:pt x="18994" y="9610"/>
                    </a:moveTo>
                    <a:cubicBezTo>
                      <a:pt x="15918" y="9610"/>
                      <a:pt x="14380" y="6535"/>
                      <a:pt x="12074" y="5766"/>
                    </a:cubicBezTo>
                    <a:cubicBezTo>
                      <a:pt x="12074" y="5766"/>
                      <a:pt x="7461" y="5766"/>
                      <a:pt x="7461" y="5766"/>
                    </a:cubicBezTo>
                    <a:cubicBezTo>
                      <a:pt x="7461" y="5766"/>
                      <a:pt x="5154" y="14223"/>
                      <a:pt x="5923" y="15761"/>
                    </a:cubicBezTo>
                    <a:cubicBezTo>
                      <a:pt x="6692" y="16530"/>
                      <a:pt x="8230" y="16530"/>
                      <a:pt x="8998" y="18837"/>
                    </a:cubicBezTo>
                    <a:cubicBezTo>
                      <a:pt x="9767" y="20374"/>
                      <a:pt x="9767" y="23449"/>
                      <a:pt x="12074" y="24218"/>
                    </a:cubicBezTo>
                    <a:cubicBezTo>
                      <a:pt x="12842" y="24218"/>
                      <a:pt x="14380" y="24218"/>
                      <a:pt x="15149" y="24987"/>
                    </a:cubicBezTo>
                    <a:cubicBezTo>
                      <a:pt x="15918" y="25756"/>
                      <a:pt x="16687" y="28062"/>
                      <a:pt x="18224" y="28831"/>
                    </a:cubicBezTo>
                    <a:cubicBezTo>
                      <a:pt x="19762" y="30369"/>
                      <a:pt x="19762" y="21912"/>
                      <a:pt x="20531" y="21912"/>
                    </a:cubicBezTo>
                    <a:cubicBezTo>
                      <a:pt x="23606" y="18837"/>
                      <a:pt x="25144" y="14223"/>
                      <a:pt x="18994" y="9610"/>
                    </a:cubicBezTo>
                    <a:lnTo>
                      <a:pt x="18994" y="9610"/>
                    </a:lnTo>
                    <a:close/>
                  </a:path>
                </a:pathLst>
              </a:custGeom>
              <a:solidFill>
                <a:srgbClr val="C00000"/>
              </a:solidFill>
              <a:ln w="9525" cap="flat">
                <a:noFill/>
                <a:prstDash val="solid"/>
                <a:miter/>
              </a:ln>
            </p:spPr>
            <p:txBody>
              <a:bodyPr rtlCol="0" anchor="ctr"/>
              <a:lstStyle/>
              <a:p>
                <a:pPr defTabSz="685800">
                  <a:defRPr/>
                </a:pPr>
                <a:endParaRPr lang="en-GB" sz="753">
                  <a:solidFill>
                    <a:srgbClr val="000000"/>
                  </a:solidFill>
                  <a:latin typeface="Arial"/>
                </a:endParaRPr>
              </a:p>
            </p:txBody>
          </p:sp>
          <p:sp>
            <p:nvSpPr>
              <p:cNvPr id="366" name="Forma libre: forma 207">
                <a:extLst>
                  <a:ext uri="{FF2B5EF4-FFF2-40B4-BE49-F238E27FC236}">
                    <a16:creationId xmlns:a16="http://schemas.microsoft.com/office/drawing/2014/main" id="{7DBDB8AA-CDD2-4D0F-AA4F-825E169D2917}"/>
                  </a:ext>
                </a:extLst>
              </p:cNvPr>
              <p:cNvSpPr/>
              <p:nvPr/>
            </p:nvSpPr>
            <p:spPr>
              <a:xfrm>
                <a:off x="3644166" y="2495223"/>
                <a:ext cx="14182" cy="21273"/>
              </a:xfrm>
              <a:custGeom>
                <a:avLst/>
                <a:gdLst>
                  <a:gd name="connsiteX0" fmla="*/ 29360 w 30753"/>
                  <a:gd name="connsiteY0" fmla="*/ 36520 h 46130"/>
                  <a:gd name="connsiteX1" fmla="*/ 19365 w 30753"/>
                  <a:gd name="connsiteY1" fmla="*/ 42670 h 46130"/>
                  <a:gd name="connsiteX2" fmla="*/ 7833 w 30753"/>
                  <a:gd name="connsiteY2" fmla="*/ 41902 h 46130"/>
                  <a:gd name="connsiteX3" fmla="*/ 7064 w 30753"/>
                  <a:gd name="connsiteY3" fmla="*/ 23450 h 46130"/>
                  <a:gd name="connsiteX4" fmla="*/ 6295 w 30753"/>
                  <a:gd name="connsiteY4" fmla="*/ 18837 h 46130"/>
                  <a:gd name="connsiteX5" fmla="*/ 10139 w 30753"/>
                  <a:gd name="connsiteY5" fmla="*/ 6535 h 46130"/>
                  <a:gd name="connsiteX6" fmla="*/ 14752 w 30753"/>
                  <a:gd name="connsiteY6" fmla="*/ 5766 h 46130"/>
                  <a:gd name="connsiteX7" fmla="*/ 22440 w 30753"/>
                  <a:gd name="connsiteY7" fmla="*/ 16530 h 46130"/>
                  <a:gd name="connsiteX8" fmla="*/ 26284 w 30753"/>
                  <a:gd name="connsiteY8" fmla="*/ 22681 h 46130"/>
                  <a:gd name="connsiteX9" fmla="*/ 26284 w 30753"/>
                  <a:gd name="connsiteY9" fmla="*/ 24987 h 46130"/>
                  <a:gd name="connsiteX10" fmla="*/ 29360 w 30753"/>
                  <a:gd name="connsiteY10" fmla="*/ 36520 h 4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53" h="46130">
                    <a:moveTo>
                      <a:pt x="29360" y="36520"/>
                    </a:moveTo>
                    <a:cubicBezTo>
                      <a:pt x="25516" y="35751"/>
                      <a:pt x="23209" y="41133"/>
                      <a:pt x="19365" y="42670"/>
                    </a:cubicBezTo>
                    <a:cubicBezTo>
                      <a:pt x="17058" y="43439"/>
                      <a:pt x="9370" y="42670"/>
                      <a:pt x="7833" y="41902"/>
                    </a:cubicBezTo>
                    <a:cubicBezTo>
                      <a:pt x="5526" y="39595"/>
                      <a:pt x="7064" y="27294"/>
                      <a:pt x="7064" y="23450"/>
                    </a:cubicBezTo>
                    <a:cubicBezTo>
                      <a:pt x="7064" y="22681"/>
                      <a:pt x="4757" y="19605"/>
                      <a:pt x="6295" y="18837"/>
                    </a:cubicBezTo>
                    <a:cubicBezTo>
                      <a:pt x="9370" y="15761"/>
                      <a:pt x="7064" y="9610"/>
                      <a:pt x="10139" y="6535"/>
                    </a:cubicBezTo>
                    <a:cubicBezTo>
                      <a:pt x="10908" y="5766"/>
                      <a:pt x="13214" y="5766"/>
                      <a:pt x="14752" y="5766"/>
                    </a:cubicBezTo>
                    <a:cubicBezTo>
                      <a:pt x="23978" y="5766"/>
                      <a:pt x="20134" y="11917"/>
                      <a:pt x="22440" y="16530"/>
                    </a:cubicBezTo>
                    <a:cubicBezTo>
                      <a:pt x="23209" y="18837"/>
                      <a:pt x="25516" y="20374"/>
                      <a:pt x="26284" y="22681"/>
                    </a:cubicBezTo>
                    <a:cubicBezTo>
                      <a:pt x="26284" y="23450"/>
                      <a:pt x="25516" y="24218"/>
                      <a:pt x="26284" y="24987"/>
                    </a:cubicBezTo>
                    <a:cubicBezTo>
                      <a:pt x="31666" y="27294"/>
                      <a:pt x="33204" y="20374"/>
                      <a:pt x="29360" y="36520"/>
                    </a:cubicBezTo>
                    <a:close/>
                  </a:path>
                </a:pathLst>
              </a:custGeom>
              <a:solidFill>
                <a:srgbClr val="E08080"/>
              </a:solidFill>
              <a:ln w="9525" cap="flat">
                <a:noFill/>
                <a:prstDash val="solid"/>
                <a:miter/>
              </a:ln>
            </p:spPr>
            <p:txBody>
              <a:bodyPr rtlCol="0" anchor="ctr"/>
              <a:lstStyle/>
              <a:p>
                <a:pPr defTabSz="685800">
                  <a:defRPr/>
                </a:pPr>
                <a:endParaRPr lang="en-GB" sz="753">
                  <a:solidFill>
                    <a:srgbClr val="000000"/>
                  </a:solidFill>
                  <a:latin typeface="Arial"/>
                </a:endParaRPr>
              </a:p>
            </p:txBody>
          </p:sp>
          <p:sp>
            <p:nvSpPr>
              <p:cNvPr id="367" name="Forma libre: forma 208">
                <a:extLst>
                  <a:ext uri="{FF2B5EF4-FFF2-40B4-BE49-F238E27FC236}">
                    <a16:creationId xmlns:a16="http://schemas.microsoft.com/office/drawing/2014/main" id="{14883E58-A783-47C0-B301-946CE6D2D049}"/>
                  </a:ext>
                </a:extLst>
              </p:cNvPr>
              <p:cNvSpPr/>
              <p:nvPr/>
            </p:nvSpPr>
            <p:spPr>
              <a:xfrm>
                <a:off x="3663020" y="2452445"/>
                <a:ext cx="17728" cy="14182"/>
              </a:xfrm>
              <a:custGeom>
                <a:avLst/>
                <a:gdLst>
                  <a:gd name="connsiteX0" fmla="*/ 33069 w 38441"/>
                  <a:gd name="connsiteY0" fmla="*/ 6264 h 30753"/>
                  <a:gd name="connsiteX1" fmla="*/ 15386 w 38441"/>
                  <a:gd name="connsiteY1" fmla="*/ 18565 h 30753"/>
                  <a:gd name="connsiteX2" fmla="*/ 7698 w 38441"/>
                  <a:gd name="connsiteY2" fmla="*/ 28560 h 30753"/>
                  <a:gd name="connsiteX3" fmla="*/ 11542 w 38441"/>
                  <a:gd name="connsiteY3" fmla="*/ 29329 h 30753"/>
                  <a:gd name="connsiteX4" fmla="*/ 26149 w 38441"/>
                  <a:gd name="connsiteY4" fmla="*/ 17028 h 30753"/>
                  <a:gd name="connsiteX5" fmla="*/ 26149 w 38441"/>
                  <a:gd name="connsiteY5" fmla="*/ 14721 h 30753"/>
                  <a:gd name="connsiteX6" fmla="*/ 28456 w 38441"/>
                  <a:gd name="connsiteY6" fmla="*/ 14721 h 30753"/>
                  <a:gd name="connsiteX7" fmla="*/ 32300 w 38441"/>
                  <a:gd name="connsiteY7" fmla="*/ 10108 h 30753"/>
                  <a:gd name="connsiteX8" fmla="*/ 35376 w 38441"/>
                  <a:gd name="connsiteY8" fmla="*/ 9340 h 30753"/>
                  <a:gd name="connsiteX9" fmla="*/ 33069 w 38441"/>
                  <a:gd name="connsiteY9" fmla="*/ 6264 h 3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41" h="30753">
                    <a:moveTo>
                      <a:pt x="33069" y="6264"/>
                    </a:moveTo>
                    <a:cubicBezTo>
                      <a:pt x="26149" y="7802"/>
                      <a:pt x="19999" y="14721"/>
                      <a:pt x="15386" y="18565"/>
                    </a:cubicBezTo>
                    <a:cubicBezTo>
                      <a:pt x="14617" y="19334"/>
                      <a:pt x="778" y="20872"/>
                      <a:pt x="7698" y="28560"/>
                    </a:cubicBezTo>
                    <a:cubicBezTo>
                      <a:pt x="8466" y="29329"/>
                      <a:pt x="10773" y="29329"/>
                      <a:pt x="11542" y="29329"/>
                    </a:cubicBezTo>
                    <a:cubicBezTo>
                      <a:pt x="20768" y="29329"/>
                      <a:pt x="19999" y="22410"/>
                      <a:pt x="26149" y="17028"/>
                    </a:cubicBezTo>
                    <a:cubicBezTo>
                      <a:pt x="26149" y="17028"/>
                      <a:pt x="26149" y="15490"/>
                      <a:pt x="26149" y="14721"/>
                    </a:cubicBezTo>
                    <a:cubicBezTo>
                      <a:pt x="26919" y="13952"/>
                      <a:pt x="27687" y="14721"/>
                      <a:pt x="28456" y="14721"/>
                    </a:cubicBezTo>
                    <a:cubicBezTo>
                      <a:pt x="30763" y="13952"/>
                      <a:pt x="31531" y="10877"/>
                      <a:pt x="32300" y="10108"/>
                    </a:cubicBezTo>
                    <a:cubicBezTo>
                      <a:pt x="33069" y="9340"/>
                      <a:pt x="34607" y="10108"/>
                      <a:pt x="35376" y="9340"/>
                    </a:cubicBezTo>
                    <a:cubicBezTo>
                      <a:pt x="36145" y="7033"/>
                      <a:pt x="36145" y="4727"/>
                      <a:pt x="33069" y="6264"/>
                    </a:cubicBezTo>
                    <a:close/>
                  </a:path>
                </a:pathLst>
              </a:custGeom>
              <a:solidFill>
                <a:srgbClr val="E08080"/>
              </a:solidFill>
              <a:ln w="9525" cap="flat">
                <a:noFill/>
                <a:prstDash val="solid"/>
                <a:miter/>
              </a:ln>
            </p:spPr>
            <p:txBody>
              <a:bodyPr rtlCol="0" anchor="ctr"/>
              <a:lstStyle/>
              <a:p>
                <a:pPr defTabSz="685800">
                  <a:defRPr/>
                </a:pPr>
                <a:endParaRPr lang="en-GB" sz="753">
                  <a:solidFill>
                    <a:srgbClr val="000000"/>
                  </a:solidFill>
                  <a:latin typeface="Arial"/>
                </a:endParaRPr>
              </a:p>
            </p:txBody>
          </p:sp>
          <p:sp>
            <p:nvSpPr>
              <p:cNvPr id="374" name="Forma libre: forma 215">
                <a:extLst>
                  <a:ext uri="{FF2B5EF4-FFF2-40B4-BE49-F238E27FC236}">
                    <a16:creationId xmlns:a16="http://schemas.microsoft.com/office/drawing/2014/main" id="{5F84AB6B-FAAE-4D8C-ABC2-B0C94592A787}"/>
                  </a:ext>
                </a:extLst>
              </p:cNvPr>
              <p:cNvSpPr/>
              <p:nvPr/>
            </p:nvSpPr>
            <p:spPr>
              <a:xfrm>
                <a:off x="3416419" y="2227837"/>
                <a:ext cx="24819" cy="17728"/>
              </a:xfrm>
              <a:custGeom>
                <a:avLst/>
                <a:gdLst>
                  <a:gd name="connsiteX0" fmla="*/ 36542 w 53818"/>
                  <a:gd name="connsiteY0" fmla="*/ 5869 h 38441"/>
                  <a:gd name="connsiteX1" fmla="*/ 22702 w 53818"/>
                  <a:gd name="connsiteY1" fmla="*/ 18171 h 38441"/>
                  <a:gd name="connsiteX2" fmla="*/ 17321 w 53818"/>
                  <a:gd name="connsiteY2" fmla="*/ 22015 h 38441"/>
                  <a:gd name="connsiteX3" fmla="*/ 13477 w 53818"/>
                  <a:gd name="connsiteY3" fmla="*/ 28934 h 38441"/>
                  <a:gd name="connsiteX4" fmla="*/ 5019 w 53818"/>
                  <a:gd name="connsiteY4" fmla="*/ 38161 h 38441"/>
                  <a:gd name="connsiteX5" fmla="*/ 16552 w 53818"/>
                  <a:gd name="connsiteY5" fmla="*/ 38161 h 38441"/>
                  <a:gd name="connsiteX6" fmla="*/ 20396 w 53818"/>
                  <a:gd name="connsiteY6" fmla="*/ 35085 h 38441"/>
                  <a:gd name="connsiteX7" fmla="*/ 26547 w 53818"/>
                  <a:gd name="connsiteY7" fmla="*/ 32010 h 38441"/>
                  <a:gd name="connsiteX8" fmla="*/ 27316 w 53818"/>
                  <a:gd name="connsiteY8" fmla="*/ 29703 h 38441"/>
                  <a:gd name="connsiteX9" fmla="*/ 29622 w 53818"/>
                  <a:gd name="connsiteY9" fmla="*/ 29703 h 38441"/>
                  <a:gd name="connsiteX10" fmla="*/ 35004 w 53818"/>
                  <a:gd name="connsiteY10" fmla="*/ 26628 h 38441"/>
                  <a:gd name="connsiteX11" fmla="*/ 38079 w 53818"/>
                  <a:gd name="connsiteY11" fmla="*/ 26628 h 38441"/>
                  <a:gd name="connsiteX12" fmla="*/ 43461 w 53818"/>
                  <a:gd name="connsiteY12" fmla="*/ 24321 h 38441"/>
                  <a:gd name="connsiteX13" fmla="*/ 44230 w 53818"/>
                  <a:gd name="connsiteY13" fmla="*/ 22784 h 38441"/>
                  <a:gd name="connsiteX14" fmla="*/ 49612 w 53818"/>
                  <a:gd name="connsiteY14" fmla="*/ 17402 h 38441"/>
                  <a:gd name="connsiteX15" fmla="*/ 52687 w 53818"/>
                  <a:gd name="connsiteY15" fmla="*/ 15095 h 38441"/>
                  <a:gd name="connsiteX16" fmla="*/ 53456 w 53818"/>
                  <a:gd name="connsiteY16" fmla="*/ 5869 h 38441"/>
                  <a:gd name="connsiteX17" fmla="*/ 36542 w 53818"/>
                  <a:gd name="connsiteY17" fmla="*/ 5869 h 38441"/>
                  <a:gd name="connsiteX18" fmla="*/ 36542 w 53818"/>
                  <a:gd name="connsiteY18" fmla="*/ 5869 h 3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818" h="38441">
                    <a:moveTo>
                      <a:pt x="36542" y="5869"/>
                    </a:moveTo>
                    <a:cubicBezTo>
                      <a:pt x="29622" y="8176"/>
                      <a:pt x="28084" y="13558"/>
                      <a:pt x="22702" y="18171"/>
                    </a:cubicBezTo>
                    <a:cubicBezTo>
                      <a:pt x="21165" y="19709"/>
                      <a:pt x="18858" y="21246"/>
                      <a:pt x="17321" y="22015"/>
                    </a:cubicBezTo>
                    <a:cubicBezTo>
                      <a:pt x="15783" y="23553"/>
                      <a:pt x="15014" y="26628"/>
                      <a:pt x="13477" y="28934"/>
                    </a:cubicBezTo>
                    <a:cubicBezTo>
                      <a:pt x="11939" y="30472"/>
                      <a:pt x="2713" y="35854"/>
                      <a:pt x="5019" y="38161"/>
                    </a:cubicBezTo>
                    <a:cubicBezTo>
                      <a:pt x="7326" y="40467"/>
                      <a:pt x="13477" y="38161"/>
                      <a:pt x="16552" y="38161"/>
                    </a:cubicBezTo>
                    <a:cubicBezTo>
                      <a:pt x="18858" y="38161"/>
                      <a:pt x="18858" y="35854"/>
                      <a:pt x="20396" y="35085"/>
                    </a:cubicBezTo>
                    <a:cubicBezTo>
                      <a:pt x="22702" y="33547"/>
                      <a:pt x="25009" y="33547"/>
                      <a:pt x="26547" y="32010"/>
                    </a:cubicBezTo>
                    <a:cubicBezTo>
                      <a:pt x="26547" y="32010"/>
                      <a:pt x="27316" y="30472"/>
                      <a:pt x="27316" y="29703"/>
                    </a:cubicBezTo>
                    <a:cubicBezTo>
                      <a:pt x="28084" y="28934"/>
                      <a:pt x="28853" y="29703"/>
                      <a:pt x="29622" y="29703"/>
                    </a:cubicBezTo>
                    <a:cubicBezTo>
                      <a:pt x="31160" y="28934"/>
                      <a:pt x="34235" y="27397"/>
                      <a:pt x="35004" y="26628"/>
                    </a:cubicBezTo>
                    <a:cubicBezTo>
                      <a:pt x="35773" y="25859"/>
                      <a:pt x="38079" y="26628"/>
                      <a:pt x="38079" y="26628"/>
                    </a:cubicBezTo>
                    <a:cubicBezTo>
                      <a:pt x="39617" y="25859"/>
                      <a:pt x="41923" y="25090"/>
                      <a:pt x="43461" y="24321"/>
                    </a:cubicBezTo>
                    <a:cubicBezTo>
                      <a:pt x="45767" y="22784"/>
                      <a:pt x="42692" y="23553"/>
                      <a:pt x="44230" y="22784"/>
                    </a:cubicBezTo>
                    <a:cubicBezTo>
                      <a:pt x="47305" y="21246"/>
                      <a:pt x="48074" y="20477"/>
                      <a:pt x="49612" y="17402"/>
                    </a:cubicBezTo>
                    <a:cubicBezTo>
                      <a:pt x="49612" y="16633"/>
                      <a:pt x="52687" y="15864"/>
                      <a:pt x="52687" y="15095"/>
                    </a:cubicBezTo>
                    <a:cubicBezTo>
                      <a:pt x="52687" y="15095"/>
                      <a:pt x="53456" y="5869"/>
                      <a:pt x="53456" y="5869"/>
                    </a:cubicBezTo>
                    <a:cubicBezTo>
                      <a:pt x="51918" y="3563"/>
                      <a:pt x="42692" y="5101"/>
                      <a:pt x="36542" y="5869"/>
                    </a:cubicBezTo>
                    <a:lnTo>
                      <a:pt x="36542" y="5869"/>
                    </a:lnTo>
                    <a:close/>
                  </a:path>
                </a:pathLst>
              </a:custGeom>
              <a:solidFill>
                <a:srgbClr val="C00000"/>
              </a:solidFill>
              <a:ln w="7683" cap="flat">
                <a:noFill/>
                <a:prstDash val="solid"/>
                <a:miter/>
              </a:ln>
            </p:spPr>
            <p:txBody>
              <a:bodyPr rtlCol="0" anchor="ctr"/>
              <a:lstStyle/>
              <a:p>
                <a:pPr defTabSz="685800">
                  <a:defRPr/>
                </a:pPr>
                <a:endParaRPr lang="en-GB" sz="753">
                  <a:solidFill>
                    <a:srgbClr val="000000"/>
                  </a:solidFill>
                  <a:latin typeface="Arial"/>
                </a:endParaRPr>
              </a:p>
            </p:txBody>
          </p:sp>
          <p:sp>
            <p:nvSpPr>
              <p:cNvPr id="380" name="Forma libre: forma 223">
                <a:extLst>
                  <a:ext uri="{FF2B5EF4-FFF2-40B4-BE49-F238E27FC236}">
                    <a16:creationId xmlns:a16="http://schemas.microsoft.com/office/drawing/2014/main" id="{4C641C76-7FD9-4071-923D-2CE76025443E}"/>
                  </a:ext>
                </a:extLst>
              </p:cNvPr>
              <p:cNvSpPr/>
              <p:nvPr/>
            </p:nvSpPr>
            <p:spPr>
              <a:xfrm>
                <a:off x="765204" y="2592390"/>
                <a:ext cx="365195" cy="524746"/>
              </a:xfrm>
              <a:custGeom>
                <a:avLst/>
                <a:gdLst>
                  <a:gd name="connsiteX0" fmla="*/ 6189 w 791899"/>
                  <a:gd name="connsiteY0" fmla="*/ 251749 h 1137874"/>
                  <a:gd name="connsiteX1" fmla="*/ 23872 w 791899"/>
                  <a:gd name="connsiteY1" fmla="*/ 791471 h 1137874"/>
                  <a:gd name="connsiteX2" fmla="*/ 38480 w 791899"/>
                  <a:gd name="connsiteY2" fmla="*/ 794546 h 1137874"/>
                  <a:gd name="connsiteX3" fmla="*/ 45399 w 791899"/>
                  <a:gd name="connsiteY3" fmla="*/ 794546 h 1137874"/>
                  <a:gd name="connsiteX4" fmla="*/ 53088 w 791899"/>
                  <a:gd name="connsiteY4" fmla="*/ 797621 h 1137874"/>
                  <a:gd name="connsiteX5" fmla="*/ 57701 w 791899"/>
                  <a:gd name="connsiteY5" fmla="*/ 797621 h 1137874"/>
                  <a:gd name="connsiteX6" fmla="*/ 71540 w 791899"/>
                  <a:gd name="connsiteY6" fmla="*/ 805310 h 1137874"/>
                  <a:gd name="connsiteX7" fmla="*/ 74615 w 791899"/>
                  <a:gd name="connsiteY7" fmla="*/ 805310 h 1137874"/>
                  <a:gd name="connsiteX8" fmla="*/ 93836 w 791899"/>
                  <a:gd name="connsiteY8" fmla="*/ 824531 h 1137874"/>
                  <a:gd name="connsiteX9" fmla="*/ 111519 w 791899"/>
                  <a:gd name="connsiteY9" fmla="*/ 836063 h 1137874"/>
                  <a:gd name="connsiteX10" fmla="*/ 121514 w 791899"/>
                  <a:gd name="connsiteY10" fmla="*/ 851440 h 1137874"/>
                  <a:gd name="connsiteX11" fmla="*/ 124589 w 791899"/>
                  <a:gd name="connsiteY11" fmla="*/ 858359 h 1137874"/>
                  <a:gd name="connsiteX12" fmla="*/ 136122 w 791899"/>
                  <a:gd name="connsiteY12" fmla="*/ 869123 h 1137874"/>
                  <a:gd name="connsiteX13" fmla="*/ 147654 w 791899"/>
                  <a:gd name="connsiteY13" fmla="*/ 887575 h 1137874"/>
                  <a:gd name="connsiteX14" fmla="*/ 158418 w 791899"/>
                  <a:gd name="connsiteY14" fmla="*/ 893726 h 1137874"/>
                  <a:gd name="connsiteX15" fmla="*/ 158418 w 791899"/>
                  <a:gd name="connsiteY15" fmla="*/ 896032 h 1137874"/>
                  <a:gd name="connsiteX16" fmla="*/ 176870 w 791899"/>
                  <a:gd name="connsiteY16" fmla="*/ 913715 h 1137874"/>
                  <a:gd name="connsiteX17" fmla="*/ 183021 w 791899"/>
                  <a:gd name="connsiteY17" fmla="*/ 918328 h 1137874"/>
                  <a:gd name="connsiteX18" fmla="*/ 195322 w 791899"/>
                  <a:gd name="connsiteY18" fmla="*/ 933705 h 1137874"/>
                  <a:gd name="connsiteX19" fmla="*/ 203779 w 791899"/>
                  <a:gd name="connsiteY19" fmla="*/ 949082 h 1137874"/>
                  <a:gd name="connsiteX20" fmla="*/ 206855 w 791899"/>
                  <a:gd name="connsiteY20" fmla="*/ 951388 h 1137874"/>
                  <a:gd name="connsiteX21" fmla="*/ 213005 w 791899"/>
                  <a:gd name="connsiteY21" fmla="*/ 971378 h 1137874"/>
                  <a:gd name="connsiteX22" fmla="*/ 213005 w 791899"/>
                  <a:gd name="connsiteY22" fmla="*/ 979835 h 1137874"/>
                  <a:gd name="connsiteX23" fmla="*/ 213774 w 791899"/>
                  <a:gd name="connsiteY23" fmla="*/ 1009819 h 1137874"/>
                  <a:gd name="connsiteX24" fmla="*/ 210699 w 791899"/>
                  <a:gd name="connsiteY24" fmla="*/ 1029040 h 1137874"/>
                  <a:gd name="connsiteX25" fmla="*/ 191478 w 791899"/>
                  <a:gd name="connsiteY25" fmla="*/ 1032116 h 1137874"/>
                  <a:gd name="connsiteX26" fmla="*/ 190709 w 791899"/>
                  <a:gd name="connsiteY26" fmla="*/ 1034422 h 1137874"/>
                  <a:gd name="connsiteX27" fmla="*/ 186096 w 791899"/>
                  <a:gd name="connsiteY27" fmla="*/ 1036729 h 1137874"/>
                  <a:gd name="connsiteX28" fmla="*/ 170719 w 791899"/>
                  <a:gd name="connsiteY28" fmla="*/ 1034422 h 1137874"/>
                  <a:gd name="connsiteX29" fmla="*/ 156880 w 791899"/>
                  <a:gd name="connsiteY29" fmla="*/ 1030578 h 1137874"/>
                  <a:gd name="connsiteX30" fmla="*/ 148423 w 791899"/>
                  <a:gd name="connsiteY30" fmla="*/ 1025965 h 1137874"/>
                  <a:gd name="connsiteX31" fmla="*/ 134584 w 791899"/>
                  <a:gd name="connsiteY31" fmla="*/ 1023658 h 1137874"/>
                  <a:gd name="connsiteX32" fmla="*/ 126127 w 791899"/>
                  <a:gd name="connsiteY32" fmla="*/ 1017508 h 1137874"/>
                  <a:gd name="connsiteX33" fmla="*/ 103831 w 791899"/>
                  <a:gd name="connsiteY33" fmla="*/ 1007513 h 1137874"/>
                  <a:gd name="connsiteX34" fmla="*/ 93067 w 791899"/>
                  <a:gd name="connsiteY34" fmla="*/ 1000593 h 1137874"/>
                  <a:gd name="connsiteX35" fmla="*/ 76922 w 791899"/>
                  <a:gd name="connsiteY35" fmla="*/ 1002900 h 1137874"/>
                  <a:gd name="connsiteX36" fmla="*/ 72309 w 791899"/>
                  <a:gd name="connsiteY36" fmla="*/ 1000593 h 1137874"/>
                  <a:gd name="connsiteX37" fmla="*/ 4651 w 791899"/>
                  <a:gd name="connsiteY37" fmla="*/ 989061 h 1137874"/>
                  <a:gd name="connsiteX38" fmla="*/ 4651 w 791899"/>
                  <a:gd name="connsiteY38" fmla="*/ 1009819 h 1137874"/>
                  <a:gd name="connsiteX39" fmla="*/ 84610 w 791899"/>
                  <a:gd name="connsiteY39" fmla="*/ 1015201 h 1137874"/>
                  <a:gd name="connsiteX40" fmla="*/ 175332 w 791899"/>
                  <a:gd name="connsiteY40" fmla="*/ 1055181 h 1137874"/>
                  <a:gd name="connsiteX41" fmla="*/ 193784 w 791899"/>
                  <a:gd name="connsiteY41" fmla="*/ 1055950 h 1137874"/>
                  <a:gd name="connsiteX42" fmla="*/ 223000 w 791899"/>
                  <a:gd name="connsiteY42" fmla="*/ 1033654 h 1137874"/>
                  <a:gd name="connsiteX43" fmla="*/ 253753 w 791899"/>
                  <a:gd name="connsiteY43" fmla="*/ 1022890 h 1137874"/>
                  <a:gd name="connsiteX44" fmla="*/ 256060 w 791899"/>
                  <a:gd name="connsiteY44" fmla="*/ 1022890 h 1137874"/>
                  <a:gd name="connsiteX45" fmla="*/ 266824 w 791899"/>
                  <a:gd name="connsiteY45" fmla="*/ 1025196 h 1137874"/>
                  <a:gd name="connsiteX46" fmla="*/ 269130 w 791899"/>
                  <a:gd name="connsiteY46" fmla="*/ 1027503 h 1137874"/>
                  <a:gd name="connsiteX47" fmla="*/ 273743 w 791899"/>
                  <a:gd name="connsiteY47" fmla="*/ 1029809 h 1137874"/>
                  <a:gd name="connsiteX48" fmla="*/ 276819 w 791899"/>
                  <a:gd name="connsiteY48" fmla="*/ 1034422 h 1137874"/>
                  <a:gd name="connsiteX49" fmla="*/ 283738 w 791899"/>
                  <a:gd name="connsiteY49" fmla="*/ 1039035 h 1137874"/>
                  <a:gd name="connsiteX50" fmla="*/ 285276 w 791899"/>
                  <a:gd name="connsiteY50" fmla="*/ 1039035 h 1137874"/>
                  <a:gd name="connsiteX51" fmla="*/ 288351 w 791899"/>
                  <a:gd name="connsiteY51" fmla="*/ 1040573 h 1137874"/>
                  <a:gd name="connsiteX52" fmla="*/ 294502 w 791899"/>
                  <a:gd name="connsiteY52" fmla="*/ 1041342 h 1137874"/>
                  <a:gd name="connsiteX53" fmla="*/ 302959 w 791899"/>
                  <a:gd name="connsiteY53" fmla="*/ 1041342 h 1137874"/>
                  <a:gd name="connsiteX54" fmla="*/ 317567 w 791899"/>
                  <a:gd name="connsiteY54" fmla="*/ 1048261 h 1137874"/>
                  <a:gd name="connsiteX55" fmla="*/ 323717 w 791899"/>
                  <a:gd name="connsiteY55" fmla="*/ 1050568 h 1137874"/>
                  <a:gd name="connsiteX56" fmla="*/ 326024 w 791899"/>
                  <a:gd name="connsiteY56" fmla="*/ 1055181 h 1137874"/>
                  <a:gd name="connsiteX57" fmla="*/ 328330 w 791899"/>
                  <a:gd name="connsiteY57" fmla="*/ 1055950 h 1137874"/>
                  <a:gd name="connsiteX58" fmla="*/ 328330 w 791899"/>
                  <a:gd name="connsiteY58" fmla="*/ 1056719 h 1137874"/>
                  <a:gd name="connsiteX59" fmla="*/ 331406 w 791899"/>
                  <a:gd name="connsiteY59" fmla="*/ 1059794 h 1137874"/>
                  <a:gd name="connsiteX60" fmla="*/ 333712 w 791899"/>
                  <a:gd name="connsiteY60" fmla="*/ 1065176 h 1137874"/>
                  <a:gd name="connsiteX61" fmla="*/ 336788 w 791899"/>
                  <a:gd name="connsiteY61" fmla="*/ 1068251 h 1137874"/>
                  <a:gd name="connsiteX62" fmla="*/ 339094 w 791899"/>
                  <a:gd name="connsiteY62" fmla="*/ 1074402 h 1137874"/>
                  <a:gd name="connsiteX63" fmla="*/ 341401 w 791899"/>
                  <a:gd name="connsiteY63" fmla="*/ 1078246 h 1137874"/>
                  <a:gd name="connsiteX64" fmla="*/ 341401 w 791899"/>
                  <a:gd name="connsiteY64" fmla="*/ 1079015 h 1137874"/>
                  <a:gd name="connsiteX65" fmla="*/ 348320 w 791899"/>
                  <a:gd name="connsiteY65" fmla="*/ 1089778 h 1137874"/>
                  <a:gd name="connsiteX66" fmla="*/ 349858 w 791899"/>
                  <a:gd name="connsiteY66" fmla="*/ 1094391 h 1137874"/>
                  <a:gd name="connsiteX67" fmla="*/ 352164 w 791899"/>
                  <a:gd name="connsiteY67" fmla="*/ 1095160 h 1137874"/>
                  <a:gd name="connsiteX68" fmla="*/ 355240 w 791899"/>
                  <a:gd name="connsiteY68" fmla="*/ 1097467 h 1137874"/>
                  <a:gd name="connsiteX69" fmla="*/ 365234 w 791899"/>
                  <a:gd name="connsiteY69" fmla="*/ 1108230 h 1137874"/>
                  <a:gd name="connsiteX70" fmla="*/ 373692 w 791899"/>
                  <a:gd name="connsiteY70" fmla="*/ 1111306 h 1137874"/>
                  <a:gd name="connsiteX71" fmla="*/ 392144 w 791899"/>
                  <a:gd name="connsiteY71" fmla="*/ 1115150 h 1137874"/>
                  <a:gd name="connsiteX72" fmla="*/ 405214 w 791899"/>
                  <a:gd name="connsiteY72" fmla="*/ 1113612 h 1137874"/>
                  <a:gd name="connsiteX73" fmla="*/ 422897 w 791899"/>
                  <a:gd name="connsiteY73" fmla="*/ 1116688 h 1137874"/>
                  <a:gd name="connsiteX74" fmla="*/ 422897 w 791899"/>
                  <a:gd name="connsiteY74" fmla="*/ 1117456 h 1137874"/>
                  <a:gd name="connsiteX75" fmla="*/ 425203 w 791899"/>
                  <a:gd name="connsiteY75" fmla="*/ 1119763 h 1137874"/>
                  <a:gd name="connsiteX76" fmla="*/ 425203 w 791899"/>
                  <a:gd name="connsiteY76" fmla="*/ 1121300 h 1137874"/>
                  <a:gd name="connsiteX77" fmla="*/ 429816 w 791899"/>
                  <a:gd name="connsiteY77" fmla="*/ 1127451 h 1137874"/>
                  <a:gd name="connsiteX78" fmla="*/ 443655 w 791899"/>
                  <a:gd name="connsiteY78" fmla="*/ 1132064 h 1137874"/>
                  <a:gd name="connsiteX79" fmla="*/ 447500 w 791899"/>
                  <a:gd name="connsiteY79" fmla="*/ 1132064 h 1137874"/>
                  <a:gd name="connsiteX80" fmla="*/ 452113 w 791899"/>
                  <a:gd name="connsiteY80" fmla="*/ 1134371 h 1137874"/>
                  <a:gd name="connsiteX81" fmla="*/ 470565 w 791899"/>
                  <a:gd name="connsiteY81" fmla="*/ 1134371 h 1137874"/>
                  <a:gd name="connsiteX82" fmla="*/ 479791 w 791899"/>
                  <a:gd name="connsiteY82" fmla="*/ 1128220 h 1137874"/>
                  <a:gd name="connsiteX83" fmla="*/ 485173 w 791899"/>
                  <a:gd name="connsiteY83" fmla="*/ 1125145 h 1137874"/>
                  <a:gd name="connsiteX84" fmla="*/ 486710 w 791899"/>
                  <a:gd name="connsiteY84" fmla="*/ 1123607 h 1137874"/>
                  <a:gd name="connsiteX85" fmla="*/ 489017 w 791899"/>
                  <a:gd name="connsiteY85" fmla="*/ 1123607 h 1137874"/>
                  <a:gd name="connsiteX86" fmla="*/ 492092 w 791899"/>
                  <a:gd name="connsiteY86" fmla="*/ 1121300 h 1137874"/>
                  <a:gd name="connsiteX87" fmla="*/ 497474 w 791899"/>
                  <a:gd name="connsiteY87" fmla="*/ 1119763 h 1137874"/>
                  <a:gd name="connsiteX88" fmla="*/ 502087 w 791899"/>
                  <a:gd name="connsiteY88" fmla="*/ 1116688 h 1137874"/>
                  <a:gd name="connsiteX89" fmla="*/ 506700 w 791899"/>
                  <a:gd name="connsiteY89" fmla="*/ 1107461 h 1137874"/>
                  <a:gd name="connsiteX90" fmla="*/ 507469 w 791899"/>
                  <a:gd name="connsiteY90" fmla="*/ 1099005 h 1137874"/>
                  <a:gd name="connsiteX91" fmla="*/ 509006 w 791899"/>
                  <a:gd name="connsiteY91" fmla="*/ 1090547 h 1137874"/>
                  <a:gd name="connsiteX92" fmla="*/ 511313 w 791899"/>
                  <a:gd name="connsiteY92" fmla="*/ 1083628 h 1137874"/>
                  <a:gd name="connsiteX93" fmla="*/ 515926 w 791899"/>
                  <a:gd name="connsiteY93" fmla="*/ 1078246 h 1137874"/>
                  <a:gd name="connsiteX94" fmla="*/ 515926 w 791899"/>
                  <a:gd name="connsiteY94" fmla="*/ 1076708 h 1137874"/>
                  <a:gd name="connsiteX95" fmla="*/ 489017 w 791899"/>
                  <a:gd name="connsiteY95" fmla="*/ 1072095 h 1137874"/>
                  <a:gd name="connsiteX96" fmla="*/ 474409 w 791899"/>
                  <a:gd name="connsiteY96" fmla="*/ 1028272 h 1137874"/>
                  <a:gd name="connsiteX97" fmla="*/ 463645 w 791899"/>
                  <a:gd name="connsiteY97" fmla="*/ 1014433 h 1137874"/>
                  <a:gd name="connsiteX98" fmla="*/ 463645 w 791899"/>
                  <a:gd name="connsiteY98" fmla="*/ 1011357 h 1137874"/>
                  <a:gd name="connsiteX99" fmla="*/ 459801 w 791899"/>
                  <a:gd name="connsiteY99" fmla="*/ 1009819 h 1137874"/>
                  <a:gd name="connsiteX100" fmla="*/ 454419 w 791899"/>
                  <a:gd name="connsiteY100" fmla="*/ 982910 h 1137874"/>
                  <a:gd name="connsiteX101" fmla="*/ 457495 w 791899"/>
                  <a:gd name="connsiteY101" fmla="*/ 974453 h 1137874"/>
                  <a:gd name="connsiteX102" fmla="*/ 468258 w 791899"/>
                  <a:gd name="connsiteY102" fmla="*/ 955232 h 1137874"/>
                  <a:gd name="connsiteX103" fmla="*/ 471334 w 791899"/>
                  <a:gd name="connsiteY103" fmla="*/ 941393 h 1137874"/>
                  <a:gd name="connsiteX104" fmla="*/ 485941 w 791899"/>
                  <a:gd name="connsiteY104" fmla="*/ 915253 h 1137874"/>
                  <a:gd name="connsiteX105" fmla="*/ 505162 w 791899"/>
                  <a:gd name="connsiteY105" fmla="*/ 912177 h 1137874"/>
                  <a:gd name="connsiteX106" fmla="*/ 522845 w 791899"/>
                  <a:gd name="connsiteY106" fmla="*/ 891419 h 1137874"/>
                  <a:gd name="connsiteX107" fmla="*/ 526690 w 791899"/>
                  <a:gd name="connsiteY107" fmla="*/ 887575 h 1137874"/>
                  <a:gd name="connsiteX108" fmla="*/ 519770 w 791899"/>
                  <a:gd name="connsiteY108" fmla="*/ 841445 h 1137874"/>
                  <a:gd name="connsiteX109" fmla="*/ 519770 w 791899"/>
                  <a:gd name="connsiteY109" fmla="*/ 829143 h 1137874"/>
                  <a:gd name="connsiteX110" fmla="*/ 514388 w 791899"/>
                  <a:gd name="connsiteY110" fmla="*/ 819917 h 1137874"/>
                  <a:gd name="connsiteX111" fmla="*/ 509006 w 791899"/>
                  <a:gd name="connsiteY111" fmla="*/ 803772 h 1137874"/>
                  <a:gd name="connsiteX112" fmla="*/ 507469 w 791899"/>
                  <a:gd name="connsiteY112" fmla="*/ 806848 h 1137874"/>
                  <a:gd name="connsiteX113" fmla="*/ 502087 w 791899"/>
                  <a:gd name="connsiteY113" fmla="*/ 815305 h 1137874"/>
                  <a:gd name="connsiteX114" fmla="*/ 499012 w 791899"/>
                  <a:gd name="connsiteY114" fmla="*/ 838370 h 1137874"/>
                  <a:gd name="connsiteX115" fmla="*/ 495936 w 791899"/>
                  <a:gd name="connsiteY115" fmla="*/ 838370 h 1137874"/>
                  <a:gd name="connsiteX116" fmla="*/ 485173 w 791899"/>
                  <a:gd name="connsiteY116" fmla="*/ 845289 h 1137874"/>
                  <a:gd name="connsiteX117" fmla="*/ 482097 w 791899"/>
                  <a:gd name="connsiteY117" fmla="*/ 836832 h 1137874"/>
                  <a:gd name="connsiteX118" fmla="*/ 499780 w 791899"/>
                  <a:gd name="connsiteY118" fmla="*/ 810692 h 1137874"/>
                  <a:gd name="connsiteX119" fmla="*/ 509006 w 791899"/>
                  <a:gd name="connsiteY119" fmla="*/ 793008 h 1137874"/>
                  <a:gd name="connsiteX120" fmla="*/ 509006 w 791899"/>
                  <a:gd name="connsiteY120" fmla="*/ 796084 h 1137874"/>
                  <a:gd name="connsiteX121" fmla="*/ 514388 w 791899"/>
                  <a:gd name="connsiteY121" fmla="*/ 799928 h 1137874"/>
                  <a:gd name="connsiteX122" fmla="*/ 515926 w 791899"/>
                  <a:gd name="connsiteY122" fmla="*/ 805310 h 1137874"/>
                  <a:gd name="connsiteX123" fmla="*/ 515926 w 791899"/>
                  <a:gd name="connsiteY123" fmla="*/ 801466 h 1137874"/>
                  <a:gd name="connsiteX124" fmla="*/ 519770 w 791899"/>
                  <a:gd name="connsiteY124" fmla="*/ 787627 h 1137874"/>
                  <a:gd name="connsiteX125" fmla="*/ 522845 w 791899"/>
                  <a:gd name="connsiteY125" fmla="*/ 778401 h 1137874"/>
                  <a:gd name="connsiteX126" fmla="*/ 513619 w 791899"/>
                  <a:gd name="connsiteY126" fmla="*/ 726889 h 1137874"/>
                  <a:gd name="connsiteX127" fmla="*/ 513619 w 791899"/>
                  <a:gd name="connsiteY127" fmla="*/ 719969 h 1137874"/>
                  <a:gd name="connsiteX128" fmla="*/ 502856 w 791899"/>
                  <a:gd name="connsiteY128" fmla="*/ 699211 h 1137874"/>
                  <a:gd name="connsiteX129" fmla="*/ 499780 w 791899"/>
                  <a:gd name="connsiteY129" fmla="*/ 699211 h 1137874"/>
                  <a:gd name="connsiteX130" fmla="*/ 499780 w 791899"/>
                  <a:gd name="connsiteY130" fmla="*/ 696135 h 1137874"/>
                  <a:gd name="connsiteX131" fmla="*/ 496705 w 791899"/>
                  <a:gd name="connsiteY131" fmla="*/ 696135 h 1137874"/>
                  <a:gd name="connsiteX132" fmla="*/ 496705 w 791899"/>
                  <a:gd name="connsiteY132" fmla="*/ 693060 h 1137874"/>
                  <a:gd name="connsiteX133" fmla="*/ 493630 w 791899"/>
                  <a:gd name="connsiteY133" fmla="*/ 693060 h 1137874"/>
                  <a:gd name="connsiteX134" fmla="*/ 489786 w 791899"/>
                  <a:gd name="connsiteY134" fmla="*/ 687678 h 1137874"/>
                  <a:gd name="connsiteX135" fmla="*/ 498243 w 791899"/>
                  <a:gd name="connsiteY135" fmla="*/ 657694 h 1137874"/>
                  <a:gd name="connsiteX136" fmla="*/ 524383 w 791899"/>
                  <a:gd name="connsiteY136" fmla="*/ 643086 h 1137874"/>
                  <a:gd name="connsiteX137" fmla="*/ 545910 w 791899"/>
                  <a:gd name="connsiteY137" fmla="*/ 632322 h 1137874"/>
                  <a:gd name="connsiteX138" fmla="*/ 542066 w 791899"/>
                  <a:gd name="connsiteY138" fmla="*/ 606182 h 1137874"/>
                  <a:gd name="connsiteX139" fmla="*/ 536684 w 791899"/>
                  <a:gd name="connsiteY139" fmla="*/ 603106 h 1137874"/>
                  <a:gd name="connsiteX140" fmla="*/ 548986 w 791899"/>
                  <a:gd name="connsiteY140" fmla="*/ 585423 h 1137874"/>
                  <a:gd name="connsiteX141" fmla="*/ 561287 w 791899"/>
                  <a:gd name="connsiteY141" fmla="*/ 583885 h 1137874"/>
                  <a:gd name="connsiteX142" fmla="*/ 569744 w 791899"/>
                  <a:gd name="connsiteY142" fmla="*/ 585423 h 1137874"/>
                  <a:gd name="connsiteX143" fmla="*/ 569744 w 791899"/>
                  <a:gd name="connsiteY143" fmla="*/ 563896 h 1137874"/>
                  <a:gd name="connsiteX144" fmla="*/ 571282 w 791899"/>
                  <a:gd name="connsiteY144" fmla="*/ 519303 h 1137874"/>
                  <a:gd name="connsiteX145" fmla="*/ 562056 w 791899"/>
                  <a:gd name="connsiteY145" fmla="*/ 474711 h 1137874"/>
                  <a:gd name="connsiteX146" fmla="*/ 563594 w 791899"/>
                  <a:gd name="connsiteY146" fmla="*/ 446264 h 1137874"/>
                  <a:gd name="connsiteX147" fmla="*/ 562056 w 791899"/>
                  <a:gd name="connsiteY147" fmla="*/ 427043 h 1137874"/>
                  <a:gd name="connsiteX148" fmla="*/ 565131 w 791899"/>
                  <a:gd name="connsiteY148" fmla="*/ 427043 h 1137874"/>
                  <a:gd name="connsiteX149" fmla="*/ 568207 w 791899"/>
                  <a:gd name="connsiteY149" fmla="*/ 421661 h 1137874"/>
                  <a:gd name="connsiteX150" fmla="*/ 572051 w 791899"/>
                  <a:gd name="connsiteY150" fmla="*/ 420124 h 1137874"/>
                  <a:gd name="connsiteX151" fmla="*/ 575895 w 791899"/>
                  <a:gd name="connsiteY151" fmla="*/ 406285 h 1137874"/>
                  <a:gd name="connsiteX152" fmla="*/ 579739 w 791899"/>
                  <a:gd name="connsiteY152" fmla="*/ 368612 h 1137874"/>
                  <a:gd name="connsiteX153" fmla="*/ 583583 w 791899"/>
                  <a:gd name="connsiteY153" fmla="*/ 350929 h 1137874"/>
                  <a:gd name="connsiteX154" fmla="*/ 582046 w 791899"/>
                  <a:gd name="connsiteY154" fmla="*/ 354004 h 1137874"/>
                  <a:gd name="connsiteX155" fmla="*/ 567438 w 791899"/>
                  <a:gd name="connsiteY155" fmla="*/ 375531 h 1137874"/>
                  <a:gd name="connsiteX156" fmla="*/ 563594 w 791899"/>
                  <a:gd name="connsiteY156" fmla="*/ 373994 h 1137874"/>
                  <a:gd name="connsiteX157" fmla="*/ 556674 w 791899"/>
                  <a:gd name="connsiteY157" fmla="*/ 373994 h 1137874"/>
                  <a:gd name="connsiteX158" fmla="*/ 555136 w 791899"/>
                  <a:gd name="connsiteY158" fmla="*/ 361692 h 1137874"/>
                  <a:gd name="connsiteX159" fmla="*/ 575895 w 791899"/>
                  <a:gd name="connsiteY159" fmla="*/ 352466 h 1137874"/>
                  <a:gd name="connsiteX160" fmla="*/ 582814 w 791899"/>
                  <a:gd name="connsiteY160" fmla="*/ 359386 h 1137874"/>
                  <a:gd name="connsiteX161" fmla="*/ 582814 w 791899"/>
                  <a:gd name="connsiteY161" fmla="*/ 352466 h 1137874"/>
                  <a:gd name="connsiteX162" fmla="*/ 588196 w 791899"/>
                  <a:gd name="connsiteY162" fmla="*/ 334783 h 1137874"/>
                  <a:gd name="connsiteX163" fmla="*/ 595116 w 791899"/>
                  <a:gd name="connsiteY163" fmla="*/ 322482 h 1137874"/>
                  <a:gd name="connsiteX164" fmla="*/ 600498 w 791899"/>
                  <a:gd name="connsiteY164" fmla="*/ 306336 h 1137874"/>
                  <a:gd name="connsiteX165" fmla="*/ 602035 w 791899"/>
                  <a:gd name="connsiteY165" fmla="*/ 294035 h 1137874"/>
                  <a:gd name="connsiteX166" fmla="*/ 611261 w 791899"/>
                  <a:gd name="connsiteY166" fmla="*/ 280196 h 1137874"/>
                  <a:gd name="connsiteX167" fmla="*/ 615105 w 791899"/>
                  <a:gd name="connsiteY167" fmla="*/ 280196 h 1137874"/>
                  <a:gd name="connsiteX168" fmla="*/ 620487 w 791899"/>
                  <a:gd name="connsiteY168" fmla="*/ 271739 h 1137874"/>
                  <a:gd name="connsiteX169" fmla="*/ 629713 w 791899"/>
                  <a:gd name="connsiteY169" fmla="*/ 268663 h 1137874"/>
                  <a:gd name="connsiteX170" fmla="*/ 633558 w 791899"/>
                  <a:gd name="connsiteY170" fmla="*/ 261744 h 1137874"/>
                  <a:gd name="connsiteX171" fmla="*/ 636633 w 791899"/>
                  <a:gd name="connsiteY171" fmla="*/ 261744 h 1137874"/>
                  <a:gd name="connsiteX172" fmla="*/ 645090 w 791899"/>
                  <a:gd name="connsiteY172" fmla="*/ 253287 h 1137874"/>
                  <a:gd name="connsiteX173" fmla="*/ 652009 w 791899"/>
                  <a:gd name="connsiteY173" fmla="*/ 250211 h 1137874"/>
                  <a:gd name="connsiteX174" fmla="*/ 658929 w 791899"/>
                  <a:gd name="connsiteY174" fmla="*/ 237910 h 1137874"/>
                  <a:gd name="connsiteX175" fmla="*/ 662004 w 791899"/>
                  <a:gd name="connsiteY175" fmla="*/ 211770 h 1137874"/>
                  <a:gd name="connsiteX176" fmla="*/ 647397 w 791899"/>
                  <a:gd name="connsiteY176" fmla="*/ 188705 h 1137874"/>
                  <a:gd name="connsiteX177" fmla="*/ 647397 w 791899"/>
                  <a:gd name="connsiteY177" fmla="*/ 181785 h 1137874"/>
                  <a:gd name="connsiteX178" fmla="*/ 651241 w 791899"/>
                  <a:gd name="connsiteY178" fmla="*/ 183323 h 1137874"/>
                  <a:gd name="connsiteX179" fmla="*/ 656623 w 791899"/>
                  <a:gd name="connsiteY179" fmla="*/ 183323 h 1137874"/>
                  <a:gd name="connsiteX180" fmla="*/ 662004 w 791899"/>
                  <a:gd name="connsiteY180" fmla="*/ 199468 h 1137874"/>
                  <a:gd name="connsiteX181" fmla="*/ 667386 w 791899"/>
                  <a:gd name="connsiteY181" fmla="*/ 213307 h 1137874"/>
                  <a:gd name="connsiteX182" fmla="*/ 671230 w 791899"/>
                  <a:gd name="connsiteY182" fmla="*/ 186398 h 1137874"/>
                  <a:gd name="connsiteX183" fmla="*/ 668155 w 791899"/>
                  <a:gd name="connsiteY183" fmla="*/ 142575 h 1137874"/>
                  <a:gd name="connsiteX184" fmla="*/ 659698 w 791899"/>
                  <a:gd name="connsiteY184" fmla="*/ 97982 h 1137874"/>
                  <a:gd name="connsiteX185" fmla="*/ 656623 w 791899"/>
                  <a:gd name="connsiteY185" fmla="*/ 91063 h 1137874"/>
                  <a:gd name="connsiteX186" fmla="*/ 647397 w 791899"/>
                  <a:gd name="connsiteY186" fmla="*/ 81837 h 1137874"/>
                  <a:gd name="connsiteX187" fmla="*/ 644321 w 791899"/>
                  <a:gd name="connsiteY187" fmla="*/ 81837 h 1137874"/>
                  <a:gd name="connsiteX188" fmla="*/ 637402 w 791899"/>
                  <a:gd name="connsiteY188" fmla="*/ 71073 h 1137874"/>
                  <a:gd name="connsiteX189" fmla="*/ 632020 w 791899"/>
                  <a:gd name="connsiteY189" fmla="*/ 67229 h 1137874"/>
                  <a:gd name="connsiteX190" fmla="*/ 637402 w 791899"/>
                  <a:gd name="connsiteY190" fmla="*/ 45702 h 1137874"/>
                  <a:gd name="connsiteX191" fmla="*/ 645859 w 791899"/>
                  <a:gd name="connsiteY191" fmla="*/ 41857 h 1137874"/>
                  <a:gd name="connsiteX192" fmla="*/ 648934 w 791899"/>
                  <a:gd name="connsiteY192" fmla="*/ 34938 h 1137874"/>
                  <a:gd name="connsiteX193" fmla="*/ 682763 w 791899"/>
                  <a:gd name="connsiteY193" fmla="*/ 34938 h 1137874"/>
                  <a:gd name="connsiteX194" fmla="*/ 686607 w 791899"/>
                  <a:gd name="connsiteY194" fmla="*/ 25712 h 1137874"/>
                  <a:gd name="connsiteX195" fmla="*/ 671230 w 791899"/>
                  <a:gd name="connsiteY195" fmla="*/ 18023 h 1137874"/>
                  <a:gd name="connsiteX196" fmla="*/ 668155 w 791899"/>
                  <a:gd name="connsiteY196" fmla="*/ 15717 h 1137874"/>
                  <a:gd name="connsiteX197" fmla="*/ 652778 w 791899"/>
                  <a:gd name="connsiteY197" fmla="*/ 12642 h 1137874"/>
                  <a:gd name="connsiteX198" fmla="*/ 645859 w 791899"/>
                  <a:gd name="connsiteY198" fmla="*/ 8029 h 1137874"/>
                  <a:gd name="connsiteX199" fmla="*/ 639708 w 791899"/>
                  <a:gd name="connsiteY199" fmla="*/ 5722 h 1137874"/>
                  <a:gd name="connsiteX200" fmla="*/ 625100 w 791899"/>
                  <a:gd name="connsiteY200" fmla="*/ 5722 h 1137874"/>
                  <a:gd name="connsiteX201" fmla="*/ 606648 w 791899"/>
                  <a:gd name="connsiteY201" fmla="*/ 6491 h 1137874"/>
                  <a:gd name="connsiteX202" fmla="*/ 601266 w 791899"/>
                  <a:gd name="connsiteY202" fmla="*/ 7260 h 1137874"/>
                  <a:gd name="connsiteX203" fmla="*/ 598960 w 791899"/>
                  <a:gd name="connsiteY203" fmla="*/ 12642 h 1137874"/>
                  <a:gd name="connsiteX204" fmla="*/ 592809 w 791899"/>
                  <a:gd name="connsiteY204" fmla="*/ 21099 h 1137874"/>
                  <a:gd name="connsiteX205" fmla="*/ 592040 w 791899"/>
                  <a:gd name="connsiteY205" fmla="*/ 23405 h 1137874"/>
                  <a:gd name="connsiteX206" fmla="*/ 588965 w 791899"/>
                  <a:gd name="connsiteY206" fmla="*/ 28018 h 1137874"/>
                  <a:gd name="connsiteX207" fmla="*/ 578201 w 791899"/>
                  <a:gd name="connsiteY207" fmla="*/ 36476 h 1137874"/>
                  <a:gd name="connsiteX208" fmla="*/ 575895 w 791899"/>
                  <a:gd name="connsiteY208" fmla="*/ 39551 h 1137874"/>
                  <a:gd name="connsiteX209" fmla="*/ 568975 w 791899"/>
                  <a:gd name="connsiteY209" fmla="*/ 44164 h 1137874"/>
                  <a:gd name="connsiteX210" fmla="*/ 564362 w 791899"/>
                  <a:gd name="connsiteY210" fmla="*/ 48777 h 1137874"/>
                  <a:gd name="connsiteX211" fmla="*/ 558981 w 791899"/>
                  <a:gd name="connsiteY211" fmla="*/ 51083 h 1137874"/>
                  <a:gd name="connsiteX212" fmla="*/ 557443 w 791899"/>
                  <a:gd name="connsiteY212" fmla="*/ 52621 h 1137874"/>
                  <a:gd name="connsiteX213" fmla="*/ 552061 w 791899"/>
                  <a:gd name="connsiteY213" fmla="*/ 54928 h 1137874"/>
                  <a:gd name="connsiteX214" fmla="*/ 541297 w 791899"/>
                  <a:gd name="connsiteY214" fmla="*/ 59541 h 1137874"/>
                  <a:gd name="connsiteX215" fmla="*/ 532840 w 791899"/>
                  <a:gd name="connsiteY215" fmla="*/ 61078 h 1137874"/>
                  <a:gd name="connsiteX216" fmla="*/ 525152 w 791899"/>
                  <a:gd name="connsiteY216" fmla="*/ 61078 h 1137874"/>
                  <a:gd name="connsiteX217" fmla="*/ 505931 w 791899"/>
                  <a:gd name="connsiteY217" fmla="*/ 63385 h 1137874"/>
                  <a:gd name="connsiteX218" fmla="*/ 497474 w 791899"/>
                  <a:gd name="connsiteY218" fmla="*/ 64922 h 1137874"/>
                  <a:gd name="connsiteX219" fmla="*/ 485173 w 791899"/>
                  <a:gd name="connsiteY219" fmla="*/ 65691 h 1137874"/>
                  <a:gd name="connsiteX220" fmla="*/ 462107 w 791899"/>
                  <a:gd name="connsiteY220" fmla="*/ 69535 h 1137874"/>
                  <a:gd name="connsiteX221" fmla="*/ 459032 w 791899"/>
                  <a:gd name="connsiteY221" fmla="*/ 72611 h 1137874"/>
                  <a:gd name="connsiteX222" fmla="*/ 442118 w 791899"/>
                  <a:gd name="connsiteY222" fmla="*/ 73380 h 1137874"/>
                  <a:gd name="connsiteX223" fmla="*/ 439042 w 791899"/>
                  <a:gd name="connsiteY223" fmla="*/ 74148 h 1137874"/>
                  <a:gd name="connsiteX224" fmla="*/ 417515 w 791899"/>
                  <a:gd name="connsiteY224" fmla="*/ 73380 h 1137874"/>
                  <a:gd name="connsiteX225" fmla="*/ 410596 w 791899"/>
                  <a:gd name="connsiteY225" fmla="*/ 75686 h 1137874"/>
                  <a:gd name="connsiteX226" fmla="*/ 385224 w 791899"/>
                  <a:gd name="connsiteY226" fmla="*/ 80299 h 1137874"/>
                  <a:gd name="connsiteX227" fmla="*/ 383686 w 791899"/>
                  <a:gd name="connsiteY227" fmla="*/ 82606 h 1137874"/>
                  <a:gd name="connsiteX228" fmla="*/ 373692 w 791899"/>
                  <a:gd name="connsiteY228" fmla="*/ 88756 h 1137874"/>
                  <a:gd name="connsiteX229" fmla="*/ 371385 w 791899"/>
                  <a:gd name="connsiteY229" fmla="*/ 88756 h 1137874"/>
                  <a:gd name="connsiteX230" fmla="*/ 370616 w 791899"/>
                  <a:gd name="connsiteY230" fmla="*/ 90294 h 1137874"/>
                  <a:gd name="connsiteX231" fmla="*/ 362159 w 791899"/>
                  <a:gd name="connsiteY231" fmla="*/ 92600 h 1137874"/>
                  <a:gd name="connsiteX232" fmla="*/ 357546 w 791899"/>
                  <a:gd name="connsiteY232" fmla="*/ 94907 h 1137874"/>
                  <a:gd name="connsiteX233" fmla="*/ 355240 w 791899"/>
                  <a:gd name="connsiteY233" fmla="*/ 94907 h 1137874"/>
                  <a:gd name="connsiteX234" fmla="*/ 338325 w 791899"/>
                  <a:gd name="connsiteY234" fmla="*/ 96445 h 1137874"/>
                  <a:gd name="connsiteX235" fmla="*/ 326793 w 791899"/>
                  <a:gd name="connsiteY235" fmla="*/ 95676 h 1137874"/>
                  <a:gd name="connsiteX236" fmla="*/ 324486 w 791899"/>
                  <a:gd name="connsiteY236" fmla="*/ 94138 h 1137874"/>
                  <a:gd name="connsiteX237" fmla="*/ 322180 w 791899"/>
                  <a:gd name="connsiteY237" fmla="*/ 94138 h 1137874"/>
                  <a:gd name="connsiteX238" fmla="*/ 319104 w 791899"/>
                  <a:gd name="connsiteY238" fmla="*/ 91832 h 1137874"/>
                  <a:gd name="connsiteX239" fmla="*/ 314491 w 791899"/>
                  <a:gd name="connsiteY239" fmla="*/ 90294 h 1137874"/>
                  <a:gd name="connsiteX240" fmla="*/ 301421 w 791899"/>
                  <a:gd name="connsiteY240" fmla="*/ 78762 h 1137874"/>
                  <a:gd name="connsiteX241" fmla="*/ 296039 w 791899"/>
                  <a:gd name="connsiteY241" fmla="*/ 72611 h 1137874"/>
                  <a:gd name="connsiteX242" fmla="*/ 292964 w 791899"/>
                  <a:gd name="connsiteY242" fmla="*/ 70304 h 1137874"/>
                  <a:gd name="connsiteX243" fmla="*/ 288351 w 791899"/>
                  <a:gd name="connsiteY243" fmla="*/ 64153 h 1137874"/>
                  <a:gd name="connsiteX244" fmla="*/ 282200 w 791899"/>
                  <a:gd name="connsiteY244" fmla="*/ 59541 h 1137874"/>
                  <a:gd name="connsiteX245" fmla="*/ 276050 w 791899"/>
                  <a:gd name="connsiteY245" fmla="*/ 51083 h 1137874"/>
                  <a:gd name="connsiteX246" fmla="*/ 273743 w 791899"/>
                  <a:gd name="connsiteY246" fmla="*/ 44933 h 1137874"/>
                  <a:gd name="connsiteX247" fmla="*/ 272205 w 791899"/>
                  <a:gd name="connsiteY247" fmla="*/ 43395 h 1137874"/>
                  <a:gd name="connsiteX248" fmla="*/ 272205 w 791899"/>
                  <a:gd name="connsiteY248" fmla="*/ 42626 h 1137874"/>
                  <a:gd name="connsiteX249" fmla="*/ 269130 w 791899"/>
                  <a:gd name="connsiteY249" fmla="*/ 41088 h 1137874"/>
                  <a:gd name="connsiteX250" fmla="*/ 268361 w 791899"/>
                  <a:gd name="connsiteY250" fmla="*/ 40320 h 1137874"/>
                  <a:gd name="connsiteX251" fmla="*/ 255291 w 791899"/>
                  <a:gd name="connsiteY251" fmla="*/ 34169 h 1137874"/>
                  <a:gd name="connsiteX252" fmla="*/ 235301 w 791899"/>
                  <a:gd name="connsiteY252" fmla="*/ 43395 h 1137874"/>
                  <a:gd name="connsiteX253" fmla="*/ 224538 w 791899"/>
                  <a:gd name="connsiteY253" fmla="*/ 46470 h 1137874"/>
                  <a:gd name="connsiteX254" fmla="*/ 218387 w 791899"/>
                  <a:gd name="connsiteY254" fmla="*/ 54928 h 1137874"/>
                  <a:gd name="connsiteX255" fmla="*/ 216849 w 791899"/>
                  <a:gd name="connsiteY255" fmla="*/ 55697 h 1137874"/>
                  <a:gd name="connsiteX256" fmla="*/ 210699 w 791899"/>
                  <a:gd name="connsiteY256" fmla="*/ 61847 h 1137874"/>
                  <a:gd name="connsiteX257" fmla="*/ 204548 w 791899"/>
                  <a:gd name="connsiteY257" fmla="*/ 66460 h 1137874"/>
                  <a:gd name="connsiteX258" fmla="*/ 202242 w 791899"/>
                  <a:gd name="connsiteY258" fmla="*/ 74917 h 1137874"/>
                  <a:gd name="connsiteX259" fmla="*/ 203010 w 791899"/>
                  <a:gd name="connsiteY259" fmla="*/ 97982 h 1137874"/>
                  <a:gd name="connsiteX260" fmla="*/ 197629 w 791899"/>
                  <a:gd name="connsiteY260" fmla="*/ 102595 h 1137874"/>
                  <a:gd name="connsiteX261" fmla="*/ 194553 w 791899"/>
                  <a:gd name="connsiteY261" fmla="*/ 105671 h 1137874"/>
                  <a:gd name="connsiteX262" fmla="*/ 188403 w 791899"/>
                  <a:gd name="connsiteY262" fmla="*/ 107977 h 1137874"/>
                  <a:gd name="connsiteX263" fmla="*/ 185327 w 791899"/>
                  <a:gd name="connsiteY263" fmla="*/ 111052 h 1137874"/>
                  <a:gd name="connsiteX264" fmla="*/ 182252 w 791899"/>
                  <a:gd name="connsiteY264" fmla="*/ 113359 h 1137874"/>
                  <a:gd name="connsiteX265" fmla="*/ 182252 w 791899"/>
                  <a:gd name="connsiteY265" fmla="*/ 114128 h 1137874"/>
                  <a:gd name="connsiteX266" fmla="*/ 179177 w 791899"/>
                  <a:gd name="connsiteY266" fmla="*/ 114897 h 1137874"/>
                  <a:gd name="connsiteX267" fmla="*/ 169182 w 791899"/>
                  <a:gd name="connsiteY267" fmla="*/ 122585 h 1137874"/>
                  <a:gd name="connsiteX268" fmla="*/ 167644 w 791899"/>
                  <a:gd name="connsiteY268" fmla="*/ 128736 h 1137874"/>
                  <a:gd name="connsiteX269" fmla="*/ 165338 w 791899"/>
                  <a:gd name="connsiteY269" fmla="*/ 131811 h 1137874"/>
                  <a:gd name="connsiteX270" fmla="*/ 162262 w 791899"/>
                  <a:gd name="connsiteY270" fmla="*/ 140268 h 1137874"/>
                  <a:gd name="connsiteX271" fmla="*/ 163031 w 791899"/>
                  <a:gd name="connsiteY271" fmla="*/ 152569 h 1137874"/>
                  <a:gd name="connsiteX272" fmla="*/ 161493 w 791899"/>
                  <a:gd name="connsiteY272" fmla="*/ 155645 h 1137874"/>
                  <a:gd name="connsiteX273" fmla="*/ 160725 w 791899"/>
                  <a:gd name="connsiteY273" fmla="*/ 156414 h 1137874"/>
                  <a:gd name="connsiteX274" fmla="*/ 159187 w 791899"/>
                  <a:gd name="connsiteY274" fmla="*/ 161796 h 1137874"/>
                  <a:gd name="connsiteX275" fmla="*/ 156112 w 791899"/>
                  <a:gd name="connsiteY275" fmla="*/ 162564 h 1137874"/>
                  <a:gd name="connsiteX276" fmla="*/ 145348 w 791899"/>
                  <a:gd name="connsiteY276" fmla="*/ 167946 h 1137874"/>
                  <a:gd name="connsiteX277" fmla="*/ 136891 w 791899"/>
                  <a:gd name="connsiteY277" fmla="*/ 168715 h 1137874"/>
                  <a:gd name="connsiteX278" fmla="*/ 132278 w 791899"/>
                  <a:gd name="connsiteY278" fmla="*/ 170253 h 1137874"/>
                  <a:gd name="connsiteX279" fmla="*/ 127665 w 791899"/>
                  <a:gd name="connsiteY279" fmla="*/ 170253 h 1137874"/>
                  <a:gd name="connsiteX280" fmla="*/ 123052 w 791899"/>
                  <a:gd name="connsiteY280" fmla="*/ 172559 h 1137874"/>
                  <a:gd name="connsiteX281" fmla="*/ 120745 w 791899"/>
                  <a:gd name="connsiteY281" fmla="*/ 172559 h 1137874"/>
                  <a:gd name="connsiteX282" fmla="*/ 106906 w 791899"/>
                  <a:gd name="connsiteY282" fmla="*/ 182554 h 1137874"/>
                  <a:gd name="connsiteX283" fmla="*/ 104600 w 791899"/>
                  <a:gd name="connsiteY283" fmla="*/ 189474 h 1137874"/>
                  <a:gd name="connsiteX284" fmla="*/ 101524 w 791899"/>
                  <a:gd name="connsiteY284" fmla="*/ 194087 h 1137874"/>
                  <a:gd name="connsiteX285" fmla="*/ 101524 w 791899"/>
                  <a:gd name="connsiteY285" fmla="*/ 195624 h 1137874"/>
                  <a:gd name="connsiteX286" fmla="*/ 93067 w 791899"/>
                  <a:gd name="connsiteY286" fmla="*/ 204081 h 1137874"/>
                  <a:gd name="connsiteX287" fmla="*/ 92298 w 791899"/>
                  <a:gd name="connsiteY287" fmla="*/ 206388 h 1137874"/>
                  <a:gd name="connsiteX288" fmla="*/ 89223 w 791899"/>
                  <a:gd name="connsiteY288" fmla="*/ 210232 h 1137874"/>
                  <a:gd name="connsiteX289" fmla="*/ 88454 w 791899"/>
                  <a:gd name="connsiteY289" fmla="*/ 212539 h 1137874"/>
                  <a:gd name="connsiteX290" fmla="*/ 85379 w 791899"/>
                  <a:gd name="connsiteY290" fmla="*/ 214076 h 1137874"/>
                  <a:gd name="connsiteX291" fmla="*/ 84610 w 791899"/>
                  <a:gd name="connsiteY291" fmla="*/ 214845 h 1137874"/>
                  <a:gd name="connsiteX292" fmla="*/ 81535 w 791899"/>
                  <a:gd name="connsiteY292" fmla="*/ 215614 h 1137874"/>
                  <a:gd name="connsiteX293" fmla="*/ 63083 w 791899"/>
                  <a:gd name="connsiteY293" fmla="*/ 224071 h 1137874"/>
                  <a:gd name="connsiteX294" fmla="*/ 54625 w 791899"/>
                  <a:gd name="connsiteY294" fmla="*/ 223302 h 1137874"/>
                  <a:gd name="connsiteX295" fmla="*/ 39249 w 791899"/>
                  <a:gd name="connsiteY295" fmla="*/ 220996 h 1137874"/>
                  <a:gd name="connsiteX296" fmla="*/ 37711 w 791899"/>
                  <a:gd name="connsiteY296" fmla="*/ 221764 h 1137874"/>
                  <a:gd name="connsiteX297" fmla="*/ 6189 w 791899"/>
                  <a:gd name="connsiteY297" fmla="*/ 251749 h 1137874"/>
                  <a:gd name="connsiteX298" fmla="*/ 6189 w 791899"/>
                  <a:gd name="connsiteY298" fmla="*/ 251749 h 1137874"/>
                  <a:gd name="connsiteX299" fmla="*/ 561287 w 791899"/>
                  <a:gd name="connsiteY299" fmla="*/ 693829 h 1137874"/>
                  <a:gd name="connsiteX300" fmla="*/ 547448 w 791899"/>
                  <a:gd name="connsiteY300" fmla="*/ 691522 h 1137874"/>
                  <a:gd name="connsiteX301" fmla="*/ 547448 w 791899"/>
                  <a:gd name="connsiteY301" fmla="*/ 690753 h 1137874"/>
                  <a:gd name="connsiteX302" fmla="*/ 545910 w 791899"/>
                  <a:gd name="connsiteY302" fmla="*/ 690753 h 1137874"/>
                  <a:gd name="connsiteX303" fmla="*/ 544373 w 791899"/>
                  <a:gd name="connsiteY303" fmla="*/ 689216 h 1137874"/>
                  <a:gd name="connsiteX304" fmla="*/ 538991 w 791899"/>
                  <a:gd name="connsiteY304" fmla="*/ 682296 h 1137874"/>
                  <a:gd name="connsiteX305" fmla="*/ 538222 w 791899"/>
                  <a:gd name="connsiteY305" fmla="*/ 679990 h 1137874"/>
                  <a:gd name="connsiteX306" fmla="*/ 536684 w 791899"/>
                  <a:gd name="connsiteY306" fmla="*/ 677683 h 1137874"/>
                  <a:gd name="connsiteX307" fmla="*/ 534378 w 791899"/>
                  <a:gd name="connsiteY307" fmla="*/ 673839 h 1137874"/>
                  <a:gd name="connsiteX308" fmla="*/ 533609 w 791899"/>
                  <a:gd name="connsiteY308" fmla="*/ 671532 h 1137874"/>
                  <a:gd name="connsiteX309" fmla="*/ 531303 w 791899"/>
                  <a:gd name="connsiteY309" fmla="*/ 667688 h 1137874"/>
                  <a:gd name="connsiteX310" fmla="*/ 531303 w 791899"/>
                  <a:gd name="connsiteY310" fmla="*/ 661538 h 1137874"/>
                  <a:gd name="connsiteX311" fmla="*/ 532071 w 791899"/>
                  <a:gd name="connsiteY311" fmla="*/ 653080 h 1137874"/>
                  <a:gd name="connsiteX312" fmla="*/ 532840 w 791899"/>
                  <a:gd name="connsiteY312" fmla="*/ 652312 h 1137874"/>
                  <a:gd name="connsiteX313" fmla="*/ 532840 w 791899"/>
                  <a:gd name="connsiteY313" fmla="*/ 651543 h 1137874"/>
                  <a:gd name="connsiteX314" fmla="*/ 535916 w 791899"/>
                  <a:gd name="connsiteY314" fmla="*/ 649236 h 1137874"/>
                  <a:gd name="connsiteX315" fmla="*/ 541297 w 791899"/>
                  <a:gd name="connsiteY315" fmla="*/ 646930 h 1137874"/>
                  <a:gd name="connsiteX316" fmla="*/ 544373 w 791899"/>
                  <a:gd name="connsiteY316" fmla="*/ 648467 h 1137874"/>
                  <a:gd name="connsiteX317" fmla="*/ 548986 w 791899"/>
                  <a:gd name="connsiteY317" fmla="*/ 649236 h 1137874"/>
                  <a:gd name="connsiteX318" fmla="*/ 551292 w 791899"/>
                  <a:gd name="connsiteY318" fmla="*/ 650774 h 1137874"/>
                  <a:gd name="connsiteX319" fmla="*/ 552061 w 791899"/>
                  <a:gd name="connsiteY319" fmla="*/ 650774 h 1137874"/>
                  <a:gd name="connsiteX320" fmla="*/ 552830 w 791899"/>
                  <a:gd name="connsiteY320" fmla="*/ 652312 h 1137874"/>
                  <a:gd name="connsiteX321" fmla="*/ 556674 w 791899"/>
                  <a:gd name="connsiteY321" fmla="*/ 655387 h 1137874"/>
                  <a:gd name="connsiteX322" fmla="*/ 560518 w 791899"/>
                  <a:gd name="connsiteY322" fmla="*/ 666151 h 1137874"/>
                  <a:gd name="connsiteX323" fmla="*/ 565131 w 791899"/>
                  <a:gd name="connsiteY323" fmla="*/ 669226 h 1137874"/>
                  <a:gd name="connsiteX324" fmla="*/ 568207 w 791899"/>
                  <a:gd name="connsiteY324" fmla="*/ 672302 h 1137874"/>
                  <a:gd name="connsiteX325" fmla="*/ 571282 w 791899"/>
                  <a:gd name="connsiteY325" fmla="*/ 683834 h 1137874"/>
                  <a:gd name="connsiteX326" fmla="*/ 570513 w 791899"/>
                  <a:gd name="connsiteY326" fmla="*/ 686909 h 1137874"/>
                  <a:gd name="connsiteX327" fmla="*/ 569744 w 791899"/>
                  <a:gd name="connsiteY327" fmla="*/ 692291 h 1137874"/>
                  <a:gd name="connsiteX328" fmla="*/ 561287 w 791899"/>
                  <a:gd name="connsiteY328" fmla="*/ 693829 h 1137874"/>
                  <a:gd name="connsiteX329" fmla="*/ 561287 w 791899"/>
                  <a:gd name="connsiteY329" fmla="*/ 693829 h 1137874"/>
                  <a:gd name="connsiteX330" fmla="*/ 787324 w 791899"/>
                  <a:gd name="connsiteY330" fmla="*/ 193318 h 1137874"/>
                  <a:gd name="connsiteX331" fmla="*/ 781174 w 791899"/>
                  <a:gd name="connsiteY331" fmla="*/ 194087 h 1137874"/>
                  <a:gd name="connsiteX332" fmla="*/ 775023 w 791899"/>
                  <a:gd name="connsiteY332" fmla="*/ 194855 h 1137874"/>
                  <a:gd name="connsiteX333" fmla="*/ 768103 w 791899"/>
                  <a:gd name="connsiteY333" fmla="*/ 182554 h 1137874"/>
                  <a:gd name="connsiteX334" fmla="*/ 770410 w 791899"/>
                  <a:gd name="connsiteY334" fmla="*/ 177172 h 1137874"/>
                  <a:gd name="connsiteX335" fmla="*/ 780405 w 791899"/>
                  <a:gd name="connsiteY335" fmla="*/ 174097 h 1137874"/>
                  <a:gd name="connsiteX336" fmla="*/ 781174 w 791899"/>
                  <a:gd name="connsiteY336" fmla="*/ 173328 h 1137874"/>
                  <a:gd name="connsiteX337" fmla="*/ 791169 w 791899"/>
                  <a:gd name="connsiteY337" fmla="*/ 171022 h 1137874"/>
                  <a:gd name="connsiteX338" fmla="*/ 791937 w 791899"/>
                  <a:gd name="connsiteY338" fmla="*/ 174097 h 1137874"/>
                  <a:gd name="connsiteX339" fmla="*/ 793475 w 791899"/>
                  <a:gd name="connsiteY339" fmla="*/ 176403 h 1137874"/>
                  <a:gd name="connsiteX340" fmla="*/ 787324 w 791899"/>
                  <a:gd name="connsiteY340" fmla="*/ 193318 h 1137874"/>
                  <a:gd name="connsiteX341" fmla="*/ 787324 w 791899"/>
                  <a:gd name="connsiteY341" fmla="*/ 193318 h 113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791899" h="1137874">
                    <a:moveTo>
                      <a:pt x="6189" y="251749"/>
                    </a:moveTo>
                    <a:lnTo>
                      <a:pt x="23872" y="791471"/>
                    </a:lnTo>
                    <a:cubicBezTo>
                      <a:pt x="27716" y="791471"/>
                      <a:pt x="35405" y="793008"/>
                      <a:pt x="38480" y="794546"/>
                    </a:cubicBezTo>
                    <a:cubicBezTo>
                      <a:pt x="40018" y="795315"/>
                      <a:pt x="43862" y="793777"/>
                      <a:pt x="45399" y="794546"/>
                    </a:cubicBezTo>
                    <a:cubicBezTo>
                      <a:pt x="46168" y="795315"/>
                      <a:pt x="51550" y="796852"/>
                      <a:pt x="53088" y="797621"/>
                    </a:cubicBezTo>
                    <a:cubicBezTo>
                      <a:pt x="54625" y="797621"/>
                      <a:pt x="56932" y="796852"/>
                      <a:pt x="57701" y="797621"/>
                    </a:cubicBezTo>
                    <a:cubicBezTo>
                      <a:pt x="62314" y="799928"/>
                      <a:pt x="67696" y="801466"/>
                      <a:pt x="71540" y="805310"/>
                    </a:cubicBezTo>
                    <a:cubicBezTo>
                      <a:pt x="72309" y="806078"/>
                      <a:pt x="73846" y="804541"/>
                      <a:pt x="74615" y="805310"/>
                    </a:cubicBezTo>
                    <a:cubicBezTo>
                      <a:pt x="79228" y="809923"/>
                      <a:pt x="87685" y="818380"/>
                      <a:pt x="93836" y="824531"/>
                    </a:cubicBezTo>
                    <a:cubicBezTo>
                      <a:pt x="99218" y="829913"/>
                      <a:pt x="106137" y="829913"/>
                      <a:pt x="111519" y="836063"/>
                    </a:cubicBezTo>
                    <a:cubicBezTo>
                      <a:pt x="115363" y="840676"/>
                      <a:pt x="117670" y="846827"/>
                      <a:pt x="121514" y="851440"/>
                    </a:cubicBezTo>
                    <a:cubicBezTo>
                      <a:pt x="123052" y="853746"/>
                      <a:pt x="122283" y="856053"/>
                      <a:pt x="124589" y="858359"/>
                    </a:cubicBezTo>
                    <a:cubicBezTo>
                      <a:pt x="127665" y="861435"/>
                      <a:pt x="133815" y="864510"/>
                      <a:pt x="136122" y="869123"/>
                    </a:cubicBezTo>
                    <a:cubicBezTo>
                      <a:pt x="139197" y="875273"/>
                      <a:pt x="142273" y="882193"/>
                      <a:pt x="147654" y="887575"/>
                    </a:cubicBezTo>
                    <a:cubicBezTo>
                      <a:pt x="149192" y="889112"/>
                      <a:pt x="156112" y="890650"/>
                      <a:pt x="158418" y="893726"/>
                    </a:cubicBezTo>
                    <a:cubicBezTo>
                      <a:pt x="158418" y="894494"/>
                      <a:pt x="158418" y="895263"/>
                      <a:pt x="158418" y="896032"/>
                    </a:cubicBezTo>
                    <a:cubicBezTo>
                      <a:pt x="159956" y="899108"/>
                      <a:pt x="173026" y="909871"/>
                      <a:pt x="176870" y="913715"/>
                    </a:cubicBezTo>
                    <a:cubicBezTo>
                      <a:pt x="178408" y="915253"/>
                      <a:pt x="181483" y="916791"/>
                      <a:pt x="183021" y="918328"/>
                    </a:cubicBezTo>
                    <a:cubicBezTo>
                      <a:pt x="186865" y="923710"/>
                      <a:pt x="191478" y="928323"/>
                      <a:pt x="195322" y="933705"/>
                    </a:cubicBezTo>
                    <a:cubicBezTo>
                      <a:pt x="198397" y="938318"/>
                      <a:pt x="200704" y="944469"/>
                      <a:pt x="203779" y="949082"/>
                    </a:cubicBezTo>
                    <a:cubicBezTo>
                      <a:pt x="204548" y="949850"/>
                      <a:pt x="206086" y="949850"/>
                      <a:pt x="206855" y="951388"/>
                    </a:cubicBezTo>
                    <a:cubicBezTo>
                      <a:pt x="208392" y="958307"/>
                      <a:pt x="209930" y="965996"/>
                      <a:pt x="213005" y="971378"/>
                    </a:cubicBezTo>
                    <a:cubicBezTo>
                      <a:pt x="213774" y="973684"/>
                      <a:pt x="212236" y="977528"/>
                      <a:pt x="213005" y="979835"/>
                    </a:cubicBezTo>
                    <a:cubicBezTo>
                      <a:pt x="216081" y="985986"/>
                      <a:pt x="217618" y="1002131"/>
                      <a:pt x="213774" y="1009819"/>
                    </a:cubicBezTo>
                    <a:cubicBezTo>
                      <a:pt x="212236" y="1012895"/>
                      <a:pt x="211468" y="1028272"/>
                      <a:pt x="210699" y="1029040"/>
                    </a:cubicBezTo>
                    <a:cubicBezTo>
                      <a:pt x="206086" y="1033654"/>
                      <a:pt x="199166" y="1029809"/>
                      <a:pt x="191478" y="1032116"/>
                    </a:cubicBezTo>
                    <a:cubicBezTo>
                      <a:pt x="188403" y="1032884"/>
                      <a:pt x="191478" y="1032884"/>
                      <a:pt x="190709" y="1034422"/>
                    </a:cubicBezTo>
                    <a:cubicBezTo>
                      <a:pt x="189940" y="1035191"/>
                      <a:pt x="186865" y="1035191"/>
                      <a:pt x="186096" y="1036729"/>
                    </a:cubicBezTo>
                    <a:cubicBezTo>
                      <a:pt x="183790" y="1039035"/>
                      <a:pt x="172257" y="1035960"/>
                      <a:pt x="170719" y="1034422"/>
                    </a:cubicBezTo>
                    <a:cubicBezTo>
                      <a:pt x="166875" y="1032116"/>
                      <a:pt x="160725" y="1032884"/>
                      <a:pt x="156880" y="1030578"/>
                    </a:cubicBezTo>
                    <a:cubicBezTo>
                      <a:pt x="154574" y="1029040"/>
                      <a:pt x="150730" y="1027503"/>
                      <a:pt x="148423" y="1025965"/>
                    </a:cubicBezTo>
                    <a:cubicBezTo>
                      <a:pt x="144579" y="1024427"/>
                      <a:pt x="139197" y="1025965"/>
                      <a:pt x="134584" y="1023658"/>
                    </a:cubicBezTo>
                    <a:cubicBezTo>
                      <a:pt x="132278" y="1022121"/>
                      <a:pt x="126896" y="1019046"/>
                      <a:pt x="126127" y="1017508"/>
                    </a:cubicBezTo>
                    <a:cubicBezTo>
                      <a:pt x="124589" y="1015970"/>
                      <a:pt x="106906" y="1009051"/>
                      <a:pt x="103831" y="1007513"/>
                    </a:cubicBezTo>
                    <a:cubicBezTo>
                      <a:pt x="99987" y="1005207"/>
                      <a:pt x="97680" y="1002131"/>
                      <a:pt x="93067" y="1000593"/>
                    </a:cubicBezTo>
                    <a:cubicBezTo>
                      <a:pt x="88454" y="999056"/>
                      <a:pt x="81535" y="1001362"/>
                      <a:pt x="76922" y="1002900"/>
                    </a:cubicBezTo>
                    <a:lnTo>
                      <a:pt x="72309" y="1000593"/>
                    </a:lnTo>
                    <a:lnTo>
                      <a:pt x="4651" y="989061"/>
                    </a:lnTo>
                    <a:cubicBezTo>
                      <a:pt x="4651" y="989061"/>
                      <a:pt x="4651" y="996749"/>
                      <a:pt x="4651" y="1009819"/>
                    </a:cubicBezTo>
                    <a:lnTo>
                      <a:pt x="84610" y="1015201"/>
                    </a:lnTo>
                    <a:lnTo>
                      <a:pt x="175332" y="1055181"/>
                    </a:lnTo>
                    <a:lnTo>
                      <a:pt x="193784" y="1055950"/>
                    </a:lnTo>
                    <a:lnTo>
                      <a:pt x="223000" y="1033654"/>
                    </a:lnTo>
                    <a:lnTo>
                      <a:pt x="253753" y="1022890"/>
                    </a:lnTo>
                    <a:lnTo>
                      <a:pt x="256060" y="1022890"/>
                    </a:lnTo>
                    <a:cubicBezTo>
                      <a:pt x="258366" y="1024427"/>
                      <a:pt x="264517" y="1023658"/>
                      <a:pt x="266824" y="1025196"/>
                    </a:cubicBezTo>
                    <a:cubicBezTo>
                      <a:pt x="267592" y="1025196"/>
                      <a:pt x="268361" y="1026734"/>
                      <a:pt x="269130" y="1027503"/>
                    </a:cubicBezTo>
                    <a:cubicBezTo>
                      <a:pt x="270668" y="1028272"/>
                      <a:pt x="272205" y="1028272"/>
                      <a:pt x="273743" y="1029809"/>
                    </a:cubicBezTo>
                    <a:cubicBezTo>
                      <a:pt x="275281" y="1031347"/>
                      <a:pt x="276819" y="1032884"/>
                      <a:pt x="276819" y="1034422"/>
                    </a:cubicBezTo>
                    <a:cubicBezTo>
                      <a:pt x="276819" y="1035191"/>
                      <a:pt x="283738" y="1039035"/>
                      <a:pt x="283738" y="1039035"/>
                    </a:cubicBezTo>
                    <a:cubicBezTo>
                      <a:pt x="283738" y="1039035"/>
                      <a:pt x="284507" y="1039035"/>
                      <a:pt x="285276" y="1039035"/>
                    </a:cubicBezTo>
                    <a:cubicBezTo>
                      <a:pt x="292195" y="1040573"/>
                      <a:pt x="281432" y="1038266"/>
                      <a:pt x="288351" y="1040573"/>
                    </a:cubicBezTo>
                    <a:cubicBezTo>
                      <a:pt x="288351" y="1040573"/>
                      <a:pt x="293733" y="1041342"/>
                      <a:pt x="294502" y="1041342"/>
                    </a:cubicBezTo>
                    <a:cubicBezTo>
                      <a:pt x="296808" y="1042111"/>
                      <a:pt x="299884" y="1040573"/>
                      <a:pt x="302959" y="1041342"/>
                    </a:cubicBezTo>
                    <a:cubicBezTo>
                      <a:pt x="307572" y="1042111"/>
                      <a:pt x="314491" y="1045186"/>
                      <a:pt x="317567" y="1048261"/>
                    </a:cubicBezTo>
                    <a:cubicBezTo>
                      <a:pt x="319104" y="1049030"/>
                      <a:pt x="322949" y="1049799"/>
                      <a:pt x="323717" y="1050568"/>
                    </a:cubicBezTo>
                    <a:cubicBezTo>
                      <a:pt x="324486" y="1051337"/>
                      <a:pt x="325255" y="1053643"/>
                      <a:pt x="326024" y="1055181"/>
                    </a:cubicBezTo>
                    <a:cubicBezTo>
                      <a:pt x="326793" y="1055950"/>
                      <a:pt x="327562" y="1055181"/>
                      <a:pt x="328330" y="1055950"/>
                    </a:cubicBezTo>
                    <a:cubicBezTo>
                      <a:pt x="328330" y="1055950"/>
                      <a:pt x="328330" y="1056719"/>
                      <a:pt x="328330" y="1056719"/>
                    </a:cubicBezTo>
                    <a:cubicBezTo>
                      <a:pt x="329099" y="1058256"/>
                      <a:pt x="330637" y="1059025"/>
                      <a:pt x="331406" y="1059794"/>
                    </a:cubicBezTo>
                    <a:cubicBezTo>
                      <a:pt x="332175" y="1061331"/>
                      <a:pt x="332175" y="1063638"/>
                      <a:pt x="333712" y="1065176"/>
                    </a:cubicBezTo>
                    <a:cubicBezTo>
                      <a:pt x="334481" y="1066713"/>
                      <a:pt x="336019" y="1067482"/>
                      <a:pt x="336788" y="1068251"/>
                    </a:cubicBezTo>
                    <a:cubicBezTo>
                      <a:pt x="337556" y="1069788"/>
                      <a:pt x="338325" y="1072095"/>
                      <a:pt x="339094" y="1074402"/>
                    </a:cubicBezTo>
                    <a:cubicBezTo>
                      <a:pt x="339863" y="1075939"/>
                      <a:pt x="340632" y="1077477"/>
                      <a:pt x="341401" y="1078246"/>
                    </a:cubicBezTo>
                    <a:cubicBezTo>
                      <a:pt x="341401" y="1078246"/>
                      <a:pt x="341401" y="1079015"/>
                      <a:pt x="341401" y="1079015"/>
                    </a:cubicBezTo>
                    <a:cubicBezTo>
                      <a:pt x="343707" y="1082859"/>
                      <a:pt x="346014" y="1087472"/>
                      <a:pt x="348320" y="1089778"/>
                    </a:cubicBezTo>
                    <a:cubicBezTo>
                      <a:pt x="349858" y="1091316"/>
                      <a:pt x="349089" y="1093623"/>
                      <a:pt x="349858" y="1094391"/>
                    </a:cubicBezTo>
                    <a:cubicBezTo>
                      <a:pt x="349858" y="1094391"/>
                      <a:pt x="351395" y="1094391"/>
                      <a:pt x="352164" y="1095160"/>
                    </a:cubicBezTo>
                    <a:cubicBezTo>
                      <a:pt x="352933" y="1095929"/>
                      <a:pt x="354471" y="1096698"/>
                      <a:pt x="355240" y="1097467"/>
                    </a:cubicBezTo>
                    <a:cubicBezTo>
                      <a:pt x="359084" y="1100542"/>
                      <a:pt x="362159" y="1105155"/>
                      <a:pt x="365234" y="1108230"/>
                    </a:cubicBezTo>
                    <a:cubicBezTo>
                      <a:pt x="365234" y="1108230"/>
                      <a:pt x="372923" y="1111306"/>
                      <a:pt x="373692" y="1111306"/>
                    </a:cubicBezTo>
                    <a:cubicBezTo>
                      <a:pt x="379842" y="1112843"/>
                      <a:pt x="385993" y="1114381"/>
                      <a:pt x="392144" y="1115150"/>
                    </a:cubicBezTo>
                    <a:cubicBezTo>
                      <a:pt x="395219" y="1115918"/>
                      <a:pt x="402907" y="1115150"/>
                      <a:pt x="405214" y="1113612"/>
                    </a:cubicBezTo>
                    <a:cubicBezTo>
                      <a:pt x="407520" y="1112843"/>
                      <a:pt x="420590" y="1115918"/>
                      <a:pt x="422897" y="1116688"/>
                    </a:cubicBezTo>
                    <a:cubicBezTo>
                      <a:pt x="422897" y="1116688"/>
                      <a:pt x="422897" y="1117456"/>
                      <a:pt x="422897" y="1117456"/>
                    </a:cubicBezTo>
                    <a:cubicBezTo>
                      <a:pt x="423666" y="1118225"/>
                      <a:pt x="425203" y="1118994"/>
                      <a:pt x="425203" y="1119763"/>
                    </a:cubicBezTo>
                    <a:cubicBezTo>
                      <a:pt x="425203" y="1119763"/>
                      <a:pt x="425203" y="1121300"/>
                      <a:pt x="425203" y="1121300"/>
                    </a:cubicBezTo>
                    <a:cubicBezTo>
                      <a:pt x="425972" y="1123607"/>
                      <a:pt x="428279" y="1125914"/>
                      <a:pt x="429816" y="1127451"/>
                    </a:cubicBezTo>
                    <a:cubicBezTo>
                      <a:pt x="432123" y="1129758"/>
                      <a:pt x="440580" y="1131295"/>
                      <a:pt x="443655" y="1132064"/>
                    </a:cubicBezTo>
                    <a:cubicBezTo>
                      <a:pt x="445193" y="1132064"/>
                      <a:pt x="445962" y="1132064"/>
                      <a:pt x="447500" y="1132064"/>
                    </a:cubicBezTo>
                    <a:cubicBezTo>
                      <a:pt x="449037" y="1132833"/>
                      <a:pt x="450575" y="1132833"/>
                      <a:pt x="452113" y="1134371"/>
                    </a:cubicBezTo>
                    <a:cubicBezTo>
                      <a:pt x="453650" y="1135908"/>
                      <a:pt x="468258" y="1135139"/>
                      <a:pt x="470565" y="1134371"/>
                    </a:cubicBezTo>
                    <a:cubicBezTo>
                      <a:pt x="473640" y="1133602"/>
                      <a:pt x="477484" y="1130527"/>
                      <a:pt x="479791" y="1128220"/>
                    </a:cubicBezTo>
                    <a:cubicBezTo>
                      <a:pt x="481328" y="1126682"/>
                      <a:pt x="483635" y="1126682"/>
                      <a:pt x="485173" y="1125145"/>
                    </a:cubicBezTo>
                    <a:cubicBezTo>
                      <a:pt x="485941" y="1125145"/>
                      <a:pt x="485941" y="1123607"/>
                      <a:pt x="486710" y="1123607"/>
                    </a:cubicBezTo>
                    <a:cubicBezTo>
                      <a:pt x="487479" y="1123607"/>
                      <a:pt x="488248" y="1123607"/>
                      <a:pt x="489017" y="1123607"/>
                    </a:cubicBezTo>
                    <a:cubicBezTo>
                      <a:pt x="489786" y="1122838"/>
                      <a:pt x="490554" y="1122070"/>
                      <a:pt x="492092" y="1121300"/>
                    </a:cubicBezTo>
                    <a:cubicBezTo>
                      <a:pt x="492861" y="1120532"/>
                      <a:pt x="496705" y="1120532"/>
                      <a:pt x="497474" y="1119763"/>
                    </a:cubicBezTo>
                    <a:cubicBezTo>
                      <a:pt x="498243" y="1118994"/>
                      <a:pt x="501318" y="1117456"/>
                      <a:pt x="502087" y="1116688"/>
                    </a:cubicBezTo>
                    <a:cubicBezTo>
                      <a:pt x="504393" y="1114381"/>
                      <a:pt x="505931" y="1110537"/>
                      <a:pt x="506700" y="1107461"/>
                    </a:cubicBezTo>
                    <a:cubicBezTo>
                      <a:pt x="507469" y="1105155"/>
                      <a:pt x="506700" y="1102080"/>
                      <a:pt x="507469" y="1099005"/>
                    </a:cubicBezTo>
                    <a:cubicBezTo>
                      <a:pt x="508238" y="1096698"/>
                      <a:pt x="508238" y="1092853"/>
                      <a:pt x="509006" y="1090547"/>
                    </a:cubicBezTo>
                    <a:cubicBezTo>
                      <a:pt x="509775" y="1089009"/>
                      <a:pt x="510544" y="1085165"/>
                      <a:pt x="511313" y="1083628"/>
                    </a:cubicBezTo>
                    <a:cubicBezTo>
                      <a:pt x="512082" y="1082090"/>
                      <a:pt x="515157" y="1079784"/>
                      <a:pt x="515926" y="1078246"/>
                    </a:cubicBezTo>
                    <a:cubicBezTo>
                      <a:pt x="515926" y="1077477"/>
                      <a:pt x="515926" y="1077477"/>
                      <a:pt x="515926" y="1076708"/>
                    </a:cubicBezTo>
                    <a:cubicBezTo>
                      <a:pt x="512851" y="1073633"/>
                      <a:pt x="490554" y="1074402"/>
                      <a:pt x="489017" y="1072095"/>
                    </a:cubicBezTo>
                    <a:cubicBezTo>
                      <a:pt x="480560" y="1063638"/>
                      <a:pt x="477484" y="1042111"/>
                      <a:pt x="474409" y="1028272"/>
                    </a:cubicBezTo>
                    <a:cubicBezTo>
                      <a:pt x="472871" y="1021352"/>
                      <a:pt x="466720" y="1018277"/>
                      <a:pt x="463645" y="1014433"/>
                    </a:cubicBezTo>
                    <a:cubicBezTo>
                      <a:pt x="462876" y="1013664"/>
                      <a:pt x="464414" y="1012126"/>
                      <a:pt x="463645" y="1011357"/>
                    </a:cubicBezTo>
                    <a:cubicBezTo>
                      <a:pt x="462876" y="1010589"/>
                      <a:pt x="459801" y="1010589"/>
                      <a:pt x="459801" y="1009819"/>
                    </a:cubicBezTo>
                    <a:cubicBezTo>
                      <a:pt x="455188" y="1005207"/>
                      <a:pt x="452113" y="989061"/>
                      <a:pt x="454419" y="982910"/>
                    </a:cubicBezTo>
                    <a:cubicBezTo>
                      <a:pt x="455188" y="979835"/>
                      <a:pt x="457495" y="977528"/>
                      <a:pt x="457495" y="974453"/>
                    </a:cubicBezTo>
                    <a:cubicBezTo>
                      <a:pt x="457495" y="967534"/>
                      <a:pt x="464414" y="959077"/>
                      <a:pt x="468258" y="955232"/>
                    </a:cubicBezTo>
                    <a:cubicBezTo>
                      <a:pt x="472102" y="951388"/>
                      <a:pt x="469027" y="945238"/>
                      <a:pt x="471334" y="941393"/>
                    </a:cubicBezTo>
                    <a:cubicBezTo>
                      <a:pt x="475947" y="932167"/>
                      <a:pt x="480560" y="921404"/>
                      <a:pt x="485941" y="915253"/>
                    </a:cubicBezTo>
                    <a:cubicBezTo>
                      <a:pt x="488248" y="912947"/>
                      <a:pt x="501318" y="913715"/>
                      <a:pt x="505162" y="912177"/>
                    </a:cubicBezTo>
                    <a:cubicBezTo>
                      <a:pt x="512851" y="909871"/>
                      <a:pt x="520539" y="899876"/>
                      <a:pt x="522845" y="891419"/>
                    </a:cubicBezTo>
                    <a:cubicBezTo>
                      <a:pt x="523614" y="889882"/>
                      <a:pt x="526690" y="889112"/>
                      <a:pt x="526690" y="887575"/>
                    </a:cubicBezTo>
                    <a:cubicBezTo>
                      <a:pt x="531303" y="873736"/>
                      <a:pt x="522845" y="854515"/>
                      <a:pt x="519770" y="841445"/>
                    </a:cubicBezTo>
                    <a:cubicBezTo>
                      <a:pt x="519001" y="838370"/>
                      <a:pt x="521308" y="832219"/>
                      <a:pt x="519770" y="829143"/>
                    </a:cubicBezTo>
                    <a:cubicBezTo>
                      <a:pt x="519001" y="827606"/>
                      <a:pt x="515926" y="820686"/>
                      <a:pt x="514388" y="819917"/>
                    </a:cubicBezTo>
                    <a:cubicBezTo>
                      <a:pt x="512851" y="818380"/>
                      <a:pt x="509006" y="803772"/>
                      <a:pt x="509006" y="803772"/>
                    </a:cubicBezTo>
                    <a:cubicBezTo>
                      <a:pt x="508238" y="803772"/>
                      <a:pt x="508238" y="806078"/>
                      <a:pt x="507469" y="806848"/>
                    </a:cubicBezTo>
                    <a:cubicBezTo>
                      <a:pt x="505162" y="809154"/>
                      <a:pt x="503625" y="811460"/>
                      <a:pt x="502087" y="815305"/>
                    </a:cubicBezTo>
                    <a:cubicBezTo>
                      <a:pt x="500549" y="818380"/>
                      <a:pt x="502856" y="836832"/>
                      <a:pt x="499012" y="838370"/>
                    </a:cubicBezTo>
                    <a:cubicBezTo>
                      <a:pt x="498243" y="839138"/>
                      <a:pt x="496705" y="837601"/>
                      <a:pt x="495936" y="838370"/>
                    </a:cubicBezTo>
                    <a:cubicBezTo>
                      <a:pt x="495936" y="838370"/>
                      <a:pt x="489786" y="849902"/>
                      <a:pt x="485173" y="845289"/>
                    </a:cubicBezTo>
                    <a:cubicBezTo>
                      <a:pt x="483635" y="843751"/>
                      <a:pt x="482097" y="840676"/>
                      <a:pt x="482097" y="836832"/>
                    </a:cubicBezTo>
                    <a:cubicBezTo>
                      <a:pt x="482097" y="815305"/>
                      <a:pt x="492861" y="825299"/>
                      <a:pt x="499780" y="810692"/>
                    </a:cubicBezTo>
                    <a:cubicBezTo>
                      <a:pt x="500549" y="809154"/>
                      <a:pt x="505162" y="788395"/>
                      <a:pt x="509006" y="793008"/>
                    </a:cubicBezTo>
                    <a:cubicBezTo>
                      <a:pt x="509775" y="793777"/>
                      <a:pt x="508238" y="795315"/>
                      <a:pt x="509006" y="796084"/>
                    </a:cubicBezTo>
                    <a:cubicBezTo>
                      <a:pt x="509775" y="796852"/>
                      <a:pt x="513619" y="797621"/>
                      <a:pt x="514388" y="799928"/>
                    </a:cubicBezTo>
                    <a:cubicBezTo>
                      <a:pt x="514388" y="800696"/>
                      <a:pt x="513619" y="805310"/>
                      <a:pt x="515926" y="805310"/>
                    </a:cubicBezTo>
                    <a:cubicBezTo>
                      <a:pt x="515926" y="805310"/>
                      <a:pt x="515926" y="801466"/>
                      <a:pt x="515926" y="801466"/>
                    </a:cubicBezTo>
                    <a:cubicBezTo>
                      <a:pt x="518232" y="797621"/>
                      <a:pt x="519001" y="792239"/>
                      <a:pt x="519770" y="787627"/>
                    </a:cubicBezTo>
                    <a:cubicBezTo>
                      <a:pt x="520539" y="786089"/>
                      <a:pt x="524383" y="779938"/>
                      <a:pt x="522845" y="778401"/>
                    </a:cubicBezTo>
                    <a:cubicBezTo>
                      <a:pt x="518232" y="773787"/>
                      <a:pt x="518232" y="736115"/>
                      <a:pt x="513619" y="726889"/>
                    </a:cubicBezTo>
                    <a:cubicBezTo>
                      <a:pt x="512851" y="725351"/>
                      <a:pt x="514388" y="722276"/>
                      <a:pt x="513619" y="719969"/>
                    </a:cubicBezTo>
                    <a:cubicBezTo>
                      <a:pt x="511313" y="715356"/>
                      <a:pt x="503625" y="700748"/>
                      <a:pt x="502856" y="699211"/>
                    </a:cubicBezTo>
                    <a:cubicBezTo>
                      <a:pt x="502087" y="698442"/>
                      <a:pt x="500549" y="699979"/>
                      <a:pt x="499780" y="699211"/>
                    </a:cubicBezTo>
                    <a:cubicBezTo>
                      <a:pt x="499012" y="698442"/>
                      <a:pt x="500549" y="696904"/>
                      <a:pt x="499780" y="696135"/>
                    </a:cubicBezTo>
                    <a:cubicBezTo>
                      <a:pt x="499012" y="695367"/>
                      <a:pt x="497474" y="696904"/>
                      <a:pt x="496705" y="696135"/>
                    </a:cubicBezTo>
                    <a:cubicBezTo>
                      <a:pt x="495936" y="695367"/>
                      <a:pt x="497474" y="693829"/>
                      <a:pt x="496705" y="693060"/>
                    </a:cubicBezTo>
                    <a:cubicBezTo>
                      <a:pt x="495936" y="692291"/>
                      <a:pt x="494399" y="693829"/>
                      <a:pt x="493630" y="693060"/>
                    </a:cubicBezTo>
                    <a:cubicBezTo>
                      <a:pt x="492861" y="692291"/>
                      <a:pt x="489786" y="688447"/>
                      <a:pt x="489786" y="687678"/>
                    </a:cubicBezTo>
                    <a:cubicBezTo>
                      <a:pt x="486710" y="681527"/>
                      <a:pt x="491323" y="660000"/>
                      <a:pt x="498243" y="657694"/>
                    </a:cubicBezTo>
                    <a:cubicBezTo>
                      <a:pt x="509775" y="653849"/>
                      <a:pt x="515926" y="650774"/>
                      <a:pt x="524383" y="643086"/>
                    </a:cubicBezTo>
                    <a:cubicBezTo>
                      <a:pt x="525921" y="641548"/>
                      <a:pt x="541297" y="642317"/>
                      <a:pt x="545910" y="632322"/>
                    </a:cubicBezTo>
                    <a:cubicBezTo>
                      <a:pt x="546679" y="630784"/>
                      <a:pt x="542066" y="606950"/>
                      <a:pt x="542066" y="606182"/>
                    </a:cubicBezTo>
                    <a:cubicBezTo>
                      <a:pt x="540529" y="604644"/>
                      <a:pt x="538222" y="606182"/>
                      <a:pt x="536684" y="603106"/>
                    </a:cubicBezTo>
                    <a:cubicBezTo>
                      <a:pt x="532071" y="593880"/>
                      <a:pt x="538222" y="585423"/>
                      <a:pt x="548986" y="585423"/>
                    </a:cubicBezTo>
                    <a:cubicBezTo>
                      <a:pt x="553599" y="585423"/>
                      <a:pt x="556674" y="583885"/>
                      <a:pt x="561287" y="583885"/>
                    </a:cubicBezTo>
                    <a:lnTo>
                      <a:pt x="569744" y="585423"/>
                    </a:lnTo>
                    <a:cubicBezTo>
                      <a:pt x="569744" y="597725"/>
                      <a:pt x="569744" y="566971"/>
                      <a:pt x="569744" y="563896"/>
                    </a:cubicBezTo>
                    <a:cubicBezTo>
                      <a:pt x="569744" y="553132"/>
                      <a:pt x="574357" y="530067"/>
                      <a:pt x="571282" y="519303"/>
                    </a:cubicBezTo>
                    <a:cubicBezTo>
                      <a:pt x="566669" y="504696"/>
                      <a:pt x="566669" y="488550"/>
                      <a:pt x="562056" y="474711"/>
                    </a:cubicBezTo>
                    <a:cubicBezTo>
                      <a:pt x="559749" y="467023"/>
                      <a:pt x="565900" y="451646"/>
                      <a:pt x="563594" y="446264"/>
                    </a:cubicBezTo>
                    <a:cubicBezTo>
                      <a:pt x="562056" y="443958"/>
                      <a:pt x="559749" y="429350"/>
                      <a:pt x="562056" y="427043"/>
                    </a:cubicBezTo>
                    <a:cubicBezTo>
                      <a:pt x="562825" y="426274"/>
                      <a:pt x="564362" y="427812"/>
                      <a:pt x="565131" y="427043"/>
                    </a:cubicBezTo>
                    <a:cubicBezTo>
                      <a:pt x="566669" y="425506"/>
                      <a:pt x="566669" y="423199"/>
                      <a:pt x="568207" y="421661"/>
                    </a:cubicBezTo>
                    <a:cubicBezTo>
                      <a:pt x="568975" y="420893"/>
                      <a:pt x="571282" y="420893"/>
                      <a:pt x="572051" y="420124"/>
                    </a:cubicBezTo>
                    <a:cubicBezTo>
                      <a:pt x="572820" y="419355"/>
                      <a:pt x="572820" y="410129"/>
                      <a:pt x="575895" y="406285"/>
                    </a:cubicBezTo>
                    <a:cubicBezTo>
                      <a:pt x="577433" y="404747"/>
                      <a:pt x="578201" y="373225"/>
                      <a:pt x="579739" y="368612"/>
                    </a:cubicBezTo>
                    <a:cubicBezTo>
                      <a:pt x="579739" y="367843"/>
                      <a:pt x="585121" y="350929"/>
                      <a:pt x="583583" y="350929"/>
                    </a:cubicBezTo>
                    <a:cubicBezTo>
                      <a:pt x="582814" y="350929"/>
                      <a:pt x="582814" y="352466"/>
                      <a:pt x="582046" y="354004"/>
                    </a:cubicBezTo>
                    <a:cubicBezTo>
                      <a:pt x="578201" y="360924"/>
                      <a:pt x="572820" y="370150"/>
                      <a:pt x="567438" y="375531"/>
                    </a:cubicBezTo>
                    <a:cubicBezTo>
                      <a:pt x="565900" y="377069"/>
                      <a:pt x="564362" y="373994"/>
                      <a:pt x="563594" y="373994"/>
                    </a:cubicBezTo>
                    <a:cubicBezTo>
                      <a:pt x="562825" y="373994"/>
                      <a:pt x="557443" y="374763"/>
                      <a:pt x="556674" y="373994"/>
                    </a:cubicBezTo>
                    <a:cubicBezTo>
                      <a:pt x="555905" y="373225"/>
                      <a:pt x="553599" y="363230"/>
                      <a:pt x="555136" y="361692"/>
                    </a:cubicBezTo>
                    <a:cubicBezTo>
                      <a:pt x="558212" y="358617"/>
                      <a:pt x="570513" y="352466"/>
                      <a:pt x="575895" y="352466"/>
                    </a:cubicBezTo>
                    <a:cubicBezTo>
                      <a:pt x="582046" y="352466"/>
                      <a:pt x="580508" y="360924"/>
                      <a:pt x="582814" y="359386"/>
                    </a:cubicBezTo>
                    <a:cubicBezTo>
                      <a:pt x="583583" y="358617"/>
                      <a:pt x="582046" y="354004"/>
                      <a:pt x="582814" y="352466"/>
                    </a:cubicBezTo>
                    <a:cubicBezTo>
                      <a:pt x="586659" y="348622"/>
                      <a:pt x="586659" y="336321"/>
                      <a:pt x="588196" y="334783"/>
                    </a:cubicBezTo>
                    <a:cubicBezTo>
                      <a:pt x="590503" y="332477"/>
                      <a:pt x="592809" y="326326"/>
                      <a:pt x="595116" y="322482"/>
                    </a:cubicBezTo>
                    <a:cubicBezTo>
                      <a:pt x="598191" y="316331"/>
                      <a:pt x="594347" y="312487"/>
                      <a:pt x="600498" y="306336"/>
                    </a:cubicBezTo>
                    <a:cubicBezTo>
                      <a:pt x="602035" y="304799"/>
                      <a:pt x="599729" y="296341"/>
                      <a:pt x="602035" y="294035"/>
                    </a:cubicBezTo>
                    <a:cubicBezTo>
                      <a:pt x="605879" y="290191"/>
                      <a:pt x="608955" y="285578"/>
                      <a:pt x="611261" y="280196"/>
                    </a:cubicBezTo>
                    <a:cubicBezTo>
                      <a:pt x="612030" y="278658"/>
                      <a:pt x="614337" y="280965"/>
                      <a:pt x="615105" y="280196"/>
                    </a:cubicBezTo>
                    <a:cubicBezTo>
                      <a:pt x="617412" y="279427"/>
                      <a:pt x="617412" y="274045"/>
                      <a:pt x="620487" y="271739"/>
                    </a:cubicBezTo>
                    <a:cubicBezTo>
                      <a:pt x="622794" y="270201"/>
                      <a:pt x="627407" y="270201"/>
                      <a:pt x="629713" y="268663"/>
                    </a:cubicBezTo>
                    <a:cubicBezTo>
                      <a:pt x="632020" y="267895"/>
                      <a:pt x="632020" y="263282"/>
                      <a:pt x="633558" y="261744"/>
                    </a:cubicBezTo>
                    <a:cubicBezTo>
                      <a:pt x="634326" y="260975"/>
                      <a:pt x="635095" y="262513"/>
                      <a:pt x="636633" y="261744"/>
                    </a:cubicBezTo>
                    <a:cubicBezTo>
                      <a:pt x="641246" y="259438"/>
                      <a:pt x="642784" y="255593"/>
                      <a:pt x="645090" y="253287"/>
                    </a:cubicBezTo>
                    <a:cubicBezTo>
                      <a:pt x="646628" y="251749"/>
                      <a:pt x="650472" y="252518"/>
                      <a:pt x="652009" y="250211"/>
                    </a:cubicBezTo>
                    <a:cubicBezTo>
                      <a:pt x="653547" y="248674"/>
                      <a:pt x="655854" y="240985"/>
                      <a:pt x="658929" y="237910"/>
                    </a:cubicBezTo>
                    <a:cubicBezTo>
                      <a:pt x="659698" y="237141"/>
                      <a:pt x="662004" y="212539"/>
                      <a:pt x="662004" y="211770"/>
                    </a:cubicBezTo>
                    <a:cubicBezTo>
                      <a:pt x="654316" y="204081"/>
                      <a:pt x="647397" y="205619"/>
                      <a:pt x="647397" y="188705"/>
                    </a:cubicBezTo>
                    <a:cubicBezTo>
                      <a:pt x="647397" y="187936"/>
                      <a:pt x="646628" y="182554"/>
                      <a:pt x="647397" y="181785"/>
                    </a:cubicBezTo>
                    <a:cubicBezTo>
                      <a:pt x="648934" y="180247"/>
                      <a:pt x="651241" y="182554"/>
                      <a:pt x="651241" y="183323"/>
                    </a:cubicBezTo>
                    <a:cubicBezTo>
                      <a:pt x="652009" y="184092"/>
                      <a:pt x="655854" y="182554"/>
                      <a:pt x="656623" y="183323"/>
                    </a:cubicBezTo>
                    <a:cubicBezTo>
                      <a:pt x="660467" y="187167"/>
                      <a:pt x="662004" y="191780"/>
                      <a:pt x="662004" y="199468"/>
                    </a:cubicBezTo>
                    <a:cubicBezTo>
                      <a:pt x="662004" y="202544"/>
                      <a:pt x="665080" y="215614"/>
                      <a:pt x="667386" y="213307"/>
                    </a:cubicBezTo>
                    <a:cubicBezTo>
                      <a:pt x="674306" y="206388"/>
                      <a:pt x="669693" y="187936"/>
                      <a:pt x="671230" y="186398"/>
                    </a:cubicBezTo>
                    <a:cubicBezTo>
                      <a:pt x="682763" y="174866"/>
                      <a:pt x="678150" y="152569"/>
                      <a:pt x="668155" y="142575"/>
                    </a:cubicBezTo>
                    <a:cubicBezTo>
                      <a:pt x="667386" y="141806"/>
                      <a:pt x="664311" y="101827"/>
                      <a:pt x="659698" y="97982"/>
                    </a:cubicBezTo>
                    <a:lnTo>
                      <a:pt x="656623" y="91063"/>
                    </a:lnTo>
                    <a:cubicBezTo>
                      <a:pt x="646628" y="91063"/>
                      <a:pt x="650472" y="84912"/>
                      <a:pt x="647397" y="81837"/>
                    </a:cubicBezTo>
                    <a:cubicBezTo>
                      <a:pt x="646628" y="81068"/>
                      <a:pt x="645090" y="82606"/>
                      <a:pt x="644321" y="81837"/>
                    </a:cubicBezTo>
                    <a:cubicBezTo>
                      <a:pt x="642015" y="79530"/>
                      <a:pt x="639708" y="74917"/>
                      <a:pt x="637402" y="71073"/>
                    </a:cubicBezTo>
                    <a:cubicBezTo>
                      <a:pt x="636633" y="68767"/>
                      <a:pt x="633558" y="69535"/>
                      <a:pt x="632020" y="67229"/>
                    </a:cubicBezTo>
                    <a:cubicBezTo>
                      <a:pt x="628944" y="61078"/>
                      <a:pt x="634326" y="48008"/>
                      <a:pt x="637402" y="45702"/>
                    </a:cubicBezTo>
                    <a:cubicBezTo>
                      <a:pt x="638939" y="44164"/>
                      <a:pt x="644321" y="42626"/>
                      <a:pt x="645859" y="41857"/>
                    </a:cubicBezTo>
                    <a:cubicBezTo>
                      <a:pt x="647397" y="40320"/>
                      <a:pt x="646628" y="36476"/>
                      <a:pt x="648934" y="34938"/>
                    </a:cubicBezTo>
                    <a:cubicBezTo>
                      <a:pt x="651241" y="32631"/>
                      <a:pt x="680456" y="37244"/>
                      <a:pt x="682763" y="34938"/>
                    </a:cubicBezTo>
                    <a:cubicBezTo>
                      <a:pt x="684301" y="33400"/>
                      <a:pt x="685069" y="28018"/>
                      <a:pt x="686607" y="25712"/>
                    </a:cubicBezTo>
                    <a:lnTo>
                      <a:pt x="671230" y="18023"/>
                    </a:lnTo>
                    <a:lnTo>
                      <a:pt x="668155" y="15717"/>
                    </a:lnTo>
                    <a:cubicBezTo>
                      <a:pt x="662773" y="14948"/>
                      <a:pt x="658160" y="14179"/>
                      <a:pt x="652778" y="12642"/>
                    </a:cubicBezTo>
                    <a:cubicBezTo>
                      <a:pt x="652009" y="12642"/>
                      <a:pt x="646628" y="8798"/>
                      <a:pt x="645859" y="8029"/>
                    </a:cubicBezTo>
                    <a:cubicBezTo>
                      <a:pt x="644321" y="7260"/>
                      <a:pt x="640477" y="7260"/>
                      <a:pt x="639708" y="5722"/>
                    </a:cubicBezTo>
                    <a:cubicBezTo>
                      <a:pt x="639708" y="5722"/>
                      <a:pt x="625869" y="5722"/>
                      <a:pt x="625100" y="5722"/>
                    </a:cubicBezTo>
                    <a:cubicBezTo>
                      <a:pt x="618950" y="4953"/>
                      <a:pt x="612030" y="3416"/>
                      <a:pt x="606648" y="6491"/>
                    </a:cubicBezTo>
                    <a:cubicBezTo>
                      <a:pt x="605111" y="7260"/>
                      <a:pt x="602804" y="6491"/>
                      <a:pt x="601266" y="7260"/>
                    </a:cubicBezTo>
                    <a:cubicBezTo>
                      <a:pt x="599729" y="8029"/>
                      <a:pt x="600498" y="11873"/>
                      <a:pt x="598960" y="12642"/>
                    </a:cubicBezTo>
                    <a:cubicBezTo>
                      <a:pt x="596653" y="14948"/>
                      <a:pt x="595116" y="19561"/>
                      <a:pt x="592809" y="21099"/>
                    </a:cubicBezTo>
                    <a:cubicBezTo>
                      <a:pt x="592809" y="21099"/>
                      <a:pt x="592809" y="22636"/>
                      <a:pt x="592040" y="23405"/>
                    </a:cubicBezTo>
                    <a:cubicBezTo>
                      <a:pt x="591272" y="24174"/>
                      <a:pt x="589734" y="27250"/>
                      <a:pt x="588965" y="28018"/>
                    </a:cubicBezTo>
                    <a:cubicBezTo>
                      <a:pt x="585890" y="31094"/>
                      <a:pt x="582046" y="34169"/>
                      <a:pt x="578201" y="36476"/>
                    </a:cubicBezTo>
                    <a:cubicBezTo>
                      <a:pt x="576664" y="37244"/>
                      <a:pt x="577433" y="38013"/>
                      <a:pt x="575895" y="39551"/>
                    </a:cubicBezTo>
                    <a:cubicBezTo>
                      <a:pt x="574357" y="41857"/>
                      <a:pt x="571282" y="42626"/>
                      <a:pt x="568975" y="44164"/>
                    </a:cubicBezTo>
                    <a:cubicBezTo>
                      <a:pt x="567438" y="45702"/>
                      <a:pt x="565900" y="47239"/>
                      <a:pt x="564362" y="48777"/>
                    </a:cubicBezTo>
                    <a:cubicBezTo>
                      <a:pt x="562825" y="50315"/>
                      <a:pt x="560518" y="50315"/>
                      <a:pt x="558981" y="51083"/>
                    </a:cubicBezTo>
                    <a:cubicBezTo>
                      <a:pt x="558212" y="51083"/>
                      <a:pt x="558212" y="51852"/>
                      <a:pt x="557443" y="52621"/>
                    </a:cubicBezTo>
                    <a:cubicBezTo>
                      <a:pt x="554368" y="54928"/>
                      <a:pt x="555136" y="53390"/>
                      <a:pt x="552061" y="54928"/>
                    </a:cubicBezTo>
                    <a:cubicBezTo>
                      <a:pt x="548217" y="55697"/>
                      <a:pt x="544373" y="58003"/>
                      <a:pt x="541297" y="59541"/>
                    </a:cubicBezTo>
                    <a:cubicBezTo>
                      <a:pt x="541297" y="59541"/>
                      <a:pt x="533609" y="60309"/>
                      <a:pt x="532840" y="61078"/>
                    </a:cubicBezTo>
                    <a:cubicBezTo>
                      <a:pt x="530534" y="61847"/>
                      <a:pt x="527458" y="60309"/>
                      <a:pt x="525152" y="61078"/>
                    </a:cubicBezTo>
                    <a:cubicBezTo>
                      <a:pt x="519001" y="62616"/>
                      <a:pt x="512082" y="62616"/>
                      <a:pt x="505931" y="63385"/>
                    </a:cubicBezTo>
                    <a:cubicBezTo>
                      <a:pt x="502856" y="63385"/>
                      <a:pt x="500549" y="64922"/>
                      <a:pt x="497474" y="64922"/>
                    </a:cubicBezTo>
                    <a:cubicBezTo>
                      <a:pt x="493630" y="64922"/>
                      <a:pt x="489017" y="64922"/>
                      <a:pt x="485173" y="65691"/>
                    </a:cubicBezTo>
                    <a:cubicBezTo>
                      <a:pt x="479791" y="66460"/>
                      <a:pt x="465952" y="67229"/>
                      <a:pt x="462107" y="69535"/>
                    </a:cubicBezTo>
                    <a:cubicBezTo>
                      <a:pt x="461339" y="70304"/>
                      <a:pt x="459801" y="71842"/>
                      <a:pt x="459032" y="72611"/>
                    </a:cubicBezTo>
                    <a:cubicBezTo>
                      <a:pt x="455957" y="74148"/>
                      <a:pt x="445962" y="73380"/>
                      <a:pt x="442118" y="73380"/>
                    </a:cubicBezTo>
                    <a:cubicBezTo>
                      <a:pt x="441349" y="73380"/>
                      <a:pt x="439811" y="74148"/>
                      <a:pt x="439042" y="74148"/>
                    </a:cubicBezTo>
                    <a:cubicBezTo>
                      <a:pt x="437505" y="74148"/>
                      <a:pt x="418284" y="72611"/>
                      <a:pt x="417515" y="73380"/>
                    </a:cubicBezTo>
                    <a:cubicBezTo>
                      <a:pt x="416746" y="74148"/>
                      <a:pt x="412133" y="75686"/>
                      <a:pt x="410596" y="75686"/>
                    </a:cubicBezTo>
                    <a:cubicBezTo>
                      <a:pt x="402138" y="77224"/>
                      <a:pt x="391375" y="73380"/>
                      <a:pt x="385224" y="80299"/>
                    </a:cubicBezTo>
                    <a:lnTo>
                      <a:pt x="383686" y="82606"/>
                    </a:lnTo>
                    <a:cubicBezTo>
                      <a:pt x="381380" y="83374"/>
                      <a:pt x="375998" y="86450"/>
                      <a:pt x="373692" y="88756"/>
                    </a:cubicBezTo>
                    <a:cubicBezTo>
                      <a:pt x="373692" y="88756"/>
                      <a:pt x="372154" y="88756"/>
                      <a:pt x="371385" y="88756"/>
                    </a:cubicBezTo>
                    <a:cubicBezTo>
                      <a:pt x="370616" y="88756"/>
                      <a:pt x="371385" y="89525"/>
                      <a:pt x="370616" y="90294"/>
                    </a:cubicBezTo>
                    <a:cubicBezTo>
                      <a:pt x="369847" y="91063"/>
                      <a:pt x="362928" y="91832"/>
                      <a:pt x="362159" y="92600"/>
                    </a:cubicBezTo>
                    <a:cubicBezTo>
                      <a:pt x="361390" y="93369"/>
                      <a:pt x="359084" y="94138"/>
                      <a:pt x="357546" y="94907"/>
                    </a:cubicBezTo>
                    <a:cubicBezTo>
                      <a:pt x="357546" y="94907"/>
                      <a:pt x="356008" y="94907"/>
                      <a:pt x="355240" y="94907"/>
                    </a:cubicBezTo>
                    <a:cubicBezTo>
                      <a:pt x="351395" y="98751"/>
                      <a:pt x="342938" y="97214"/>
                      <a:pt x="338325" y="96445"/>
                    </a:cubicBezTo>
                    <a:cubicBezTo>
                      <a:pt x="336788" y="96445"/>
                      <a:pt x="327562" y="95676"/>
                      <a:pt x="326793" y="95676"/>
                    </a:cubicBezTo>
                    <a:cubicBezTo>
                      <a:pt x="326793" y="95676"/>
                      <a:pt x="325255" y="94138"/>
                      <a:pt x="324486" y="94138"/>
                    </a:cubicBezTo>
                    <a:cubicBezTo>
                      <a:pt x="323717" y="94138"/>
                      <a:pt x="322949" y="94138"/>
                      <a:pt x="322180" y="94138"/>
                    </a:cubicBezTo>
                    <a:cubicBezTo>
                      <a:pt x="321411" y="94138"/>
                      <a:pt x="320642" y="91832"/>
                      <a:pt x="319104" y="91832"/>
                    </a:cubicBezTo>
                    <a:cubicBezTo>
                      <a:pt x="317567" y="91832"/>
                      <a:pt x="315260" y="91832"/>
                      <a:pt x="314491" y="90294"/>
                    </a:cubicBezTo>
                    <a:cubicBezTo>
                      <a:pt x="310647" y="86450"/>
                      <a:pt x="306034" y="82606"/>
                      <a:pt x="301421" y="78762"/>
                    </a:cubicBezTo>
                    <a:cubicBezTo>
                      <a:pt x="299884" y="77224"/>
                      <a:pt x="298346" y="73380"/>
                      <a:pt x="296039" y="72611"/>
                    </a:cubicBezTo>
                    <a:cubicBezTo>
                      <a:pt x="295271" y="71842"/>
                      <a:pt x="293733" y="71073"/>
                      <a:pt x="292964" y="70304"/>
                    </a:cubicBezTo>
                    <a:cubicBezTo>
                      <a:pt x="292195" y="69535"/>
                      <a:pt x="288351" y="64922"/>
                      <a:pt x="288351" y="64153"/>
                    </a:cubicBezTo>
                    <a:cubicBezTo>
                      <a:pt x="286044" y="62616"/>
                      <a:pt x="283738" y="61847"/>
                      <a:pt x="282200" y="59541"/>
                    </a:cubicBezTo>
                    <a:cubicBezTo>
                      <a:pt x="281432" y="58772"/>
                      <a:pt x="276819" y="51852"/>
                      <a:pt x="276050" y="51083"/>
                    </a:cubicBezTo>
                    <a:cubicBezTo>
                      <a:pt x="275281" y="48777"/>
                      <a:pt x="274512" y="47239"/>
                      <a:pt x="273743" y="44933"/>
                    </a:cubicBezTo>
                    <a:cubicBezTo>
                      <a:pt x="273743" y="44164"/>
                      <a:pt x="272205" y="44164"/>
                      <a:pt x="272205" y="43395"/>
                    </a:cubicBezTo>
                    <a:cubicBezTo>
                      <a:pt x="272205" y="43395"/>
                      <a:pt x="272205" y="42626"/>
                      <a:pt x="272205" y="42626"/>
                    </a:cubicBezTo>
                    <a:cubicBezTo>
                      <a:pt x="271437" y="41857"/>
                      <a:pt x="269899" y="41857"/>
                      <a:pt x="269130" y="41088"/>
                    </a:cubicBezTo>
                    <a:cubicBezTo>
                      <a:pt x="269130" y="41088"/>
                      <a:pt x="269130" y="40320"/>
                      <a:pt x="268361" y="40320"/>
                    </a:cubicBezTo>
                    <a:cubicBezTo>
                      <a:pt x="264517" y="38013"/>
                      <a:pt x="259904" y="35707"/>
                      <a:pt x="255291" y="34169"/>
                    </a:cubicBezTo>
                    <a:cubicBezTo>
                      <a:pt x="248372" y="31863"/>
                      <a:pt x="241452" y="40320"/>
                      <a:pt x="235301" y="43395"/>
                    </a:cubicBezTo>
                    <a:cubicBezTo>
                      <a:pt x="232226" y="44933"/>
                      <a:pt x="227613" y="44933"/>
                      <a:pt x="224538" y="46470"/>
                    </a:cubicBezTo>
                    <a:cubicBezTo>
                      <a:pt x="223000" y="47239"/>
                      <a:pt x="219156" y="52621"/>
                      <a:pt x="218387" y="54928"/>
                    </a:cubicBezTo>
                    <a:cubicBezTo>
                      <a:pt x="217618" y="55697"/>
                      <a:pt x="218387" y="54928"/>
                      <a:pt x="216849" y="55697"/>
                    </a:cubicBezTo>
                    <a:cubicBezTo>
                      <a:pt x="216081" y="56465"/>
                      <a:pt x="212236" y="60309"/>
                      <a:pt x="210699" y="61847"/>
                    </a:cubicBezTo>
                    <a:cubicBezTo>
                      <a:pt x="209161" y="62616"/>
                      <a:pt x="205317" y="64922"/>
                      <a:pt x="204548" y="66460"/>
                    </a:cubicBezTo>
                    <a:cubicBezTo>
                      <a:pt x="203779" y="68767"/>
                      <a:pt x="203010" y="71842"/>
                      <a:pt x="202242" y="74917"/>
                    </a:cubicBezTo>
                    <a:cubicBezTo>
                      <a:pt x="200704" y="79530"/>
                      <a:pt x="204548" y="96445"/>
                      <a:pt x="203010" y="97982"/>
                    </a:cubicBezTo>
                    <a:cubicBezTo>
                      <a:pt x="202242" y="98751"/>
                      <a:pt x="198397" y="101827"/>
                      <a:pt x="197629" y="102595"/>
                    </a:cubicBezTo>
                    <a:cubicBezTo>
                      <a:pt x="196860" y="103364"/>
                      <a:pt x="196091" y="105671"/>
                      <a:pt x="194553" y="105671"/>
                    </a:cubicBezTo>
                    <a:cubicBezTo>
                      <a:pt x="193016" y="106439"/>
                      <a:pt x="190709" y="107208"/>
                      <a:pt x="188403" y="107977"/>
                    </a:cubicBezTo>
                    <a:cubicBezTo>
                      <a:pt x="186865" y="108746"/>
                      <a:pt x="186865" y="110284"/>
                      <a:pt x="185327" y="111052"/>
                    </a:cubicBezTo>
                    <a:cubicBezTo>
                      <a:pt x="184558" y="111821"/>
                      <a:pt x="183021" y="111821"/>
                      <a:pt x="182252" y="113359"/>
                    </a:cubicBezTo>
                    <a:cubicBezTo>
                      <a:pt x="182252" y="113359"/>
                      <a:pt x="182252" y="114128"/>
                      <a:pt x="182252" y="114128"/>
                    </a:cubicBezTo>
                    <a:cubicBezTo>
                      <a:pt x="181483" y="114897"/>
                      <a:pt x="179945" y="114897"/>
                      <a:pt x="179177" y="114897"/>
                    </a:cubicBezTo>
                    <a:cubicBezTo>
                      <a:pt x="176101" y="116434"/>
                      <a:pt x="171488" y="119510"/>
                      <a:pt x="169182" y="122585"/>
                    </a:cubicBezTo>
                    <a:cubicBezTo>
                      <a:pt x="168413" y="124123"/>
                      <a:pt x="168413" y="126429"/>
                      <a:pt x="167644" y="128736"/>
                    </a:cubicBezTo>
                    <a:cubicBezTo>
                      <a:pt x="166875" y="130273"/>
                      <a:pt x="166106" y="130273"/>
                      <a:pt x="165338" y="131811"/>
                    </a:cubicBezTo>
                    <a:cubicBezTo>
                      <a:pt x="164569" y="134117"/>
                      <a:pt x="163800" y="137962"/>
                      <a:pt x="162262" y="140268"/>
                    </a:cubicBezTo>
                    <a:cubicBezTo>
                      <a:pt x="160725" y="143344"/>
                      <a:pt x="164569" y="149494"/>
                      <a:pt x="163031" y="152569"/>
                    </a:cubicBezTo>
                    <a:cubicBezTo>
                      <a:pt x="163031" y="153338"/>
                      <a:pt x="162262" y="154876"/>
                      <a:pt x="161493" y="155645"/>
                    </a:cubicBezTo>
                    <a:cubicBezTo>
                      <a:pt x="159956" y="159489"/>
                      <a:pt x="161493" y="155645"/>
                      <a:pt x="160725" y="156414"/>
                    </a:cubicBezTo>
                    <a:cubicBezTo>
                      <a:pt x="159956" y="157182"/>
                      <a:pt x="159956" y="161027"/>
                      <a:pt x="159187" y="161796"/>
                    </a:cubicBezTo>
                    <a:cubicBezTo>
                      <a:pt x="158418" y="162564"/>
                      <a:pt x="156880" y="162564"/>
                      <a:pt x="156112" y="162564"/>
                    </a:cubicBezTo>
                    <a:cubicBezTo>
                      <a:pt x="152267" y="164102"/>
                      <a:pt x="149192" y="166409"/>
                      <a:pt x="145348" y="167946"/>
                    </a:cubicBezTo>
                    <a:cubicBezTo>
                      <a:pt x="143041" y="168715"/>
                      <a:pt x="139966" y="167946"/>
                      <a:pt x="136891" y="168715"/>
                    </a:cubicBezTo>
                    <a:cubicBezTo>
                      <a:pt x="136122" y="168715"/>
                      <a:pt x="133815" y="170253"/>
                      <a:pt x="132278" y="170253"/>
                    </a:cubicBezTo>
                    <a:cubicBezTo>
                      <a:pt x="130740" y="170253"/>
                      <a:pt x="129202" y="170253"/>
                      <a:pt x="127665" y="170253"/>
                    </a:cubicBezTo>
                    <a:cubicBezTo>
                      <a:pt x="126127" y="171022"/>
                      <a:pt x="123821" y="171790"/>
                      <a:pt x="123052" y="172559"/>
                    </a:cubicBezTo>
                    <a:cubicBezTo>
                      <a:pt x="122283" y="172559"/>
                      <a:pt x="121514" y="172559"/>
                      <a:pt x="120745" y="172559"/>
                    </a:cubicBezTo>
                    <a:cubicBezTo>
                      <a:pt x="119208" y="173328"/>
                      <a:pt x="107675" y="181016"/>
                      <a:pt x="106906" y="182554"/>
                    </a:cubicBezTo>
                    <a:cubicBezTo>
                      <a:pt x="106137" y="184861"/>
                      <a:pt x="106137" y="187936"/>
                      <a:pt x="104600" y="189474"/>
                    </a:cubicBezTo>
                    <a:cubicBezTo>
                      <a:pt x="103831" y="191011"/>
                      <a:pt x="102293" y="192549"/>
                      <a:pt x="101524" y="194087"/>
                    </a:cubicBezTo>
                    <a:cubicBezTo>
                      <a:pt x="101524" y="194855"/>
                      <a:pt x="101524" y="194855"/>
                      <a:pt x="101524" y="195624"/>
                    </a:cubicBezTo>
                    <a:cubicBezTo>
                      <a:pt x="100755" y="197162"/>
                      <a:pt x="93836" y="202544"/>
                      <a:pt x="93067" y="204081"/>
                    </a:cubicBezTo>
                    <a:cubicBezTo>
                      <a:pt x="93067" y="204850"/>
                      <a:pt x="93067" y="205619"/>
                      <a:pt x="92298" y="206388"/>
                    </a:cubicBezTo>
                    <a:cubicBezTo>
                      <a:pt x="91529" y="207926"/>
                      <a:pt x="89992" y="208694"/>
                      <a:pt x="89223" y="210232"/>
                    </a:cubicBezTo>
                    <a:cubicBezTo>
                      <a:pt x="89223" y="210232"/>
                      <a:pt x="89223" y="211770"/>
                      <a:pt x="88454" y="212539"/>
                    </a:cubicBezTo>
                    <a:cubicBezTo>
                      <a:pt x="88454" y="213307"/>
                      <a:pt x="85379" y="214076"/>
                      <a:pt x="85379" y="214076"/>
                    </a:cubicBezTo>
                    <a:cubicBezTo>
                      <a:pt x="85379" y="214076"/>
                      <a:pt x="85379" y="214845"/>
                      <a:pt x="84610" y="214845"/>
                    </a:cubicBezTo>
                    <a:cubicBezTo>
                      <a:pt x="83841" y="215614"/>
                      <a:pt x="83072" y="214845"/>
                      <a:pt x="81535" y="215614"/>
                    </a:cubicBezTo>
                    <a:cubicBezTo>
                      <a:pt x="76153" y="218689"/>
                      <a:pt x="68464" y="223302"/>
                      <a:pt x="63083" y="224071"/>
                    </a:cubicBezTo>
                    <a:cubicBezTo>
                      <a:pt x="60007" y="224840"/>
                      <a:pt x="57701" y="223302"/>
                      <a:pt x="54625" y="223302"/>
                    </a:cubicBezTo>
                    <a:cubicBezTo>
                      <a:pt x="50012" y="223302"/>
                      <a:pt x="43093" y="222533"/>
                      <a:pt x="39249" y="220996"/>
                    </a:cubicBezTo>
                    <a:cubicBezTo>
                      <a:pt x="38480" y="220996"/>
                      <a:pt x="38480" y="221764"/>
                      <a:pt x="37711" y="221764"/>
                    </a:cubicBezTo>
                    <a:cubicBezTo>
                      <a:pt x="41555" y="221764"/>
                      <a:pt x="5420" y="251749"/>
                      <a:pt x="6189" y="251749"/>
                    </a:cubicBezTo>
                    <a:lnTo>
                      <a:pt x="6189" y="251749"/>
                    </a:lnTo>
                    <a:close/>
                    <a:moveTo>
                      <a:pt x="561287" y="693829"/>
                    </a:moveTo>
                    <a:cubicBezTo>
                      <a:pt x="559749" y="693829"/>
                      <a:pt x="547448" y="692291"/>
                      <a:pt x="547448" y="691522"/>
                    </a:cubicBezTo>
                    <a:cubicBezTo>
                      <a:pt x="547448" y="691522"/>
                      <a:pt x="547448" y="691522"/>
                      <a:pt x="547448" y="690753"/>
                    </a:cubicBezTo>
                    <a:cubicBezTo>
                      <a:pt x="547448" y="690753"/>
                      <a:pt x="545910" y="690753"/>
                      <a:pt x="545910" y="690753"/>
                    </a:cubicBezTo>
                    <a:cubicBezTo>
                      <a:pt x="545910" y="690753"/>
                      <a:pt x="545142" y="689985"/>
                      <a:pt x="544373" y="689216"/>
                    </a:cubicBezTo>
                    <a:cubicBezTo>
                      <a:pt x="542835" y="687678"/>
                      <a:pt x="540529" y="684603"/>
                      <a:pt x="538991" y="682296"/>
                    </a:cubicBezTo>
                    <a:cubicBezTo>
                      <a:pt x="538222" y="681527"/>
                      <a:pt x="538222" y="680759"/>
                      <a:pt x="538222" y="679990"/>
                    </a:cubicBezTo>
                    <a:cubicBezTo>
                      <a:pt x="538222" y="679221"/>
                      <a:pt x="536684" y="678452"/>
                      <a:pt x="536684" y="677683"/>
                    </a:cubicBezTo>
                    <a:cubicBezTo>
                      <a:pt x="535916" y="676146"/>
                      <a:pt x="535916" y="675377"/>
                      <a:pt x="534378" y="673839"/>
                    </a:cubicBezTo>
                    <a:cubicBezTo>
                      <a:pt x="534378" y="673070"/>
                      <a:pt x="533609" y="672302"/>
                      <a:pt x="533609" y="671532"/>
                    </a:cubicBezTo>
                    <a:cubicBezTo>
                      <a:pt x="532840" y="669995"/>
                      <a:pt x="532071" y="669226"/>
                      <a:pt x="531303" y="667688"/>
                    </a:cubicBezTo>
                    <a:cubicBezTo>
                      <a:pt x="531303" y="666151"/>
                      <a:pt x="531303" y="663844"/>
                      <a:pt x="531303" y="661538"/>
                    </a:cubicBezTo>
                    <a:cubicBezTo>
                      <a:pt x="531303" y="660000"/>
                      <a:pt x="531303" y="653849"/>
                      <a:pt x="532071" y="653080"/>
                    </a:cubicBezTo>
                    <a:cubicBezTo>
                      <a:pt x="532071" y="652312"/>
                      <a:pt x="532071" y="653849"/>
                      <a:pt x="532840" y="652312"/>
                    </a:cubicBezTo>
                    <a:cubicBezTo>
                      <a:pt x="532840" y="652312"/>
                      <a:pt x="532840" y="652312"/>
                      <a:pt x="532840" y="651543"/>
                    </a:cubicBezTo>
                    <a:cubicBezTo>
                      <a:pt x="533609" y="650774"/>
                      <a:pt x="535147" y="650005"/>
                      <a:pt x="535916" y="649236"/>
                    </a:cubicBezTo>
                    <a:cubicBezTo>
                      <a:pt x="536684" y="648467"/>
                      <a:pt x="539760" y="646161"/>
                      <a:pt x="541297" y="646930"/>
                    </a:cubicBezTo>
                    <a:cubicBezTo>
                      <a:pt x="542066" y="647699"/>
                      <a:pt x="543604" y="647699"/>
                      <a:pt x="544373" y="648467"/>
                    </a:cubicBezTo>
                    <a:cubicBezTo>
                      <a:pt x="545910" y="649236"/>
                      <a:pt x="547448" y="649236"/>
                      <a:pt x="548986" y="649236"/>
                    </a:cubicBezTo>
                    <a:cubicBezTo>
                      <a:pt x="549755" y="649236"/>
                      <a:pt x="550523" y="650005"/>
                      <a:pt x="551292" y="650774"/>
                    </a:cubicBezTo>
                    <a:cubicBezTo>
                      <a:pt x="551292" y="650774"/>
                      <a:pt x="552061" y="650774"/>
                      <a:pt x="552061" y="650774"/>
                    </a:cubicBezTo>
                    <a:cubicBezTo>
                      <a:pt x="552830" y="650774"/>
                      <a:pt x="552061" y="651543"/>
                      <a:pt x="552830" y="652312"/>
                    </a:cubicBezTo>
                    <a:cubicBezTo>
                      <a:pt x="553599" y="653080"/>
                      <a:pt x="556674" y="653849"/>
                      <a:pt x="556674" y="655387"/>
                    </a:cubicBezTo>
                    <a:cubicBezTo>
                      <a:pt x="558212" y="659231"/>
                      <a:pt x="558212" y="663075"/>
                      <a:pt x="560518" y="666151"/>
                    </a:cubicBezTo>
                    <a:cubicBezTo>
                      <a:pt x="561287" y="666920"/>
                      <a:pt x="564362" y="668457"/>
                      <a:pt x="565131" y="669226"/>
                    </a:cubicBezTo>
                    <a:cubicBezTo>
                      <a:pt x="565900" y="669995"/>
                      <a:pt x="567438" y="671532"/>
                      <a:pt x="568207" y="672302"/>
                    </a:cubicBezTo>
                    <a:cubicBezTo>
                      <a:pt x="569744" y="673839"/>
                      <a:pt x="570513" y="681527"/>
                      <a:pt x="571282" y="683834"/>
                    </a:cubicBezTo>
                    <a:cubicBezTo>
                      <a:pt x="571282" y="684603"/>
                      <a:pt x="571282" y="686140"/>
                      <a:pt x="570513" y="686909"/>
                    </a:cubicBezTo>
                    <a:cubicBezTo>
                      <a:pt x="569744" y="688447"/>
                      <a:pt x="571282" y="691522"/>
                      <a:pt x="569744" y="692291"/>
                    </a:cubicBezTo>
                    <a:cubicBezTo>
                      <a:pt x="567438" y="693829"/>
                      <a:pt x="564362" y="693829"/>
                      <a:pt x="561287" y="693829"/>
                    </a:cubicBezTo>
                    <a:lnTo>
                      <a:pt x="561287" y="693829"/>
                    </a:lnTo>
                    <a:close/>
                    <a:moveTo>
                      <a:pt x="787324" y="193318"/>
                    </a:moveTo>
                    <a:cubicBezTo>
                      <a:pt x="785787" y="194855"/>
                      <a:pt x="783480" y="194087"/>
                      <a:pt x="781174" y="194087"/>
                    </a:cubicBezTo>
                    <a:cubicBezTo>
                      <a:pt x="779636" y="194087"/>
                      <a:pt x="776561" y="194855"/>
                      <a:pt x="775023" y="194855"/>
                    </a:cubicBezTo>
                    <a:cubicBezTo>
                      <a:pt x="770410" y="192549"/>
                      <a:pt x="765797" y="187936"/>
                      <a:pt x="768103" y="182554"/>
                    </a:cubicBezTo>
                    <a:cubicBezTo>
                      <a:pt x="768872" y="180247"/>
                      <a:pt x="768103" y="179479"/>
                      <a:pt x="770410" y="177172"/>
                    </a:cubicBezTo>
                    <a:cubicBezTo>
                      <a:pt x="771948" y="175634"/>
                      <a:pt x="778098" y="175634"/>
                      <a:pt x="780405" y="174097"/>
                    </a:cubicBezTo>
                    <a:cubicBezTo>
                      <a:pt x="782711" y="173328"/>
                      <a:pt x="779636" y="174097"/>
                      <a:pt x="781174" y="173328"/>
                    </a:cubicBezTo>
                    <a:cubicBezTo>
                      <a:pt x="781174" y="173328"/>
                      <a:pt x="790400" y="170253"/>
                      <a:pt x="791169" y="171022"/>
                    </a:cubicBezTo>
                    <a:cubicBezTo>
                      <a:pt x="791937" y="171790"/>
                      <a:pt x="791937" y="173328"/>
                      <a:pt x="791937" y="174097"/>
                    </a:cubicBezTo>
                    <a:cubicBezTo>
                      <a:pt x="791937" y="174866"/>
                      <a:pt x="792706" y="175634"/>
                      <a:pt x="793475" y="176403"/>
                    </a:cubicBezTo>
                    <a:cubicBezTo>
                      <a:pt x="793475" y="179479"/>
                      <a:pt x="790400" y="190242"/>
                      <a:pt x="787324" y="193318"/>
                    </a:cubicBezTo>
                    <a:lnTo>
                      <a:pt x="787324" y="193318"/>
                    </a:lnTo>
                    <a:close/>
                  </a:path>
                </a:pathLst>
              </a:custGeom>
              <a:solidFill>
                <a:srgbClr val="E0E0E0"/>
              </a:solidFill>
              <a:ln w="7683" cap="flat">
                <a:noFill/>
                <a:prstDash val="solid"/>
                <a:miter/>
              </a:ln>
            </p:spPr>
            <p:txBody>
              <a:bodyPr rtlCol="0" anchor="ctr"/>
              <a:lstStyle/>
              <a:p>
                <a:pPr defTabSz="685800">
                  <a:defRPr/>
                </a:pPr>
                <a:endParaRPr lang="en-GB" sz="753">
                  <a:solidFill>
                    <a:srgbClr val="000000"/>
                  </a:solidFill>
                  <a:latin typeface="Arial"/>
                </a:endParaRPr>
              </a:p>
            </p:txBody>
          </p:sp>
          <p:sp>
            <p:nvSpPr>
              <p:cNvPr id="381" name="Forma libre: forma 224">
                <a:extLst>
                  <a:ext uri="{FF2B5EF4-FFF2-40B4-BE49-F238E27FC236}">
                    <a16:creationId xmlns:a16="http://schemas.microsoft.com/office/drawing/2014/main" id="{CD0D5E87-149D-4583-88FA-1E11F8B0E795}"/>
                  </a:ext>
                </a:extLst>
              </p:cNvPr>
              <p:cNvSpPr/>
              <p:nvPr/>
            </p:nvSpPr>
            <p:spPr>
              <a:xfrm>
                <a:off x="765204" y="2461982"/>
                <a:ext cx="319102" cy="248191"/>
              </a:xfrm>
              <a:custGeom>
                <a:avLst/>
                <a:gdLst>
                  <a:gd name="connsiteX0" fmla="*/ 6189 w 691950"/>
                  <a:gd name="connsiteY0" fmla="*/ 534535 h 538183"/>
                  <a:gd name="connsiteX1" fmla="*/ 4651 w 691950"/>
                  <a:gd name="connsiteY1" fmla="*/ 21723 h 538183"/>
                  <a:gd name="connsiteX2" fmla="*/ 79228 w 691950"/>
                  <a:gd name="connsiteY2" fmla="*/ 20185 h 538183"/>
                  <a:gd name="connsiteX3" fmla="*/ 84610 w 691950"/>
                  <a:gd name="connsiteY3" fmla="*/ 25567 h 538183"/>
                  <a:gd name="connsiteX4" fmla="*/ 88454 w 691950"/>
                  <a:gd name="connsiteY4" fmla="*/ 29411 h 538183"/>
                  <a:gd name="connsiteX5" fmla="*/ 93836 w 691950"/>
                  <a:gd name="connsiteY5" fmla="*/ 29411 h 538183"/>
                  <a:gd name="connsiteX6" fmla="*/ 133047 w 691950"/>
                  <a:gd name="connsiteY6" fmla="*/ 27873 h 538183"/>
                  <a:gd name="connsiteX7" fmla="*/ 145348 w 691950"/>
                  <a:gd name="connsiteY7" fmla="*/ 22491 h 538183"/>
                  <a:gd name="connsiteX8" fmla="*/ 195322 w 691950"/>
                  <a:gd name="connsiteY8" fmla="*/ 18647 h 538183"/>
                  <a:gd name="connsiteX9" fmla="*/ 242990 w 691950"/>
                  <a:gd name="connsiteY9" fmla="*/ 6346 h 538183"/>
                  <a:gd name="connsiteX10" fmla="*/ 249909 w 691950"/>
                  <a:gd name="connsiteY10" fmla="*/ 4808 h 538183"/>
                  <a:gd name="connsiteX11" fmla="*/ 276050 w 691950"/>
                  <a:gd name="connsiteY11" fmla="*/ 15572 h 538183"/>
                  <a:gd name="connsiteX12" fmla="*/ 327562 w 691950"/>
                  <a:gd name="connsiteY12" fmla="*/ 30180 h 538183"/>
                  <a:gd name="connsiteX13" fmla="*/ 336019 w 691950"/>
                  <a:gd name="connsiteY13" fmla="*/ 69390 h 538183"/>
                  <a:gd name="connsiteX14" fmla="*/ 379842 w 691950"/>
                  <a:gd name="connsiteY14" fmla="*/ 60933 h 538183"/>
                  <a:gd name="connsiteX15" fmla="*/ 405983 w 691950"/>
                  <a:gd name="connsiteY15" fmla="*/ 60933 h 538183"/>
                  <a:gd name="connsiteX16" fmla="*/ 415209 w 691950"/>
                  <a:gd name="connsiteY16" fmla="*/ 60933 h 538183"/>
                  <a:gd name="connsiteX17" fmla="*/ 424435 w 691950"/>
                  <a:gd name="connsiteY17" fmla="*/ 67853 h 538183"/>
                  <a:gd name="connsiteX18" fmla="*/ 424435 w 691950"/>
                  <a:gd name="connsiteY18" fmla="*/ 76310 h 538183"/>
                  <a:gd name="connsiteX19" fmla="*/ 436736 w 691950"/>
                  <a:gd name="connsiteY19" fmla="*/ 85536 h 538183"/>
                  <a:gd name="connsiteX20" fmla="*/ 447500 w 691950"/>
                  <a:gd name="connsiteY20" fmla="*/ 100144 h 538183"/>
                  <a:gd name="connsiteX21" fmla="*/ 447500 w 691950"/>
                  <a:gd name="connsiteY21" fmla="*/ 103219 h 538183"/>
                  <a:gd name="connsiteX22" fmla="*/ 452881 w 691950"/>
                  <a:gd name="connsiteY22" fmla="*/ 104757 h 538183"/>
                  <a:gd name="connsiteX23" fmla="*/ 454419 w 691950"/>
                  <a:gd name="connsiteY23" fmla="*/ 110138 h 538183"/>
                  <a:gd name="connsiteX24" fmla="*/ 461339 w 691950"/>
                  <a:gd name="connsiteY24" fmla="*/ 115520 h 538183"/>
                  <a:gd name="connsiteX25" fmla="*/ 470565 w 691950"/>
                  <a:gd name="connsiteY25" fmla="*/ 118596 h 538183"/>
                  <a:gd name="connsiteX26" fmla="*/ 479022 w 691950"/>
                  <a:gd name="connsiteY26" fmla="*/ 125515 h 538183"/>
                  <a:gd name="connsiteX27" fmla="*/ 495167 w 691950"/>
                  <a:gd name="connsiteY27" fmla="*/ 130897 h 538183"/>
                  <a:gd name="connsiteX28" fmla="*/ 500549 w 691950"/>
                  <a:gd name="connsiteY28" fmla="*/ 145505 h 538183"/>
                  <a:gd name="connsiteX29" fmla="*/ 461339 w 691950"/>
                  <a:gd name="connsiteY29" fmla="*/ 137048 h 538183"/>
                  <a:gd name="connsiteX30" fmla="*/ 440580 w 691950"/>
                  <a:gd name="connsiteY30" fmla="*/ 140123 h 538183"/>
                  <a:gd name="connsiteX31" fmla="*/ 428279 w 691950"/>
                  <a:gd name="connsiteY31" fmla="*/ 143198 h 538183"/>
                  <a:gd name="connsiteX32" fmla="*/ 456726 w 691950"/>
                  <a:gd name="connsiteY32" fmla="*/ 152424 h 538183"/>
                  <a:gd name="connsiteX33" fmla="*/ 456726 w 691950"/>
                  <a:gd name="connsiteY33" fmla="*/ 156268 h 538183"/>
                  <a:gd name="connsiteX34" fmla="*/ 459801 w 691950"/>
                  <a:gd name="connsiteY34" fmla="*/ 163188 h 538183"/>
                  <a:gd name="connsiteX35" fmla="*/ 455957 w 691950"/>
                  <a:gd name="connsiteY35" fmla="*/ 167032 h 538183"/>
                  <a:gd name="connsiteX36" fmla="*/ 465183 w 691950"/>
                  <a:gd name="connsiteY36" fmla="*/ 199323 h 538183"/>
                  <a:gd name="connsiteX37" fmla="*/ 473640 w 691950"/>
                  <a:gd name="connsiteY37" fmla="*/ 203167 h 538183"/>
                  <a:gd name="connsiteX38" fmla="*/ 480560 w 691950"/>
                  <a:gd name="connsiteY38" fmla="*/ 210087 h 538183"/>
                  <a:gd name="connsiteX39" fmla="*/ 495167 w 691950"/>
                  <a:gd name="connsiteY39" fmla="*/ 215469 h 538183"/>
                  <a:gd name="connsiteX40" fmla="*/ 514388 w 691950"/>
                  <a:gd name="connsiteY40" fmla="*/ 222388 h 538183"/>
                  <a:gd name="connsiteX41" fmla="*/ 518232 w 691950"/>
                  <a:gd name="connsiteY41" fmla="*/ 213931 h 538183"/>
                  <a:gd name="connsiteX42" fmla="*/ 505931 w 691950"/>
                  <a:gd name="connsiteY42" fmla="*/ 204705 h 538183"/>
                  <a:gd name="connsiteX43" fmla="*/ 492092 w 691950"/>
                  <a:gd name="connsiteY43" fmla="*/ 200861 h 538183"/>
                  <a:gd name="connsiteX44" fmla="*/ 486710 w 691950"/>
                  <a:gd name="connsiteY44" fmla="*/ 183178 h 538183"/>
                  <a:gd name="connsiteX45" fmla="*/ 509775 w 691950"/>
                  <a:gd name="connsiteY45" fmla="*/ 183178 h 538183"/>
                  <a:gd name="connsiteX46" fmla="*/ 546679 w 691950"/>
                  <a:gd name="connsiteY46" fmla="*/ 190097 h 538183"/>
                  <a:gd name="connsiteX47" fmla="*/ 564362 w 691950"/>
                  <a:gd name="connsiteY47" fmla="*/ 222388 h 538183"/>
                  <a:gd name="connsiteX48" fmla="*/ 576664 w 691950"/>
                  <a:gd name="connsiteY48" fmla="*/ 222388 h 538183"/>
                  <a:gd name="connsiteX49" fmla="*/ 582046 w 691950"/>
                  <a:gd name="connsiteY49" fmla="*/ 213931 h 538183"/>
                  <a:gd name="connsiteX50" fmla="*/ 564362 w 691950"/>
                  <a:gd name="connsiteY50" fmla="*/ 200092 h 538183"/>
                  <a:gd name="connsiteX51" fmla="*/ 560518 w 691950"/>
                  <a:gd name="connsiteY51" fmla="*/ 191635 h 538183"/>
                  <a:gd name="connsiteX52" fmla="*/ 560518 w 691950"/>
                  <a:gd name="connsiteY52" fmla="*/ 186253 h 538183"/>
                  <a:gd name="connsiteX53" fmla="*/ 583583 w 691950"/>
                  <a:gd name="connsiteY53" fmla="*/ 197017 h 538183"/>
                  <a:gd name="connsiteX54" fmla="*/ 590503 w 691950"/>
                  <a:gd name="connsiteY54" fmla="*/ 206243 h 538183"/>
                  <a:gd name="connsiteX55" fmla="*/ 611261 w 691950"/>
                  <a:gd name="connsiteY55" fmla="*/ 217006 h 538183"/>
                  <a:gd name="connsiteX56" fmla="*/ 622025 w 691950"/>
                  <a:gd name="connsiteY56" fmla="*/ 217006 h 538183"/>
                  <a:gd name="connsiteX57" fmla="*/ 625869 w 691950"/>
                  <a:gd name="connsiteY57" fmla="*/ 220851 h 538183"/>
                  <a:gd name="connsiteX58" fmla="*/ 631251 w 691950"/>
                  <a:gd name="connsiteY58" fmla="*/ 222388 h 538183"/>
                  <a:gd name="connsiteX59" fmla="*/ 631251 w 691950"/>
                  <a:gd name="connsiteY59" fmla="*/ 229308 h 538183"/>
                  <a:gd name="connsiteX60" fmla="*/ 648934 w 691950"/>
                  <a:gd name="connsiteY60" fmla="*/ 273131 h 538183"/>
                  <a:gd name="connsiteX61" fmla="*/ 669693 w 691950"/>
                  <a:gd name="connsiteY61" fmla="*/ 286970 h 538183"/>
                  <a:gd name="connsiteX62" fmla="*/ 673537 w 691950"/>
                  <a:gd name="connsiteY62" fmla="*/ 286970 h 538183"/>
                  <a:gd name="connsiteX63" fmla="*/ 682763 w 691950"/>
                  <a:gd name="connsiteY63" fmla="*/ 293890 h 538183"/>
                  <a:gd name="connsiteX64" fmla="*/ 691989 w 691950"/>
                  <a:gd name="connsiteY64" fmla="*/ 299272 h 538183"/>
                  <a:gd name="connsiteX65" fmla="*/ 681994 w 691950"/>
                  <a:gd name="connsiteY65" fmla="*/ 307729 h 538183"/>
                  <a:gd name="connsiteX66" fmla="*/ 666617 w 691950"/>
                  <a:gd name="connsiteY66" fmla="*/ 300041 h 538183"/>
                  <a:gd name="connsiteX67" fmla="*/ 663542 w 691950"/>
                  <a:gd name="connsiteY67" fmla="*/ 297734 h 538183"/>
                  <a:gd name="connsiteX68" fmla="*/ 648165 w 691950"/>
                  <a:gd name="connsiteY68" fmla="*/ 294659 h 538183"/>
                  <a:gd name="connsiteX69" fmla="*/ 641246 w 691950"/>
                  <a:gd name="connsiteY69" fmla="*/ 290046 h 538183"/>
                  <a:gd name="connsiteX70" fmla="*/ 635095 w 691950"/>
                  <a:gd name="connsiteY70" fmla="*/ 287739 h 538183"/>
                  <a:gd name="connsiteX71" fmla="*/ 620487 w 691950"/>
                  <a:gd name="connsiteY71" fmla="*/ 287739 h 538183"/>
                  <a:gd name="connsiteX72" fmla="*/ 602035 w 691950"/>
                  <a:gd name="connsiteY72" fmla="*/ 288508 h 538183"/>
                  <a:gd name="connsiteX73" fmla="*/ 596653 w 691950"/>
                  <a:gd name="connsiteY73" fmla="*/ 289277 h 538183"/>
                  <a:gd name="connsiteX74" fmla="*/ 594347 w 691950"/>
                  <a:gd name="connsiteY74" fmla="*/ 294659 h 538183"/>
                  <a:gd name="connsiteX75" fmla="*/ 588196 w 691950"/>
                  <a:gd name="connsiteY75" fmla="*/ 303116 h 538183"/>
                  <a:gd name="connsiteX76" fmla="*/ 587427 w 691950"/>
                  <a:gd name="connsiteY76" fmla="*/ 305422 h 538183"/>
                  <a:gd name="connsiteX77" fmla="*/ 584352 w 691950"/>
                  <a:gd name="connsiteY77" fmla="*/ 310035 h 538183"/>
                  <a:gd name="connsiteX78" fmla="*/ 573588 w 691950"/>
                  <a:gd name="connsiteY78" fmla="*/ 318493 h 538183"/>
                  <a:gd name="connsiteX79" fmla="*/ 571282 w 691950"/>
                  <a:gd name="connsiteY79" fmla="*/ 321568 h 538183"/>
                  <a:gd name="connsiteX80" fmla="*/ 564362 w 691950"/>
                  <a:gd name="connsiteY80" fmla="*/ 326181 h 538183"/>
                  <a:gd name="connsiteX81" fmla="*/ 559749 w 691950"/>
                  <a:gd name="connsiteY81" fmla="*/ 330794 h 538183"/>
                  <a:gd name="connsiteX82" fmla="*/ 554368 w 691950"/>
                  <a:gd name="connsiteY82" fmla="*/ 333100 h 538183"/>
                  <a:gd name="connsiteX83" fmla="*/ 552830 w 691950"/>
                  <a:gd name="connsiteY83" fmla="*/ 334638 h 538183"/>
                  <a:gd name="connsiteX84" fmla="*/ 547448 w 691950"/>
                  <a:gd name="connsiteY84" fmla="*/ 336945 h 538183"/>
                  <a:gd name="connsiteX85" fmla="*/ 536684 w 691950"/>
                  <a:gd name="connsiteY85" fmla="*/ 341558 h 538183"/>
                  <a:gd name="connsiteX86" fmla="*/ 528227 w 691950"/>
                  <a:gd name="connsiteY86" fmla="*/ 343095 h 538183"/>
                  <a:gd name="connsiteX87" fmla="*/ 520539 w 691950"/>
                  <a:gd name="connsiteY87" fmla="*/ 343095 h 538183"/>
                  <a:gd name="connsiteX88" fmla="*/ 501318 w 691950"/>
                  <a:gd name="connsiteY88" fmla="*/ 345402 h 538183"/>
                  <a:gd name="connsiteX89" fmla="*/ 492861 w 691950"/>
                  <a:gd name="connsiteY89" fmla="*/ 346939 h 538183"/>
                  <a:gd name="connsiteX90" fmla="*/ 480560 w 691950"/>
                  <a:gd name="connsiteY90" fmla="*/ 347708 h 538183"/>
                  <a:gd name="connsiteX91" fmla="*/ 457495 w 691950"/>
                  <a:gd name="connsiteY91" fmla="*/ 351552 h 538183"/>
                  <a:gd name="connsiteX92" fmla="*/ 454419 w 691950"/>
                  <a:gd name="connsiteY92" fmla="*/ 354628 h 538183"/>
                  <a:gd name="connsiteX93" fmla="*/ 437505 w 691950"/>
                  <a:gd name="connsiteY93" fmla="*/ 355396 h 538183"/>
                  <a:gd name="connsiteX94" fmla="*/ 434429 w 691950"/>
                  <a:gd name="connsiteY94" fmla="*/ 356165 h 538183"/>
                  <a:gd name="connsiteX95" fmla="*/ 412902 w 691950"/>
                  <a:gd name="connsiteY95" fmla="*/ 355396 h 538183"/>
                  <a:gd name="connsiteX96" fmla="*/ 405983 w 691950"/>
                  <a:gd name="connsiteY96" fmla="*/ 357703 h 538183"/>
                  <a:gd name="connsiteX97" fmla="*/ 380611 w 691950"/>
                  <a:gd name="connsiteY97" fmla="*/ 362316 h 538183"/>
                  <a:gd name="connsiteX98" fmla="*/ 379073 w 691950"/>
                  <a:gd name="connsiteY98" fmla="*/ 364623 h 538183"/>
                  <a:gd name="connsiteX99" fmla="*/ 369079 w 691950"/>
                  <a:gd name="connsiteY99" fmla="*/ 370773 h 538183"/>
                  <a:gd name="connsiteX100" fmla="*/ 366772 w 691950"/>
                  <a:gd name="connsiteY100" fmla="*/ 370773 h 538183"/>
                  <a:gd name="connsiteX101" fmla="*/ 366003 w 691950"/>
                  <a:gd name="connsiteY101" fmla="*/ 372311 h 538183"/>
                  <a:gd name="connsiteX102" fmla="*/ 357546 w 691950"/>
                  <a:gd name="connsiteY102" fmla="*/ 374617 h 538183"/>
                  <a:gd name="connsiteX103" fmla="*/ 352933 w 691950"/>
                  <a:gd name="connsiteY103" fmla="*/ 376924 h 538183"/>
                  <a:gd name="connsiteX104" fmla="*/ 350627 w 691950"/>
                  <a:gd name="connsiteY104" fmla="*/ 376924 h 538183"/>
                  <a:gd name="connsiteX105" fmla="*/ 333712 w 691950"/>
                  <a:gd name="connsiteY105" fmla="*/ 378462 h 538183"/>
                  <a:gd name="connsiteX106" fmla="*/ 322180 w 691950"/>
                  <a:gd name="connsiteY106" fmla="*/ 377693 h 538183"/>
                  <a:gd name="connsiteX107" fmla="*/ 319873 w 691950"/>
                  <a:gd name="connsiteY107" fmla="*/ 376155 h 538183"/>
                  <a:gd name="connsiteX108" fmla="*/ 317567 w 691950"/>
                  <a:gd name="connsiteY108" fmla="*/ 376155 h 538183"/>
                  <a:gd name="connsiteX109" fmla="*/ 314491 w 691950"/>
                  <a:gd name="connsiteY109" fmla="*/ 373848 h 538183"/>
                  <a:gd name="connsiteX110" fmla="*/ 309878 w 691950"/>
                  <a:gd name="connsiteY110" fmla="*/ 372311 h 538183"/>
                  <a:gd name="connsiteX111" fmla="*/ 296808 w 691950"/>
                  <a:gd name="connsiteY111" fmla="*/ 360778 h 538183"/>
                  <a:gd name="connsiteX112" fmla="*/ 291426 w 691950"/>
                  <a:gd name="connsiteY112" fmla="*/ 354628 h 538183"/>
                  <a:gd name="connsiteX113" fmla="*/ 288351 w 691950"/>
                  <a:gd name="connsiteY113" fmla="*/ 352321 h 538183"/>
                  <a:gd name="connsiteX114" fmla="*/ 283738 w 691950"/>
                  <a:gd name="connsiteY114" fmla="*/ 346171 h 538183"/>
                  <a:gd name="connsiteX115" fmla="*/ 277587 w 691950"/>
                  <a:gd name="connsiteY115" fmla="*/ 341558 h 538183"/>
                  <a:gd name="connsiteX116" fmla="*/ 271437 w 691950"/>
                  <a:gd name="connsiteY116" fmla="*/ 333100 h 538183"/>
                  <a:gd name="connsiteX117" fmla="*/ 269130 w 691950"/>
                  <a:gd name="connsiteY117" fmla="*/ 326950 h 538183"/>
                  <a:gd name="connsiteX118" fmla="*/ 267592 w 691950"/>
                  <a:gd name="connsiteY118" fmla="*/ 325412 h 538183"/>
                  <a:gd name="connsiteX119" fmla="*/ 267592 w 691950"/>
                  <a:gd name="connsiteY119" fmla="*/ 324643 h 538183"/>
                  <a:gd name="connsiteX120" fmla="*/ 264517 w 691950"/>
                  <a:gd name="connsiteY120" fmla="*/ 323106 h 538183"/>
                  <a:gd name="connsiteX121" fmla="*/ 263748 w 691950"/>
                  <a:gd name="connsiteY121" fmla="*/ 322337 h 538183"/>
                  <a:gd name="connsiteX122" fmla="*/ 250678 w 691950"/>
                  <a:gd name="connsiteY122" fmla="*/ 316186 h 538183"/>
                  <a:gd name="connsiteX123" fmla="*/ 230688 w 691950"/>
                  <a:gd name="connsiteY123" fmla="*/ 325412 h 538183"/>
                  <a:gd name="connsiteX124" fmla="*/ 219925 w 691950"/>
                  <a:gd name="connsiteY124" fmla="*/ 328487 h 538183"/>
                  <a:gd name="connsiteX125" fmla="*/ 213774 w 691950"/>
                  <a:gd name="connsiteY125" fmla="*/ 336945 h 538183"/>
                  <a:gd name="connsiteX126" fmla="*/ 212236 w 691950"/>
                  <a:gd name="connsiteY126" fmla="*/ 337713 h 538183"/>
                  <a:gd name="connsiteX127" fmla="*/ 206086 w 691950"/>
                  <a:gd name="connsiteY127" fmla="*/ 343864 h 538183"/>
                  <a:gd name="connsiteX128" fmla="*/ 199935 w 691950"/>
                  <a:gd name="connsiteY128" fmla="*/ 348477 h 538183"/>
                  <a:gd name="connsiteX129" fmla="*/ 197629 w 691950"/>
                  <a:gd name="connsiteY129" fmla="*/ 356934 h 538183"/>
                  <a:gd name="connsiteX130" fmla="*/ 198397 w 691950"/>
                  <a:gd name="connsiteY130" fmla="*/ 379999 h 538183"/>
                  <a:gd name="connsiteX131" fmla="*/ 193016 w 691950"/>
                  <a:gd name="connsiteY131" fmla="*/ 384612 h 538183"/>
                  <a:gd name="connsiteX132" fmla="*/ 189940 w 691950"/>
                  <a:gd name="connsiteY132" fmla="*/ 387688 h 538183"/>
                  <a:gd name="connsiteX133" fmla="*/ 183790 w 691950"/>
                  <a:gd name="connsiteY133" fmla="*/ 389994 h 538183"/>
                  <a:gd name="connsiteX134" fmla="*/ 180714 w 691950"/>
                  <a:gd name="connsiteY134" fmla="*/ 393069 h 538183"/>
                  <a:gd name="connsiteX135" fmla="*/ 177639 w 691950"/>
                  <a:gd name="connsiteY135" fmla="*/ 395376 h 538183"/>
                  <a:gd name="connsiteX136" fmla="*/ 177639 w 691950"/>
                  <a:gd name="connsiteY136" fmla="*/ 396145 h 538183"/>
                  <a:gd name="connsiteX137" fmla="*/ 174564 w 691950"/>
                  <a:gd name="connsiteY137" fmla="*/ 396913 h 538183"/>
                  <a:gd name="connsiteX138" fmla="*/ 164569 w 691950"/>
                  <a:gd name="connsiteY138" fmla="*/ 404602 h 538183"/>
                  <a:gd name="connsiteX139" fmla="*/ 163031 w 691950"/>
                  <a:gd name="connsiteY139" fmla="*/ 410753 h 538183"/>
                  <a:gd name="connsiteX140" fmla="*/ 160725 w 691950"/>
                  <a:gd name="connsiteY140" fmla="*/ 413828 h 538183"/>
                  <a:gd name="connsiteX141" fmla="*/ 157649 w 691950"/>
                  <a:gd name="connsiteY141" fmla="*/ 422285 h 538183"/>
                  <a:gd name="connsiteX142" fmla="*/ 158418 w 691950"/>
                  <a:gd name="connsiteY142" fmla="*/ 434587 h 538183"/>
                  <a:gd name="connsiteX143" fmla="*/ 156880 w 691950"/>
                  <a:gd name="connsiteY143" fmla="*/ 437662 h 538183"/>
                  <a:gd name="connsiteX144" fmla="*/ 156112 w 691950"/>
                  <a:gd name="connsiteY144" fmla="*/ 438431 h 538183"/>
                  <a:gd name="connsiteX145" fmla="*/ 154574 w 691950"/>
                  <a:gd name="connsiteY145" fmla="*/ 443812 h 538183"/>
                  <a:gd name="connsiteX146" fmla="*/ 151499 w 691950"/>
                  <a:gd name="connsiteY146" fmla="*/ 444581 h 538183"/>
                  <a:gd name="connsiteX147" fmla="*/ 140735 w 691950"/>
                  <a:gd name="connsiteY147" fmla="*/ 449963 h 538183"/>
                  <a:gd name="connsiteX148" fmla="*/ 132278 w 691950"/>
                  <a:gd name="connsiteY148" fmla="*/ 450732 h 538183"/>
                  <a:gd name="connsiteX149" fmla="*/ 127665 w 691950"/>
                  <a:gd name="connsiteY149" fmla="*/ 452270 h 538183"/>
                  <a:gd name="connsiteX150" fmla="*/ 123052 w 691950"/>
                  <a:gd name="connsiteY150" fmla="*/ 452270 h 538183"/>
                  <a:gd name="connsiteX151" fmla="*/ 118439 w 691950"/>
                  <a:gd name="connsiteY151" fmla="*/ 454576 h 538183"/>
                  <a:gd name="connsiteX152" fmla="*/ 116132 w 691950"/>
                  <a:gd name="connsiteY152" fmla="*/ 454576 h 538183"/>
                  <a:gd name="connsiteX153" fmla="*/ 102293 w 691950"/>
                  <a:gd name="connsiteY153" fmla="*/ 464571 h 538183"/>
                  <a:gd name="connsiteX154" fmla="*/ 99987 w 691950"/>
                  <a:gd name="connsiteY154" fmla="*/ 471490 h 538183"/>
                  <a:gd name="connsiteX155" fmla="*/ 96911 w 691950"/>
                  <a:gd name="connsiteY155" fmla="*/ 476104 h 538183"/>
                  <a:gd name="connsiteX156" fmla="*/ 96911 w 691950"/>
                  <a:gd name="connsiteY156" fmla="*/ 477641 h 538183"/>
                  <a:gd name="connsiteX157" fmla="*/ 88454 w 691950"/>
                  <a:gd name="connsiteY157" fmla="*/ 486098 h 538183"/>
                  <a:gd name="connsiteX158" fmla="*/ 87685 w 691950"/>
                  <a:gd name="connsiteY158" fmla="*/ 488405 h 538183"/>
                  <a:gd name="connsiteX159" fmla="*/ 84610 w 691950"/>
                  <a:gd name="connsiteY159" fmla="*/ 492249 h 538183"/>
                  <a:gd name="connsiteX160" fmla="*/ 83841 w 691950"/>
                  <a:gd name="connsiteY160" fmla="*/ 494555 h 538183"/>
                  <a:gd name="connsiteX161" fmla="*/ 80766 w 691950"/>
                  <a:gd name="connsiteY161" fmla="*/ 496093 h 538183"/>
                  <a:gd name="connsiteX162" fmla="*/ 79997 w 691950"/>
                  <a:gd name="connsiteY162" fmla="*/ 496862 h 538183"/>
                  <a:gd name="connsiteX163" fmla="*/ 76922 w 691950"/>
                  <a:gd name="connsiteY163" fmla="*/ 497631 h 538183"/>
                  <a:gd name="connsiteX164" fmla="*/ 58470 w 691950"/>
                  <a:gd name="connsiteY164" fmla="*/ 506088 h 538183"/>
                  <a:gd name="connsiteX165" fmla="*/ 50012 w 691950"/>
                  <a:gd name="connsiteY165" fmla="*/ 505319 h 538183"/>
                  <a:gd name="connsiteX166" fmla="*/ 34636 w 691950"/>
                  <a:gd name="connsiteY166" fmla="*/ 503013 h 538183"/>
                  <a:gd name="connsiteX167" fmla="*/ 33098 w 691950"/>
                  <a:gd name="connsiteY167" fmla="*/ 503782 h 538183"/>
                  <a:gd name="connsiteX168" fmla="*/ 6189 w 691950"/>
                  <a:gd name="connsiteY168" fmla="*/ 534535 h 53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691950" h="538183">
                    <a:moveTo>
                      <a:pt x="6189" y="534535"/>
                    </a:moveTo>
                    <a:lnTo>
                      <a:pt x="4651" y="21723"/>
                    </a:lnTo>
                    <a:lnTo>
                      <a:pt x="79228" y="20185"/>
                    </a:lnTo>
                    <a:lnTo>
                      <a:pt x="84610" y="25567"/>
                    </a:lnTo>
                    <a:cubicBezTo>
                      <a:pt x="85379" y="27873"/>
                      <a:pt x="87685" y="28642"/>
                      <a:pt x="88454" y="29411"/>
                    </a:cubicBezTo>
                    <a:cubicBezTo>
                      <a:pt x="89223" y="30180"/>
                      <a:pt x="93067" y="29411"/>
                      <a:pt x="93836" y="29411"/>
                    </a:cubicBezTo>
                    <a:cubicBezTo>
                      <a:pt x="97680" y="29411"/>
                      <a:pt x="129202" y="30180"/>
                      <a:pt x="133047" y="27873"/>
                    </a:cubicBezTo>
                    <a:cubicBezTo>
                      <a:pt x="136891" y="25567"/>
                      <a:pt x="140735" y="24798"/>
                      <a:pt x="145348" y="22491"/>
                    </a:cubicBezTo>
                    <a:cubicBezTo>
                      <a:pt x="150730" y="19416"/>
                      <a:pt x="187634" y="22491"/>
                      <a:pt x="195322" y="18647"/>
                    </a:cubicBezTo>
                    <a:cubicBezTo>
                      <a:pt x="212236" y="10190"/>
                      <a:pt x="218387" y="6346"/>
                      <a:pt x="242990" y="6346"/>
                    </a:cubicBezTo>
                    <a:cubicBezTo>
                      <a:pt x="245296" y="6346"/>
                      <a:pt x="247603" y="4039"/>
                      <a:pt x="249909" y="4808"/>
                    </a:cubicBezTo>
                    <a:cubicBezTo>
                      <a:pt x="257598" y="8652"/>
                      <a:pt x="266055" y="12496"/>
                      <a:pt x="276050" y="15572"/>
                    </a:cubicBezTo>
                    <a:cubicBezTo>
                      <a:pt x="283738" y="17878"/>
                      <a:pt x="322949" y="25567"/>
                      <a:pt x="327562" y="30180"/>
                    </a:cubicBezTo>
                    <a:cubicBezTo>
                      <a:pt x="335250" y="37868"/>
                      <a:pt x="327562" y="61702"/>
                      <a:pt x="336019" y="69390"/>
                    </a:cubicBezTo>
                    <a:cubicBezTo>
                      <a:pt x="341401" y="74772"/>
                      <a:pt x="375998" y="64777"/>
                      <a:pt x="379842" y="60933"/>
                    </a:cubicBezTo>
                    <a:cubicBezTo>
                      <a:pt x="381380" y="59395"/>
                      <a:pt x="402138" y="60164"/>
                      <a:pt x="405983" y="60933"/>
                    </a:cubicBezTo>
                    <a:cubicBezTo>
                      <a:pt x="407520" y="61702"/>
                      <a:pt x="414440" y="59395"/>
                      <a:pt x="415209" y="60933"/>
                    </a:cubicBezTo>
                    <a:cubicBezTo>
                      <a:pt x="416746" y="62471"/>
                      <a:pt x="424435" y="67084"/>
                      <a:pt x="424435" y="67853"/>
                    </a:cubicBezTo>
                    <a:cubicBezTo>
                      <a:pt x="425203" y="70159"/>
                      <a:pt x="423666" y="74003"/>
                      <a:pt x="424435" y="76310"/>
                    </a:cubicBezTo>
                    <a:cubicBezTo>
                      <a:pt x="426741" y="82460"/>
                      <a:pt x="435198" y="80923"/>
                      <a:pt x="436736" y="85536"/>
                    </a:cubicBezTo>
                    <a:cubicBezTo>
                      <a:pt x="439811" y="95531"/>
                      <a:pt x="445193" y="96300"/>
                      <a:pt x="447500" y="100144"/>
                    </a:cubicBezTo>
                    <a:cubicBezTo>
                      <a:pt x="448268" y="100912"/>
                      <a:pt x="446731" y="102450"/>
                      <a:pt x="447500" y="103219"/>
                    </a:cubicBezTo>
                    <a:cubicBezTo>
                      <a:pt x="448268" y="103988"/>
                      <a:pt x="452113" y="103219"/>
                      <a:pt x="452881" y="104757"/>
                    </a:cubicBezTo>
                    <a:cubicBezTo>
                      <a:pt x="453650" y="105525"/>
                      <a:pt x="453650" y="110138"/>
                      <a:pt x="454419" y="110138"/>
                    </a:cubicBezTo>
                    <a:cubicBezTo>
                      <a:pt x="457495" y="111676"/>
                      <a:pt x="457495" y="113214"/>
                      <a:pt x="461339" y="115520"/>
                    </a:cubicBezTo>
                    <a:cubicBezTo>
                      <a:pt x="463645" y="117058"/>
                      <a:pt x="468258" y="117058"/>
                      <a:pt x="470565" y="118596"/>
                    </a:cubicBezTo>
                    <a:cubicBezTo>
                      <a:pt x="470565" y="118596"/>
                      <a:pt x="477484" y="124746"/>
                      <a:pt x="479022" y="125515"/>
                    </a:cubicBezTo>
                    <a:cubicBezTo>
                      <a:pt x="479022" y="125515"/>
                      <a:pt x="494399" y="130128"/>
                      <a:pt x="495167" y="130897"/>
                    </a:cubicBezTo>
                    <a:cubicBezTo>
                      <a:pt x="496705" y="132435"/>
                      <a:pt x="501318" y="144736"/>
                      <a:pt x="500549" y="145505"/>
                    </a:cubicBezTo>
                    <a:cubicBezTo>
                      <a:pt x="496705" y="149349"/>
                      <a:pt x="465183" y="138585"/>
                      <a:pt x="461339" y="137048"/>
                    </a:cubicBezTo>
                    <a:cubicBezTo>
                      <a:pt x="454419" y="134741"/>
                      <a:pt x="446731" y="138585"/>
                      <a:pt x="440580" y="140123"/>
                    </a:cubicBezTo>
                    <a:cubicBezTo>
                      <a:pt x="435967" y="140892"/>
                      <a:pt x="431354" y="140123"/>
                      <a:pt x="428279" y="143198"/>
                    </a:cubicBezTo>
                    <a:cubicBezTo>
                      <a:pt x="415977" y="155500"/>
                      <a:pt x="455957" y="151655"/>
                      <a:pt x="456726" y="152424"/>
                    </a:cubicBezTo>
                    <a:cubicBezTo>
                      <a:pt x="457495" y="153193"/>
                      <a:pt x="455957" y="155500"/>
                      <a:pt x="456726" y="156268"/>
                    </a:cubicBezTo>
                    <a:cubicBezTo>
                      <a:pt x="457495" y="157806"/>
                      <a:pt x="459801" y="162419"/>
                      <a:pt x="459801" y="163188"/>
                    </a:cubicBezTo>
                    <a:cubicBezTo>
                      <a:pt x="459032" y="164726"/>
                      <a:pt x="455957" y="166263"/>
                      <a:pt x="455957" y="167032"/>
                    </a:cubicBezTo>
                    <a:cubicBezTo>
                      <a:pt x="450575" y="177027"/>
                      <a:pt x="459032" y="193172"/>
                      <a:pt x="465183" y="199323"/>
                    </a:cubicBezTo>
                    <a:cubicBezTo>
                      <a:pt x="467489" y="201630"/>
                      <a:pt x="471334" y="202399"/>
                      <a:pt x="473640" y="203167"/>
                    </a:cubicBezTo>
                    <a:cubicBezTo>
                      <a:pt x="475947" y="204705"/>
                      <a:pt x="478253" y="207780"/>
                      <a:pt x="480560" y="210087"/>
                    </a:cubicBezTo>
                    <a:cubicBezTo>
                      <a:pt x="483635" y="212393"/>
                      <a:pt x="493630" y="213931"/>
                      <a:pt x="495167" y="215469"/>
                    </a:cubicBezTo>
                    <a:cubicBezTo>
                      <a:pt x="499012" y="219313"/>
                      <a:pt x="505162" y="222388"/>
                      <a:pt x="514388" y="222388"/>
                    </a:cubicBezTo>
                    <a:cubicBezTo>
                      <a:pt x="518232" y="222388"/>
                      <a:pt x="521308" y="217006"/>
                      <a:pt x="518232" y="213931"/>
                    </a:cubicBezTo>
                    <a:cubicBezTo>
                      <a:pt x="515157" y="210856"/>
                      <a:pt x="509775" y="207012"/>
                      <a:pt x="505931" y="204705"/>
                    </a:cubicBezTo>
                    <a:cubicBezTo>
                      <a:pt x="502856" y="202399"/>
                      <a:pt x="494399" y="203167"/>
                      <a:pt x="492092" y="200861"/>
                    </a:cubicBezTo>
                    <a:cubicBezTo>
                      <a:pt x="487479" y="196248"/>
                      <a:pt x="479791" y="190097"/>
                      <a:pt x="486710" y="183178"/>
                    </a:cubicBezTo>
                    <a:cubicBezTo>
                      <a:pt x="489017" y="180871"/>
                      <a:pt x="507469" y="183178"/>
                      <a:pt x="509775" y="183178"/>
                    </a:cubicBezTo>
                    <a:cubicBezTo>
                      <a:pt x="515926" y="183178"/>
                      <a:pt x="544373" y="186253"/>
                      <a:pt x="546679" y="190097"/>
                    </a:cubicBezTo>
                    <a:cubicBezTo>
                      <a:pt x="553599" y="203167"/>
                      <a:pt x="544373" y="222388"/>
                      <a:pt x="564362" y="222388"/>
                    </a:cubicBezTo>
                    <a:cubicBezTo>
                      <a:pt x="567438" y="222388"/>
                      <a:pt x="573588" y="223157"/>
                      <a:pt x="576664" y="222388"/>
                    </a:cubicBezTo>
                    <a:cubicBezTo>
                      <a:pt x="577433" y="222388"/>
                      <a:pt x="582046" y="214700"/>
                      <a:pt x="582046" y="213931"/>
                    </a:cubicBezTo>
                    <a:cubicBezTo>
                      <a:pt x="577433" y="209318"/>
                      <a:pt x="568975" y="205474"/>
                      <a:pt x="564362" y="200092"/>
                    </a:cubicBezTo>
                    <a:cubicBezTo>
                      <a:pt x="562056" y="197785"/>
                      <a:pt x="562056" y="193941"/>
                      <a:pt x="560518" y="191635"/>
                    </a:cubicBezTo>
                    <a:cubicBezTo>
                      <a:pt x="558981" y="190097"/>
                      <a:pt x="552830" y="186253"/>
                      <a:pt x="560518" y="186253"/>
                    </a:cubicBezTo>
                    <a:cubicBezTo>
                      <a:pt x="564362" y="186253"/>
                      <a:pt x="582046" y="195479"/>
                      <a:pt x="583583" y="197017"/>
                    </a:cubicBezTo>
                    <a:cubicBezTo>
                      <a:pt x="585121" y="198554"/>
                      <a:pt x="586659" y="204705"/>
                      <a:pt x="590503" y="206243"/>
                    </a:cubicBezTo>
                    <a:cubicBezTo>
                      <a:pt x="597422" y="209318"/>
                      <a:pt x="605111" y="214700"/>
                      <a:pt x="611261" y="217006"/>
                    </a:cubicBezTo>
                    <a:cubicBezTo>
                      <a:pt x="614337" y="217775"/>
                      <a:pt x="618950" y="215469"/>
                      <a:pt x="622025" y="217006"/>
                    </a:cubicBezTo>
                    <a:cubicBezTo>
                      <a:pt x="625869" y="218544"/>
                      <a:pt x="621256" y="219313"/>
                      <a:pt x="625869" y="220851"/>
                    </a:cubicBezTo>
                    <a:cubicBezTo>
                      <a:pt x="628176" y="221619"/>
                      <a:pt x="629713" y="220851"/>
                      <a:pt x="631251" y="222388"/>
                    </a:cubicBezTo>
                    <a:cubicBezTo>
                      <a:pt x="632020" y="223157"/>
                      <a:pt x="630482" y="227770"/>
                      <a:pt x="631251" y="229308"/>
                    </a:cubicBezTo>
                    <a:cubicBezTo>
                      <a:pt x="644321" y="242378"/>
                      <a:pt x="638171" y="256986"/>
                      <a:pt x="648934" y="273131"/>
                    </a:cubicBezTo>
                    <a:cubicBezTo>
                      <a:pt x="654316" y="280820"/>
                      <a:pt x="665080" y="282357"/>
                      <a:pt x="669693" y="286970"/>
                    </a:cubicBezTo>
                    <a:cubicBezTo>
                      <a:pt x="670462" y="287739"/>
                      <a:pt x="672768" y="286201"/>
                      <a:pt x="673537" y="286970"/>
                    </a:cubicBezTo>
                    <a:cubicBezTo>
                      <a:pt x="677381" y="288508"/>
                      <a:pt x="678919" y="293121"/>
                      <a:pt x="682763" y="293890"/>
                    </a:cubicBezTo>
                    <a:cubicBezTo>
                      <a:pt x="688145" y="295428"/>
                      <a:pt x="690451" y="294659"/>
                      <a:pt x="691989" y="299272"/>
                    </a:cubicBezTo>
                    <a:cubicBezTo>
                      <a:pt x="693527" y="302347"/>
                      <a:pt x="683532" y="307729"/>
                      <a:pt x="681994" y="307729"/>
                    </a:cubicBezTo>
                    <a:lnTo>
                      <a:pt x="666617" y="300041"/>
                    </a:lnTo>
                    <a:lnTo>
                      <a:pt x="663542" y="297734"/>
                    </a:lnTo>
                    <a:cubicBezTo>
                      <a:pt x="658160" y="296965"/>
                      <a:pt x="653547" y="296196"/>
                      <a:pt x="648165" y="294659"/>
                    </a:cubicBezTo>
                    <a:cubicBezTo>
                      <a:pt x="647397" y="294659"/>
                      <a:pt x="642015" y="290814"/>
                      <a:pt x="641246" y="290046"/>
                    </a:cubicBezTo>
                    <a:cubicBezTo>
                      <a:pt x="639708" y="289277"/>
                      <a:pt x="635864" y="289277"/>
                      <a:pt x="635095" y="287739"/>
                    </a:cubicBezTo>
                    <a:cubicBezTo>
                      <a:pt x="635095" y="287739"/>
                      <a:pt x="621256" y="287739"/>
                      <a:pt x="620487" y="287739"/>
                    </a:cubicBezTo>
                    <a:cubicBezTo>
                      <a:pt x="614337" y="286970"/>
                      <a:pt x="607417" y="285433"/>
                      <a:pt x="602035" y="288508"/>
                    </a:cubicBezTo>
                    <a:cubicBezTo>
                      <a:pt x="600498" y="289277"/>
                      <a:pt x="598191" y="288508"/>
                      <a:pt x="596653" y="289277"/>
                    </a:cubicBezTo>
                    <a:cubicBezTo>
                      <a:pt x="595116" y="290046"/>
                      <a:pt x="595885" y="293890"/>
                      <a:pt x="594347" y="294659"/>
                    </a:cubicBezTo>
                    <a:cubicBezTo>
                      <a:pt x="592040" y="296965"/>
                      <a:pt x="590503" y="301578"/>
                      <a:pt x="588196" y="303116"/>
                    </a:cubicBezTo>
                    <a:cubicBezTo>
                      <a:pt x="588196" y="303116"/>
                      <a:pt x="588196" y="304653"/>
                      <a:pt x="587427" y="305422"/>
                    </a:cubicBezTo>
                    <a:cubicBezTo>
                      <a:pt x="586659" y="306960"/>
                      <a:pt x="585121" y="309266"/>
                      <a:pt x="584352" y="310035"/>
                    </a:cubicBezTo>
                    <a:cubicBezTo>
                      <a:pt x="581277" y="313111"/>
                      <a:pt x="577433" y="316186"/>
                      <a:pt x="573588" y="318493"/>
                    </a:cubicBezTo>
                    <a:cubicBezTo>
                      <a:pt x="572051" y="319261"/>
                      <a:pt x="572820" y="320030"/>
                      <a:pt x="571282" y="321568"/>
                    </a:cubicBezTo>
                    <a:cubicBezTo>
                      <a:pt x="569744" y="323874"/>
                      <a:pt x="566669" y="324643"/>
                      <a:pt x="564362" y="326181"/>
                    </a:cubicBezTo>
                    <a:cubicBezTo>
                      <a:pt x="562825" y="327718"/>
                      <a:pt x="561287" y="329256"/>
                      <a:pt x="559749" y="330794"/>
                    </a:cubicBezTo>
                    <a:cubicBezTo>
                      <a:pt x="558212" y="332331"/>
                      <a:pt x="555905" y="332331"/>
                      <a:pt x="554368" y="333100"/>
                    </a:cubicBezTo>
                    <a:cubicBezTo>
                      <a:pt x="553599" y="333100"/>
                      <a:pt x="553599" y="333869"/>
                      <a:pt x="552830" y="334638"/>
                    </a:cubicBezTo>
                    <a:cubicBezTo>
                      <a:pt x="549755" y="336945"/>
                      <a:pt x="550523" y="335407"/>
                      <a:pt x="547448" y="336945"/>
                    </a:cubicBezTo>
                    <a:cubicBezTo>
                      <a:pt x="543604" y="337713"/>
                      <a:pt x="539760" y="340020"/>
                      <a:pt x="536684" y="341558"/>
                    </a:cubicBezTo>
                    <a:cubicBezTo>
                      <a:pt x="536684" y="341558"/>
                      <a:pt x="528996" y="342326"/>
                      <a:pt x="528227" y="343095"/>
                    </a:cubicBezTo>
                    <a:cubicBezTo>
                      <a:pt x="525921" y="343864"/>
                      <a:pt x="522845" y="342326"/>
                      <a:pt x="520539" y="343095"/>
                    </a:cubicBezTo>
                    <a:cubicBezTo>
                      <a:pt x="514388" y="344633"/>
                      <a:pt x="507469" y="344633"/>
                      <a:pt x="501318" y="345402"/>
                    </a:cubicBezTo>
                    <a:cubicBezTo>
                      <a:pt x="498243" y="345402"/>
                      <a:pt x="495936" y="346939"/>
                      <a:pt x="492861" y="346939"/>
                    </a:cubicBezTo>
                    <a:cubicBezTo>
                      <a:pt x="489017" y="346939"/>
                      <a:pt x="484404" y="346939"/>
                      <a:pt x="480560" y="347708"/>
                    </a:cubicBezTo>
                    <a:cubicBezTo>
                      <a:pt x="475178" y="348477"/>
                      <a:pt x="461339" y="349246"/>
                      <a:pt x="457495" y="351552"/>
                    </a:cubicBezTo>
                    <a:cubicBezTo>
                      <a:pt x="456726" y="352321"/>
                      <a:pt x="455188" y="353859"/>
                      <a:pt x="454419" y="354628"/>
                    </a:cubicBezTo>
                    <a:cubicBezTo>
                      <a:pt x="451344" y="356165"/>
                      <a:pt x="441349" y="355396"/>
                      <a:pt x="437505" y="355396"/>
                    </a:cubicBezTo>
                    <a:cubicBezTo>
                      <a:pt x="435967" y="355396"/>
                      <a:pt x="435198" y="356165"/>
                      <a:pt x="434429" y="356165"/>
                    </a:cubicBezTo>
                    <a:cubicBezTo>
                      <a:pt x="432892" y="356165"/>
                      <a:pt x="413671" y="354628"/>
                      <a:pt x="412902" y="355396"/>
                    </a:cubicBezTo>
                    <a:cubicBezTo>
                      <a:pt x="412133" y="356165"/>
                      <a:pt x="407520" y="357703"/>
                      <a:pt x="405983" y="357703"/>
                    </a:cubicBezTo>
                    <a:cubicBezTo>
                      <a:pt x="397525" y="359241"/>
                      <a:pt x="386762" y="355396"/>
                      <a:pt x="380611" y="362316"/>
                    </a:cubicBezTo>
                    <a:lnTo>
                      <a:pt x="379073" y="364623"/>
                    </a:lnTo>
                    <a:cubicBezTo>
                      <a:pt x="376767" y="365391"/>
                      <a:pt x="371385" y="368467"/>
                      <a:pt x="369079" y="370773"/>
                    </a:cubicBezTo>
                    <a:cubicBezTo>
                      <a:pt x="369079" y="370773"/>
                      <a:pt x="367541" y="370773"/>
                      <a:pt x="366772" y="370773"/>
                    </a:cubicBezTo>
                    <a:cubicBezTo>
                      <a:pt x="366003" y="370773"/>
                      <a:pt x="366772" y="371542"/>
                      <a:pt x="366003" y="372311"/>
                    </a:cubicBezTo>
                    <a:cubicBezTo>
                      <a:pt x="365234" y="373080"/>
                      <a:pt x="358315" y="373848"/>
                      <a:pt x="357546" y="374617"/>
                    </a:cubicBezTo>
                    <a:cubicBezTo>
                      <a:pt x="356777" y="375386"/>
                      <a:pt x="354471" y="376155"/>
                      <a:pt x="352933" y="376924"/>
                    </a:cubicBezTo>
                    <a:cubicBezTo>
                      <a:pt x="352933" y="376924"/>
                      <a:pt x="351395" y="376924"/>
                      <a:pt x="350627" y="376924"/>
                    </a:cubicBezTo>
                    <a:cubicBezTo>
                      <a:pt x="346782" y="380768"/>
                      <a:pt x="338325" y="379230"/>
                      <a:pt x="333712" y="378462"/>
                    </a:cubicBezTo>
                    <a:cubicBezTo>
                      <a:pt x="332175" y="378462"/>
                      <a:pt x="322949" y="377693"/>
                      <a:pt x="322180" y="377693"/>
                    </a:cubicBezTo>
                    <a:cubicBezTo>
                      <a:pt x="322180" y="377693"/>
                      <a:pt x="320642" y="376155"/>
                      <a:pt x="319873" y="376155"/>
                    </a:cubicBezTo>
                    <a:cubicBezTo>
                      <a:pt x="319104" y="376155"/>
                      <a:pt x="318336" y="376155"/>
                      <a:pt x="317567" y="376155"/>
                    </a:cubicBezTo>
                    <a:cubicBezTo>
                      <a:pt x="316798" y="376155"/>
                      <a:pt x="316029" y="373848"/>
                      <a:pt x="314491" y="373848"/>
                    </a:cubicBezTo>
                    <a:cubicBezTo>
                      <a:pt x="312954" y="373848"/>
                      <a:pt x="310647" y="373848"/>
                      <a:pt x="309878" y="372311"/>
                    </a:cubicBezTo>
                    <a:cubicBezTo>
                      <a:pt x="306034" y="368467"/>
                      <a:pt x="301421" y="364623"/>
                      <a:pt x="296808" y="360778"/>
                    </a:cubicBezTo>
                    <a:cubicBezTo>
                      <a:pt x="295271" y="359241"/>
                      <a:pt x="293733" y="355396"/>
                      <a:pt x="291426" y="354628"/>
                    </a:cubicBezTo>
                    <a:cubicBezTo>
                      <a:pt x="290658" y="353859"/>
                      <a:pt x="289120" y="353090"/>
                      <a:pt x="288351" y="352321"/>
                    </a:cubicBezTo>
                    <a:cubicBezTo>
                      <a:pt x="287582" y="351552"/>
                      <a:pt x="283738" y="346939"/>
                      <a:pt x="283738" y="346171"/>
                    </a:cubicBezTo>
                    <a:cubicBezTo>
                      <a:pt x="281432" y="344633"/>
                      <a:pt x="279125" y="343864"/>
                      <a:pt x="277587" y="341558"/>
                    </a:cubicBezTo>
                    <a:cubicBezTo>
                      <a:pt x="276819" y="340789"/>
                      <a:pt x="272205" y="333869"/>
                      <a:pt x="271437" y="333100"/>
                    </a:cubicBezTo>
                    <a:cubicBezTo>
                      <a:pt x="270668" y="330794"/>
                      <a:pt x="269899" y="329256"/>
                      <a:pt x="269130" y="326950"/>
                    </a:cubicBezTo>
                    <a:cubicBezTo>
                      <a:pt x="269130" y="326181"/>
                      <a:pt x="267592" y="326181"/>
                      <a:pt x="267592" y="325412"/>
                    </a:cubicBezTo>
                    <a:cubicBezTo>
                      <a:pt x="267592" y="325412"/>
                      <a:pt x="267592" y="324643"/>
                      <a:pt x="267592" y="324643"/>
                    </a:cubicBezTo>
                    <a:cubicBezTo>
                      <a:pt x="266824" y="323874"/>
                      <a:pt x="265286" y="323874"/>
                      <a:pt x="264517" y="323106"/>
                    </a:cubicBezTo>
                    <a:cubicBezTo>
                      <a:pt x="264517" y="323106"/>
                      <a:pt x="264517" y="322337"/>
                      <a:pt x="263748" y="322337"/>
                    </a:cubicBezTo>
                    <a:cubicBezTo>
                      <a:pt x="259904" y="320030"/>
                      <a:pt x="255291" y="317724"/>
                      <a:pt x="250678" y="316186"/>
                    </a:cubicBezTo>
                    <a:cubicBezTo>
                      <a:pt x="243759" y="313879"/>
                      <a:pt x="236839" y="322337"/>
                      <a:pt x="230688" y="325412"/>
                    </a:cubicBezTo>
                    <a:cubicBezTo>
                      <a:pt x="227613" y="326950"/>
                      <a:pt x="223000" y="326950"/>
                      <a:pt x="219925" y="328487"/>
                    </a:cubicBezTo>
                    <a:cubicBezTo>
                      <a:pt x="218387" y="329256"/>
                      <a:pt x="214543" y="334638"/>
                      <a:pt x="213774" y="336945"/>
                    </a:cubicBezTo>
                    <a:cubicBezTo>
                      <a:pt x="213005" y="338482"/>
                      <a:pt x="213774" y="336945"/>
                      <a:pt x="212236" y="337713"/>
                    </a:cubicBezTo>
                    <a:cubicBezTo>
                      <a:pt x="211468" y="338482"/>
                      <a:pt x="207623" y="342326"/>
                      <a:pt x="206086" y="343864"/>
                    </a:cubicBezTo>
                    <a:cubicBezTo>
                      <a:pt x="204548" y="344633"/>
                      <a:pt x="200704" y="346939"/>
                      <a:pt x="199935" y="348477"/>
                    </a:cubicBezTo>
                    <a:cubicBezTo>
                      <a:pt x="199166" y="350783"/>
                      <a:pt x="198397" y="353859"/>
                      <a:pt x="197629" y="356934"/>
                    </a:cubicBezTo>
                    <a:cubicBezTo>
                      <a:pt x="196091" y="361547"/>
                      <a:pt x="199935" y="378462"/>
                      <a:pt x="198397" y="379999"/>
                    </a:cubicBezTo>
                    <a:cubicBezTo>
                      <a:pt x="197629" y="380768"/>
                      <a:pt x="193784" y="383843"/>
                      <a:pt x="193016" y="384612"/>
                    </a:cubicBezTo>
                    <a:cubicBezTo>
                      <a:pt x="192247" y="385381"/>
                      <a:pt x="191478" y="387688"/>
                      <a:pt x="189940" y="387688"/>
                    </a:cubicBezTo>
                    <a:cubicBezTo>
                      <a:pt x="188403" y="388456"/>
                      <a:pt x="186096" y="389225"/>
                      <a:pt x="183790" y="389994"/>
                    </a:cubicBezTo>
                    <a:cubicBezTo>
                      <a:pt x="182252" y="390763"/>
                      <a:pt x="182252" y="392301"/>
                      <a:pt x="180714" y="393069"/>
                    </a:cubicBezTo>
                    <a:cubicBezTo>
                      <a:pt x="179945" y="393838"/>
                      <a:pt x="178408" y="393838"/>
                      <a:pt x="177639" y="395376"/>
                    </a:cubicBezTo>
                    <a:cubicBezTo>
                      <a:pt x="177639" y="395376"/>
                      <a:pt x="177639" y="396145"/>
                      <a:pt x="177639" y="396145"/>
                    </a:cubicBezTo>
                    <a:cubicBezTo>
                      <a:pt x="176870" y="396913"/>
                      <a:pt x="175332" y="396913"/>
                      <a:pt x="174564" y="396913"/>
                    </a:cubicBezTo>
                    <a:cubicBezTo>
                      <a:pt x="171488" y="398451"/>
                      <a:pt x="166875" y="401527"/>
                      <a:pt x="164569" y="404602"/>
                    </a:cubicBezTo>
                    <a:cubicBezTo>
                      <a:pt x="163800" y="406140"/>
                      <a:pt x="163800" y="408446"/>
                      <a:pt x="163031" y="410753"/>
                    </a:cubicBezTo>
                    <a:cubicBezTo>
                      <a:pt x="162262" y="412290"/>
                      <a:pt x="161493" y="412290"/>
                      <a:pt x="160725" y="413828"/>
                    </a:cubicBezTo>
                    <a:cubicBezTo>
                      <a:pt x="159956" y="416134"/>
                      <a:pt x="159187" y="419978"/>
                      <a:pt x="157649" y="422285"/>
                    </a:cubicBezTo>
                    <a:cubicBezTo>
                      <a:pt x="156112" y="425360"/>
                      <a:pt x="159956" y="431511"/>
                      <a:pt x="158418" y="434587"/>
                    </a:cubicBezTo>
                    <a:cubicBezTo>
                      <a:pt x="158418" y="435355"/>
                      <a:pt x="157649" y="436893"/>
                      <a:pt x="156880" y="437662"/>
                    </a:cubicBezTo>
                    <a:cubicBezTo>
                      <a:pt x="155343" y="441506"/>
                      <a:pt x="156880" y="437662"/>
                      <a:pt x="156112" y="438431"/>
                    </a:cubicBezTo>
                    <a:cubicBezTo>
                      <a:pt x="155343" y="439199"/>
                      <a:pt x="155343" y="443044"/>
                      <a:pt x="154574" y="443812"/>
                    </a:cubicBezTo>
                    <a:cubicBezTo>
                      <a:pt x="153805" y="444581"/>
                      <a:pt x="152267" y="444581"/>
                      <a:pt x="151499" y="444581"/>
                    </a:cubicBezTo>
                    <a:cubicBezTo>
                      <a:pt x="147654" y="446119"/>
                      <a:pt x="144579" y="448425"/>
                      <a:pt x="140735" y="449963"/>
                    </a:cubicBezTo>
                    <a:cubicBezTo>
                      <a:pt x="138428" y="450732"/>
                      <a:pt x="135353" y="449963"/>
                      <a:pt x="132278" y="450732"/>
                    </a:cubicBezTo>
                    <a:cubicBezTo>
                      <a:pt x="131509" y="450732"/>
                      <a:pt x="129202" y="452270"/>
                      <a:pt x="127665" y="452270"/>
                    </a:cubicBezTo>
                    <a:cubicBezTo>
                      <a:pt x="126127" y="452270"/>
                      <a:pt x="124589" y="452270"/>
                      <a:pt x="123052" y="452270"/>
                    </a:cubicBezTo>
                    <a:cubicBezTo>
                      <a:pt x="121514" y="453038"/>
                      <a:pt x="119208" y="453807"/>
                      <a:pt x="118439" y="454576"/>
                    </a:cubicBezTo>
                    <a:cubicBezTo>
                      <a:pt x="117670" y="454576"/>
                      <a:pt x="116901" y="454576"/>
                      <a:pt x="116132" y="454576"/>
                    </a:cubicBezTo>
                    <a:cubicBezTo>
                      <a:pt x="114595" y="455345"/>
                      <a:pt x="103062" y="463802"/>
                      <a:pt x="102293" y="464571"/>
                    </a:cubicBezTo>
                    <a:cubicBezTo>
                      <a:pt x="101524" y="466877"/>
                      <a:pt x="101524" y="469953"/>
                      <a:pt x="99987" y="471490"/>
                    </a:cubicBezTo>
                    <a:cubicBezTo>
                      <a:pt x="99218" y="473028"/>
                      <a:pt x="97680" y="474566"/>
                      <a:pt x="96911" y="476104"/>
                    </a:cubicBezTo>
                    <a:cubicBezTo>
                      <a:pt x="96911" y="476872"/>
                      <a:pt x="96911" y="476872"/>
                      <a:pt x="96911" y="477641"/>
                    </a:cubicBezTo>
                    <a:cubicBezTo>
                      <a:pt x="96142" y="479179"/>
                      <a:pt x="89223" y="484561"/>
                      <a:pt x="88454" y="486098"/>
                    </a:cubicBezTo>
                    <a:cubicBezTo>
                      <a:pt x="88454" y="486867"/>
                      <a:pt x="88454" y="487636"/>
                      <a:pt x="87685" y="488405"/>
                    </a:cubicBezTo>
                    <a:cubicBezTo>
                      <a:pt x="86916" y="489942"/>
                      <a:pt x="85379" y="490711"/>
                      <a:pt x="84610" y="492249"/>
                    </a:cubicBezTo>
                    <a:cubicBezTo>
                      <a:pt x="84610" y="492249"/>
                      <a:pt x="84610" y="493787"/>
                      <a:pt x="83841" y="494555"/>
                    </a:cubicBezTo>
                    <a:cubicBezTo>
                      <a:pt x="83841" y="495324"/>
                      <a:pt x="80766" y="496093"/>
                      <a:pt x="80766" y="496093"/>
                    </a:cubicBezTo>
                    <a:cubicBezTo>
                      <a:pt x="80766" y="496093"/>
                      <a:pt x="80766" y="496862"/>
                      <a:pt x="79997" y="496862"/>
                    </a:cubicBezTo>
                    <a:cubicBezTo>
                      <a:pt x="79228" y="497631"/>
                      <a:pt x="78459" y="496862"/>
                      <a:pt x="76922" y="497631"/>
                    </a:cubicBezTo>
                    <a:cubicBezTo>
                      <a:pt x="71540" y="500706"/>
                      <a:pt x="63851" y="505319"/>
                      <a:pt x="58470" y="506088"/>
                    </a:cubicBezTo>
                    <a:cubicBezTo>
                      <a:pt x="55394" y="506857"/>
                      <a:pt x="53088" y="505319"/>
                      <a:pt x="50012" y="505319"/>
                    </a:cubicBezTo>
                    <a:cubicBezTo>
                      <a:pt x="45399" y="505319"/>
                      <a:pt x="38480" y="504550"/>
                      <a:pt x="34636" y="503013"/>
                    </a:cubicBezTo>
                    <a:cubicBezTo>
                      <a:pt x="33867" y="503013"/>
                      <a:pt x="33867" y="503782"/>
                      <a:pt x="33098" y="503782"/>
                    </a:cubicBezTo>
                    <a:cubicBezTo>
                      <a:pt x="41555" y="504550"/>
                      <a:pt x="6189" y="534535"/>
                      <a:pt x="6189" y="534535"/>
                    </a:cubicBezTo>
                    <a:close/>
                  </a:path>
                </a:pathLst>
              </a:custGeom>
              <a:solidFill>
                <a:srgbClr val="E0E0E0"/>
              </a:solidFill>
              <a:ln w="7683" cap="flat">
                <a:noFill/>
                <a:prstDash val="solid"/>
                <a:miter/>
              </a:ln>
            </p:spPr>
            <p:txBody>
              <a:bodyPr rtlCol="0" anchor="ctr"/>
              <a:lstStyle/>
              <a:p>
                <a:pPr defTabSz="685800">
                  <a:defRPr/>
                </a:pPr>
                <a:endParaRPr lang="en-GB" sz="753">
                  <a:solidFill>
                    <a:srgbClr val="000000"/>
                  </a:solidFill>
                  <a:latin typeface="Arial"/>
                </a:endParaRPr>
              </a:p>
            </p:txBody>
          </p:sp>
          <p:grpSp>
            <p:nvGrpSpPr>
              <p:cNvPr id="382" name="Grupo 274">
                <a:extLst>
                  <a:ext uri="{FF2B5EF4-FFF2-40B4-BE49-F238E27FC236}">
                    <a16:creationId xmlns:a16="http://schemas.microsoft.com/office/drawing/2014/main" id="{C341956E-BC83-4E3D-9377-FFD8CB0B00BB}"/>
                  </a:ext>
                </a:extLst>
              </p:cNvPr>
              <p:cNvGrpSpPr/>
              <p:nvPr userDrawn="1"/>
            </p:nvGrpSpPr>
            <p:grpSpPr>
              <a:xfrm>
                <a:off x="765204" y="2948349"/>
                <a:ext cx="3003359" cy="539334"/>
                <a:chOff x="765204" y="2948349"/>
                <a:chExt cx="3003359" cy="539334"/>
              </a:xfrm>
            </p:grpSpPr>
            <p:sp>
              <p:nvSpPr>
                <p:cNvPr id="383" name="Forma libre: forma 195">
                  <a:extLst>
                    <a:ext uri="{FF2B5EF4-FFF2-40B4-BE49-F238E27FC236}">
                      <a16:creationId xmlns:a16="http://schemas.microsoft.com/office/drawing/2014/main" id="{90B29C8C-1142-4156-81AB-B8B58764F78E}"/>
                    </a:ext>
                  </a:extLst>
                </p:cNvPr>
                <p:cNvSpPr/>
                <p:nvPr/>
              </p:nvSpPr>
              <p:spPr>
                <a:xfrm>
                  <a:off x="1883480" y="2948349"/>
                  <a:ext cx="613385" cy="404196"/>
                </a:xfrm>
                <a:custGeom>
                  <a:avLst/>
                  <a:gdLst>
                    <a:gd name="connsiteX0" fmla="*/ 719667 w 1330082"/>
                    <a:gd name="connsiteY0" fmla="*/ 876851 h 876470"/>
                    <a:gd name="connsiteX1" fmla="*/ 10033 w 1330082"/>
                    <a:gd name="connsiteY1" fmla="*/ 849942 h 876470"/>
                    <a:gd name="connsiteX2" fmla="*/ 4651 w 1330082"/>
                    <a:gd name="connsiteY2" fmla="*/ 831490 h 876470"/>
                    <a:gd name="connsiteX3" fmla="*/ 6189 w 1330082"/>
                    <a:gd name="connsiteY3" fmla="*/ 829183 h 876470"/>
                    <a:gd name="connsiteX4" fmla="*/ 9264 w 1330082"/>
                    <a:gd name="connsiteY4" fmla="*/ 823033 h 876470"/>
                    <a:gd name="connsiteX5" fmla="*/ 10033 w 1330082"/>
                    <a:gd name="connsiteY5" fmla="*/ 822263 h 876470"/>
                    <a:gd name="connsiteX6" fmla="*/ 10802 w 1330082"/>
                    <a:gd name="connsiteY6" fmla="*/ 819188 h 876470"/>
                    <a:gd name="connsiteX7" fmla="*/ 12340 w 1330082"/>
                    <a:gd name="connsiteY7" fmla="*/ 818419 h 876470"/>
                    <a:gd name="connsiteX8" fmla="*/ 13108 w 1330082"/>
                    <a:gd name="connsiteY8" fmla="*/ 816881 h 876470"/>
                    <a:gd name="connsiteX9" fmla="*/ 13877 w 1330082"/>
                    <a:gd name="connsiteY9" fmla="*/ 816881 h 876470"/>
                    <a:gd name="connsiteX10" fmla="*/ 18490 w 1330082"/>
                    <a:gd name="connsiteY10" fmla="*/ 809193 h 876470"/>
                    <a:gd name="connsiteX11" fmla="*/ 23872 w 1330082"/>
                    <a:gd name="connsiteY11" fmla="*/ 806118 h 876470"/>
                    <a:gd name="connsiteX12" fmla="*/ 30023 w 1330082"/>
                    <a:gd name="connsiteY12" fmla="*/ 799198 h 876470"/>
                    <a:gd name="connsiteX13" fmla="*/ 32329 w 1330082"/>
                    <a:gd name="connsiteY13" fmla="*/ 798430 h 876470"/>
                    <a:gd name="connsiteX14" fmla="*/ 35405 w 1330082"/>
                    <a:gd name="connsiteY14" fmla="*/ 795354 h 876470"/>
                    <a:gd name="connsiteX15" fmla="*/ 36942 w 1330082"/>
                    <a:gd name="connsiteY15" fmla="*/ 794586 h 876470"/>
                    <a:gd name="connsiteX16" fmla="*/ 40787 w 1330082"/>
                    <a:gd name="connsiteY16" fmla="*/ 791510 h 876470"/>
                    <a:gd name="connsiteX17" fmla="*/ 43093 w 1330082"/>
                    <a:gd name="connsiteY17" fmla="*/ 790741 h 876470"/>
                    <a:gd name="connsiteX18" fmla="*/ 45400 w 1330082"/>
                    <a:gd name="connsiteY18" fmla="*/ 788435 h 876470"/>
                    <a:gd name="connsiteX19" fmla="*/ 56932 w 1330082"/>
                    <a:gd name="connsiteY19" fmla="*/ 785359 h 876470"/>
                    <a:gd name="connsiteX20" fmla="*/ 59238 w 1330082"/>
                    <a:gd name="connsiteY20" fmla="*/ 783053 h 876470"/>
                    <a:gd name="connsiteX21" fmla="*/ 67696 w 1330082"/>
                    <a:gd name="connsiteY21" fmla="*/ 779209 h 876470"/>
                    <a:gd name="connsiteX22" fmla="*/ 70771 w 1330082"/>
                    <a:gd name="connsiteY22" fmla="*/ 777671 h 876470"/>
                    <a:gd name="connsiteX23" fmla="*/ 77690 w 1330082"/>
                    <a:gd name="connsiteY23" fmla="*/ 776133 h 876470"/>
                    <a:gd name="connsiteX24" fmla="*/ 83072 w 1330082"/>
                    <a:gd name="connsiteY24" fmla="*/ 776133 h 876470"/>
                    <a:gd name="connsiteX25" fmla="*/ 90761 w 1330082"/>
                    <a:gd name="connsiteY25" fmla="*/ 776133 h 876470"/>
                    <a:gd name="connsiteX26" fmla="*/ 93067 w 1330082"/>
                    <a:gd name="connsiteY26" fmla="*/ 777671 h 876470"/>
                    <a:gd name="connsiteX27" fmla="*/ 99218 w 1330082"/>
                    <a:gd name="connsiteY27" fmla="*/ 779209 h 876470"/>
                    <a:gd name="connsiteX28" fmla="*/ 102293 w 1330082"/>
                    <a:gd name="connsiteY28" fmla="*/ 781515 h 876470"/>
                    <a:gd name="connsiteX29" fmla="*/ 113057 w 1330082"/>
                    <a:gd name="connsiteY29" fmla="*/ 786897 h 876470"/>
                    <a:gd name="connsiteX30" fmla="*/ 118439 w 1330082"/>
                    <a:gd name="connsiteY30" fmla="*/ 786897 h 876470"/>
                    <a:gd name="connsiteX31" fmla="*/ 123052 w 1330082"/>
                    <a:gd name="connsiteY31" fmla="*/ 786897 h 876470"/>
                    <a:gd name="connsiteX32" fmla="*/ 126127 w 1330082"/>
                    <a:gd name="connsiteY32" fmla="*/ 785359 h 876470"/>
                    <a:gd name="connsiteX33" fmla="*/ 135353 w 1330082"/>
                    <a:gd name="connsiteY33" fmla="*/ 780747 h 876470"/>
                    <a:gd name="connsiteX34" fmla="*/ 139966 w 1330082"/>
                    <a:gd name="connsiteY34" fmla="*/ 777671 h 876470"/>
                    <a:gd name="connsiteX35" fmla="*/ 141504 w 1330082"/>
                    <a:gd name="connsiteY35" fmla="*/ 776902 h 876470"/>
                    <a:gd name="connsiteX36" fmla="*/ 145348 w 1330082"/>
                    <a:gd name="connsiteY36" fmla="*/ 773827 h 876470"/>
                    <a:gd name="connsiteX37" fmla="*/ 147654 w 1330082"/>
                    <a:gd name="connsiteY37" fmla="*/ 772289 h 876470"/>
                    <a:gd name="connsiteX38" fmla="*/ 150730 w 1330082"/>
                    <a:gd name="connsiteY38" fmla="*/ 768445 h 876470"/>
                    <a:gd name="connsiteX39" fmla="*/ 154574 w 1330082"/>
                    <a:gd name="connsiteY39" fmla="*/ 766139 h 876470"/>
                    <a:gd name="connsiteX40" fmla="*/ 154574 w 1330082"/>
                    <a:gd name="connsiteY40" fmla="*/ 765370 h 876470"/>
                    <a:gd name="connsiteX41" fmla="*/ 155343 w 1330082"/>
                    <a:gd name="connsiteY41" fmla="*/ 765370 h 876470"/>
                    <a:gd name="connsiteX42" fmla="*/ 157649 w 1330082"/>
                    <a:gd name="connsiteY42" fmla="*/ 761526 h 876470"/>
                    <a:gd name="connsiteX43" fmla="*/ 158418 w 1330082"/>
                    <a:gd name="connsiteY43" fmla="*/ 761526 h 876470"/>
                    <a:gd name="connsiteX44" fmla="*/ 159187 w 1330082"/>
                    <a:gd name="connsiteY44" fmla="*/ 759219 h 876470"/>
                    <a:gd name="connsiteX45" fmla="*/ 159956 w 1330082"/>
                    <a:gd name="connsiteY45" fmla="*/ 759219 h 876470"/>
                    <a:gd name="connsiteX46" fmla="*/ 160725 w 1330082"/>
                    <a:gd name="connsiteY46" fmla="*/ 753068 h 876470"/>
                    <a:gd name="connsiteX47" fmla="*/ 162262 w 1330082"/>
                    <a:gd name="connsiteY47" fmla="*/ 749993 h 876470"/>
                    <a:gd name="connsiteX48" fmla="*/ 162262 w 1330082"/>
                    <a:gd name="connsiteY48" fmla="*/ 743842 h 876470"/>
                    <a:gd name="connsiteX49" fmla="*/ 162262 w 1330082"/>
                    <a:gd name="connsiteY49" fmla="*/ 743074 h 876470"/>
                    <a:gd name="connsiteX50" fmla="*/ 161493 w 1330082"/>
                    <a:gd name="connsiteY50" fmla="*/ 743074 h 876470"/>
                    <a:gd name="connsiteX51" fmla="*/ 161493 w 1330082"/>
                    <a:gd name="connsiteY51" fmla="*/ 738461 h 876470"/>
                    <a:gd name="connsiteX52" fmla="*/ 159187 w 1330082"/>
                    <a:gd name="connsiteY52" fmla="*/ 732310 h 876470"/>
                    <a:gd name="connsiteX53" fmla="*/ 155343 w 1330082"/>
                    <a:gd name="connsiteY53" fmla="*/ 713089 h 876470"/>
                    <a:gd name="connsiteX54" fmla="*/ 153805 w 1330082"/>
                    <a:gd name="connsiteY54" fmla="*/ 707707 h 876470"/>
                    <a:gd name="connsiteX55" fmla="*/ 153805 w 1330082"/>
                    <a:gd name="connsiteY55" fmla="*/ 672341 h 876470"/>
                    <a:gd name="connsiteX56" fmla="*/ 164569 w 1330082"/>
                    <a:gd name="connsiteY56" fmla="*/ 651582 h 876470"/>
                    <a:gd name="connsiteX57" fmla="*/ 168413 w 1330082"/>
                    <a:gd name="connsiteY57" fmla="*/ 636975 h 876470"/>
                    <a:gd name="connsiteX58" fmla="*/ 169951 w 1330082"/>
                    <a:gd name="connsiteY58" fmla="*/ 596226 h 876470"/>
                    <a:gd name="connsiteX59" fmla="*/ 168413 w 1330082"/>
                    <a:gd name="connsiteY59" fmla="*/ 590845 h 876470"/>
                    <a:gd name="connsiteX60" fmla="*/ 183021 w 1330082"/>
                    <a:gd name="connsiteY60" fmla="*/ 564704 h 876470"/>
                    <a:gd name="connsiteX61" fmla="*/ 184558 w 1330082"/>
                    <a:gd name="connsiteY61" fmla="*/ 555478 h 876470"/>
                    <a:gd name="connsiteX62" fmla="*/ 183021 w 1330082"/>
                    <a:gd name="connsiteY62" fmla="*/ 527031 h 876470"/>
                    <a:gd name="connsiteX63" fmla="*/ 188403 w 1330082"/>
                    <a:gd name="connsiteY63" fmla="*/ 480901 h 876470"/>
                    <a:gd name="connsiteX64" fmla="*/ 203011 w 1330082"/>
                    <a:gd name="connsiteY64" fmla="*/ 464756 h 876470"/>
                    <a:gd name="connsiteX65" fmla="*/ 212236 w 1330082"/>
                    <a:gd name="connsiteY65" fmla="*/ 459374 h 876470"/>
                    <a:gd name="connsiteX66" fmla="*/ 217618 w 1330082"/>
                    <a:gd name="connsiteY66" fmla="*/ 450148 h 876470"/>
                    <a:gd name="connsiteX67" fmla="*/ 233764 w 1330082"/>
                    <a:gd name="connsiteY67" fmla="*/ 448610 h 876470"/>
                    <a:gd name="connsiteX68" fmla="*/ 248372 w 1330082"/>
                    <a:gd name="connsiteY68" fmla="*/ 447072 h 876470"/>
                    <a:gd name="connsiteX69" fmla="*/ 267593 w 1330082"/>
                    <a:gd name="connsiteY69" fmla="*/ 420163 h 876470"/>
                    <a:gd name="connsiteX70" fmla="*/ 270668 w 1330082"/>
                    <a:gd name="connsiteY70" fmla="*/ 415550 h 876470"/>
                    <a:gd name="connsiteX71" fmla="*/ 294502 w 1330082"/>
                    <a:gd name="connsiteY71" fmla="*/ 405555 h 876470"/>
                    <a:gd name="connsiteX72" fmla="*/ 297577 w 1330082"/>
                    <a:gd name="connsiteY72" fmla="*/ 401711 h 876470"/>
                    <a:gd name="connsiteX73" fmla="*/ 299883 w 1330082"/>
                    <a:gd name="connsiteY73" fmla="*/ 400942 h 876470"/>
                    <a:gd name="connsiteX74" fmla="*/ 302959 w 1330082"/>
                    <a:gd name="connsiteY74" fmla="*/ 397098 h 876470"/>
                    <a:gd name="connsiteX75" fmla="*/ 309110 w 1330082"/>
                    <a:gd name="connsiteY75" fmla="*/ 392485 h 876470"/>
                    <a:gd name="connsiteX76" fmla="*/ 312185 w 1330082"/>
                    <a:gd name="connsiteY76" fmla="*/ 387104 h 876470"/>
                    <a:gd name="connsiteX77" fmla="*/ 318336 w 1330082"/>
                    <a:gd name="connsiteY77" fmla="*/ 381722 h 876470"/>
                    <a:gd name="connsiteX78" fmla="*/ 321411 w 1330082"/>
                    <a:gd name="connsiteY78" fmla="*/ 364038 h 876470"/>
                    <a:gd name="connsiteX79" fmla="*/ 321411 w 1330082"/>
                    <a:gd name="connsiteY79" fmla="*/ 360963 h 876470"/>
                    <a:gd name="connsiteX80" fmla="*/ 329868 w 1330082"/>
                    <a:gd name="connsiteY80" fmla="*/ 348662 h 876470"/>
                    <a:gd name="connsiteX81" fmla="*/ 334481 w 1330082"/>
                    <a:gd name="connsiteY81" fmla="*/ 347893 h 876470"/>
                    <a:gd name="connsiteX82" fmla="*/ 342169 w 1330082"/>
                    <a:gd name="connsiteY82" fmla="*/ 341742 h 876470"/>
                    <a:gd name="connsiteX83" fmla="*/ 359853 w 1330082"/>
                    <a:gd name="connsiteY83" fmla="*/ 342511 h 876470"/>
                    <a:gd name="connsiteX84" fmla="*/ 379074 w 1330082"/>
                    <a:gd name="connsiteY84" fmla="*/ 354044 h 876470"/>
                    <a:gd name="connsiteX85" fmla="*/ 380611 w 1330082"/>
                    <a:gd name="connsiteY85" fmla="*/ 354044 h 876470"/>
                    <a:gd name="connsiteX86" fmla="*/ 389068 w 1330082"/>
                    <a:gd name="connsiteY86" fmla="*/ 360963 h 876470"/>
                    <a:gd name="connsiteX87" fmla="*/ 399063 w 1330082"/>
                    <a:gd name="connsiteY87" fmla="*/ 364807 h 876470"/>
                    <a:gd name="connsiteX88" fmla="*/ 403676 w 1330082"/>
                    <a:gd name="connsiteY88" fmla="*/ 367883 h 876470"/>
                    <a:gd name="connsiteX89" fmla="*/ 412133 w 1330082"/>
                    <a:gd name="connsiteY89" fmla="*/ 369420 h 876470"/>
                    <a:gd name="connsiteX90" fmla="*/ 416746 w 1330082"/>
                    <a:gd name="connsiteY90" fmla="*/ 371727 h 876470"/>
                    <a:gd name="connsiteX91" fmla="*/ 419822 w 1330082"/>
                    <a:gd name="connsiteY91" fmla="*/ 374802 h 876470"/>
                    <a:gd name="connsiteX92" fmla="*/ 422897 w 1330082"/>
                    <a:gd name="connsiteY92" fmla="*/ 375571 h 876470"/>
                    <a:gd name="connsiteX93" fmla="*/ 422897 w 1330082"/>
                    <a:gd name="connsiteY93" fmla="*/ 377109 h 876470"/>
                    <a:gd name="connsiteX94" fmla="*/ 433661 w 1330082"/>
                    <a:gd name="connsiteY94" fmla="*/ 380184 h 876470"/>
                    <a:gd name="connsiteX95" fmla="*/ 446731 w 1330082"/>
                    <a:gd name="connsiteY95" fmla="*/ 381722 h 876470"/>
                    <a:gd name="connsiteX96" fmla="*/ 458263 w 1330082"/>
                    <a:gd name="connsiteY96" fmla="*/ 380953 h 876470"/>
                    <a:gd name="connsiteX97" fmla="*/ 470565 w 1330082"/>
                    <a:gd name="connsiteY97" fmla="*/ 380184 h 876470"/>
                    <a:gd name="connsiteX98" fmla="*/ 472102 w 1330082"/>
                    <a:gd name="connsiteY98" fmla="*/ 379415 h 876470"/>
                    <a:gd name="connsiteX99" fmla="*/ 477484 w 1330082"/>
                    <a:gd name="connsiteY99" fmla="*/ 378646 h 876470"/>
                    <a:gd name="connsiteX100" fmla="*/ 483635 w 1330082"/>
                    <a:gd name="connsiteY100" fmla="*/ 380184 h 876470"/>
                    <a:gd name="connsiteX101" fmla="*/ 489017 w 1330082"/>
                    <a:gd name="connsiteY101" fmla="*/ 379415 h 876470"/>
                    <a:gd name="connsiteX102" fmla="*/ 489017 w 1330082"/>
                    <a:gd name="connsiteY102" fmla="*/ 381722 h 876470"/>
                    <a:gd name="connsiteX103" fmla="*/ 482866 w 1330082"/>
                    <a:gd name="connsiteY103" fmla="*/ 386334 h 876470"/>
                    <a:gd name="connsiteX104" fmla="*/ 481328 w 1330082"/>
                    <a:gd name="connsiteY104" fmla="*/ 389410 h 876470"/>
                    <a:gd name="connsiteX105" fmla="*/ 475178 w 1330082"/>
                    <a:gd name="connsiteY105" fmla="*/ 391716 h 876470"/>
                    <a:gd name="connsiteX106" fmla="*/ 475178 w 1330082"/>
                    <a:gd name="connsiteY106" fmla="*/ 393254 h 876470"/>
                    <a:gd name="connsiteX107" fmla="*/ 472871 w 1330082"/>
                    <a:gd name="connsiteY107" fmla="*/ 393254 h 876470"/>
                    <a:gd name="connsiteX108" fmla="*/ 471334 w 1330082"/>
                    <a:gd name="connsiteY108" fmla="*/ 395560 h 876470"/>
                    <a:gd name="connsiteX109" fmla="*/ 468258 w 1330082"/>
                    <a:gd name="connsiteY109" fmla="*/ 396330 h 876470"/>
                    <a:gd name="connsiteX110" fmla="*/ 465183 w 1330082"/>
                    <a:gd name="connsiteY110" fmla="*/ 399405 h 876470"/>
                    <a:gd name="connsiteX111" fmla="*/ 458263 w 1330082"/>
                    <a:gd name="connsiteY111" fmla="*/ 402480 h 876470"/>
                    <a:gd name="connsiteX112" fmla="*/ 435198 w 1330082"/>
                    <a:gd name="connsiteY112" fmla="*/ 416319 h 876470"/>
                    <a:gd name="connsiteX113" fmla="*/ 422128 w 1330082"/>
                    <a:gd name="connsiteY113" fmla="*/ 424776 h 876470"/>
                    <a:gd name="connsiteX114" fmla="*/ 435967 w 1330082"/>
                    <a:gd name="connsiteY114" fmla="*/ 437846 h 876470"/>
                    <a:gd name="connsiteX115" fmla="*/ 455957 w 1330082"/>
                    <a:gd name="connsiteY115" fmla="*/ 428620 h 876470"/>
                    <a:gd name="connsiteX116" fmla="*/ 461339 w 1330082"/>
                    <a:gd name="connsiteY116" fmla="*/ 437078 h 876470"/>
                    <a:gd name="connsiteX117" fmla="*/ 464414 w 1330082"/>
                    <a:gd name="connsiteY117" fmla="*/ 438615 h 876470"/>
                    <a:gd name="connsiteX118" fmla="*/ 466721 w 1330082"/>
                    <a:gd name="connsiteY118" fmla="*/ 441691 h 876470"/>
                    <a:gd name="connsiteX119" fmla="*/ 470565 w 1330082"/>
                    <a:gd name="connsiteY119" fmla="*/ 444766 h 876470"/>
                    <a:gd name="connsiteX120" fmla="*/ 475178 w 1330082"/>
                    <a:gd name="connsiteY120" fmla="*/ 447841 h 876470"/>
                    <a:gd name="connsiteX121" fmla="*/ 485941 w 1330082"/>
                    <a:gd name="connsiteY121" fmla="*/ 443997 h 876470"/>
                    <a:gd name="connsiteX122" fmla="*/ 498243 w 1330082"/>
                    <a:gd name="connsiteY122" fmla="*/ 431696 h 876470"/>
                    <a:gd name="connsiteX123" fmla="*/ 499780 w 1330082"/>
                    <a:gd name="connsiteY123" fmla="*/ 427852 h 876470"/>
                    <a:gd name="connsiteX124" fmla="*/ 503624 w 1330082"/>
                    <a:gd name="connsiteY124" fmla="*/ 422470 h 876470"/>
                    <a:gd name="connsiteX125" fmla="*/ 505931 w 1330082"/>
                    <a:gd name="connsiteY125" fmla="*/ 414013 h 876470"/>
                    <a:gd name="connsiteX126" fmla="*/ 507469 w 1330082"/>
                    <a:gd name="connsiteY126" fmla="*/ 405555 h 876470"/>
                    <a:gd name="connsiteX127" fmla="*/ 508238 w 1330082"/>
                    <a:gd name="connsiteY127" fmla="*/ 400174 h 876470"/>
                    <a:gd name="connsiteX128" fmla="*/ 508238 w 1330082"/>
                    <a:gd name="connsiteY128" fmla="*/ 397098 h 876470"/>
                    <a:gd name="connsiteX129" fmla="*/ 505931 w 1330082"/>
                    <a:gd name="connsiteY129" fmla="*/ 391716 h 876470"/>
                    <a:gd name="connsiteX130" fmla="*/ 487479 w 1330082"/>
                    <a:gd name="connsiteY130" fmla="*/ 391716 h 876470"/>
                    <a:gd name="connsiteX131" fmla="*/ 486710 w 1330082"/>
                    <a:gd name="connsiteY131" fmla="*/ 384028 h 876470"/>
                    <a:gd name="connsiteX132" fmla="*/ 505931 w 1330082"/>
                    <a:gd name="connsiteY132" fmla="*/ 380953 h 876470"/>
                    <a:gd name="connsiteX133" fmla="*/ 512851 w 1330082"/>
                    <a:gd name="connsiteY133" fmla="*/ 378646 h 876470"/>
                    <a:gd name="connsiteX134" fmla="*/ 516695 w 1330082"/>
                    <a:gd name="connsiteY134" fmla="*/ 378646 h 876470"/>
                    <a:gd name="connsiteX135" fmla="*/ 526690 w 1330082"/>
                    <a:gd name="connsiteY135" fmla="*/ 357888 h 876470"/>
                    <a:gd name="connsiteX136" fmla="*/ 520539 w 1330082"/>
                    <a:gd name="connsiteY136" fmla="*/ 330979 h 876470"/>
                    <a:gd name="connsiteX137" fmla="*/ 520539 w 1330082"/>
                    <a:gd name="connsiteY137" fmla="*/ 324059 h 876470"/>
                    <a:gd name="connsiteX138" fmla="*/ 552061 w 1330082"/>
                    <a:gd name="connsiteY138" fmla="*/ 294074 h 876470"/>
                    <a:gd name="connsiteX139" fmla="*/ 557443 w 1330082"/>
                    <a:gd name="connsiteY139" fmla="*/ 293306 h 876470"/>
                    <a:gd name="connsiteX140" fmla="*/ 580508 w 1330082"/>
                    <a:gd name="connsiteY140" fmla="*/ 290230 h 876470"/>
                    <a:gd name="connsiteX141" fmla="*/ 602035 w 1330082"/>
                    <a:gd name="connsiteY141" fmla="*/ 304838 h 876470"/>
                    <a:gd name="connsiteX142" fmla="*/ 605880 w 1330082"/>
                    <a:gd name="connsiteY142" fmla="*/ 304838 h 876470"/>
                    <a:gd name="connsiteX143" fmla="*/ 618181 w 1330082"/>
                    <a:gd name="connsiteY143" fmla="*/ 311758 h 876470"/>
                    <a:gd name="connsiteX144" fmla="*/ 626638 w 1330082"/>
                    <a:gd name="connsiteY144" fmla="*/ 311758 h 876470"/>
                    <a:gd name="connsiteX145" fmla="*/ 663542 w 1330082"/>
                    <a:gd name="connsiteY145" fmla="*/ 318677 h 876470"/>
                    <a:gd name="connsiteX146" fmla="*/ 681225 w 1330082"/>
                    <a:gd name="connsiteY146" fmla="*/ 318677 h 876470"/>
                    <a:gd name="connsiteX147" fmla="*/ 704290 w 1330082"/>
                    <a:gd name="connsiteY147" fmla="*/ 320215 h 876470"/>
                    <a:gd name="connsiteX148" fmla="*/ 761184 w 1330082"/>
                    <a:gd name="connsiteY148" fmla="*/ 320215 h 876470"/>
                    <a:gd name="connsiteX149" fmla="*/ 768104 w 1330082"/>
                    <a:gd name="connsiteY149" fmla="*/ 314833 h 876470"/>
                    <a:gd name="connsiteX150" fmla="*/ 782711 w 1330082"/>
                    <a:gd name="connsiteY150" fmla="*/ 305607 h 876470"/>
                    <a:gd name="connsiteX151" fmla="*/ 784249 w 1330082"/>
                    <a:gd name="connsiteY151" fmla="*/ 300225 h 876470"/>
                    <a:gd name="connsiteX152" fmla="*/ 792706 w 1330082"/>
                    <a:gd name="connsiteY152" fmla="*/ 293306 h 876470"/>
                    <a:gd name="connsiteX153" fmla="*/ 792706 w 1330082"/>
                    <a:gd name="connsiteY153" fmla="*/ 290230 h 876470"/>
                    <a:gd name="connsiteX154" fmla="*/ 818846 w 1330082"/>
                    <a:gd name="connsiteY154" fmla="*/ 265628 h 876470"/>
                    <a:gd name="connsiteX155" fmla="*/ 818846 w 1330082"/>
                    <a:gd name="connsiteY155" fmla="*/ 262552 h 876470"/>
                    <a:gd name="connsiteX156" fmla="*/ 827304 w 1330082"/>
                    <a:gd name="connsiteY156" fmla="*/ 257170 h 876470"/>
                    <a:gd name="connsiteX157" fmla="*/ 827304 w 1330082"/>
                    <a:gd name="connsiteY157" fmla="*/ 254095 h 876470"/>
                    <a:gd name="connsiteX158" fmla="*/ 850369 w 1330082"/>
                    <a:gd name="connsiteY158" fmla="*/ 239487 h 876470"/>
                    <a:gd name="connsiteX159" fmla="*/ 864208 w 1330082"/>
                    <a:gd name="connsiteY159" fmla="*/ 237949 h 876470"/>
                    <a:gd name="connsiteX160" fmla="*/ 892655 w 1330082"/>
                    <a:gd name="connsiteY160" fmla="*/ 213347 h 876470"/>
                    <a:gd name="connsiteX161" fmla="*/ 910338 w 1330082"/>
                    <a:gd name="connsiteY161" fmla="*/ 204121 h 876470"/>
                    <a:gd name="connsiteX162" fmla="*/ 911875 w 1330082"/>
                    <a:gd name="connsiteY162" fmla="*/ 204121 h 876470"/>
                    <a:gd name="connsiteX163" fmla="*/ 914951 w 1330082"/>
                    <a:gd name="connsiteY163" fmla="*/ 204121 h 876470"/>
                    <a:gd name="connsiteX164" fmla="*/ 914951 w 1330082"/>
                    <a:gd name="connsiteY164" fmla="*/ 201046 h 876470"/>
                    <a:gd name="connsiteX165" fmla="*/ 964925 w 1330082"/>
                    <a:gd name="connsiteY165" fmla="*/ 184900 h 876470"/>
                    <a:gd name="connsiteX166" fmla="*/ 984146 w 1330082"/>
                    <a:gd name="connsiteY166" fmla="*/ 181056 h 876470"/>
                    <a:gd name="connsiteX167" fmla="*/ 1008749 w 1330082"/>
                    <a:gd name="connsiteY167" fmla="*/ 177212 h 876470"/>
                    <a:gd name="connsiteX168" fmla="*/ 1019512 w 1330082"/>
                    <a:gd name="connsiteY168" fmla="*/ 166448 h 876470"/>
                    <a:gd name="connsiteX169" fmla="*/ 1021050 w 1330082"/>
                    <a:gd name="connsiteY169" fmla="*/ 159528 h 876470"/>
                    <a:gd name="connsiteX170" fmla="*/ 1027969 w 1330082"/>
                    <a:gd name="connsiteY170" fmla="*/ 152609 h 876470"/>
                    <a:gd name="connsiteX171" fmla="*/ 1031045 w 1330082"/>
                    <a:gd name="connsiteY171" fmla="*/ 145689 h 876470"/>
                    <a:gd name="connsiteX172" fmla="*/ 1034889 w 1330082"/>
                    <a:gd name="connsiteY172" fmla="*/ 144152 h 876470"/>
                    <a:gd name="connsiteX173" fmla="*/ 1048728 w 1330082"/>
                    <a:gd name="connsiteY173" fmla="*/ 130313 h 876470"/>
                    <a:gd name="connsiteX174" fmla="*/ 1057185 w 1330082"/>
                    <a:gd name="connsiteY174" fmla="*/ 126469 h 876470"/>
                    <a:gd name="connsiteX175" fmla="*/ 1062567 w 1330082"/>
                    <a:gd name="connsiteY175" fmla="*/ 112630 h 876470"/>
                    <a:gd name="connsiteX176" fmla="*/ 1062567 w 1330082"/>
                    <a:gd name="connsiteY176" fmla="*/ 107248 h 876470"/>
                    <a:gd name="connsiteX177" fmla="*/ 1064105 w 1330082"/>
                    <a:gd name="connsiteY177" fmla="*/ 66500 h 876470"/>
                    <a:gd name="connsiteX178" fmla="*/ 1064105 w 1330082"/>
                    <a:gd name="connsiteY178" fmla="*/ 62655 h 876470"/>
                    <a:gd name="connsiteX179" fmla="*/ 1067180 w 1330082"/>
                    <a:gd name="connsiteY179" fmla="*/ 62655 h 876470"/>
                    <a:gd name="connsiteX180" fmla="*/ 1070255 w 1330082"/>
                    <a:gd name="connsiteY180" fmla="*/ 57273 h 876470"/>
                    <a:gd name="connsiteX181" fmla="*/ 1104084 w 1330082"/>
                    <a:gd name="connsiteY181" fmla="*/ 58811 h 876470"/>
                    <a:gd name="connsiteX182" fmla="*/ 1111003 w 1330082"/>
                    <a:gd name="connsiteY182" fmla="*/ 58811 h 876470"/>
                    <a:gd name="connsiteX183" fmla="*/ 1100240 w 1330082"/>
                    <a:gd name="connsiteY183" fmla="*/ 85720 h 876470"/>
                    <a:gd name="connsiteX184" fmla="*/ 1120998 w 1330082"/>
                    <a:gd name="connsiteY184" fmla="*/ 84183 h 876470"/>
                    <a:gd name="connsiteX185" fmla="*/ 1124074 w 1330082"/>
                    <a:gd name="connsiteY185" fmla="*/ 84183 h 876470"/>
                    <a:gd name="connsiteX186" fmla="*/ 1140219 w 1330082"/>
                    <a:gd name="connsiteY186" fmla="*/ 66500 h 876470"/>
                    <a:gd name="connsiteX187" fmla="*/ 1136375 w 1330082"/>
                    <a:gd name="connsiteY187" fmla="*/ 66500 h 876470"/>
                    <a:gd name="connsiteX188" fmla="*/ 1120230 w 1330082"/>
                    <a:gd name="connsiteY188" fmla="*/ 45741 h 876470"/>
                    <a:gd name="connsiteX189" fmla="*/ 1129456 w 1330082"/>
                    <a:gd name="connsiteY189" fmla="*/ 40359 h 876470"/>
                    <a:gd name="connsiteX190" fmla="*/ 1168666 w 1330082"/>
                    <a:gd name="connsiteY190" fmla="*/ 34978 h 876470"/>
                    <a:gd name="connsiteX191" fmla="*/ 1187887 w 1330082"/>
                    <a:gd name="connsiteY191" fmla="*/ 31902 h 876470"/>
                    <a:gd name="connsiteX192" fmla="*/ 1193269 w 1330082"/>
                    <a:gd name="connsiteY192" fmla="*/ 28827 h 876470"/>
                    <a:gd name="connsiteX193" fmla="*/ 1196344 w 1330082"/>
                    <a:gd name="connsiteY193" fmla="*/ 14219 h 876470"/>
                    <a:gd name="connsiteX194" fmla="*/ 1192500 w 1330082"/>
                    <a:gd name="connsiteY194" fmla="*/ 14219 h 876470"/>
                    <a:gd name="connsiteX195" fmla="*/ 1184043 w 1330082"/>
                    <a:gd name="connsiteY195" fmla="*/ 14219 h 876470"/>
                    <a:gd name="connsiteX196" fmla="*/ 1180967 w 1330082"/>
                    <a:gd name="connsiteY196" fmla="*/ 14219 h 876470"/>
                    <a:gd name="connsiteX197" fmla="*/ 1184812 w 1330082"/>
                    <a:gd name="connsiteY197" fmla="*/ 4993 h 876470"/>
                    <a:gd name="connsiteX198" fmla="*/ 1197113 w 1330082"/>
                    <a:gd name="connsiteY198" fmla="*/ 4993 h 876470"/>
                    <a:gd name="connsiteX199" fmla="*/ 1262464 w 1330082"/>
                    <a:gd name="connsiteY199" fmla="*/ 26520 h 876470"/>
                    <a:gd name="connsiteX200" fmla="*/ 1271690 w 1330082"/>
                    <a:gd name="connsiteY200" fmla="*/ 28058 h 876470"/>
                    <a:gd name="connsiteX201" fmla="*/ 1308594 w 1330082"/>
                    <a:gd name="connsiteY201" fmla="*/ 40359 h 876470"/>
                    <a:gd name="connsiteX202" fmla="*/ 1322433 w 1330082"/>
                    <a:gd name="connsiteY202" fmla="*/ 75726 h 876470"/>
                    <a:gd name="connsiteX203" fmla="*/ 1327815 w 1330082"/>
                    <a:gd name="connsiteY203" fmla="*/ 84183 h 876470"/>
                    <a:gd name="connsiteX204" fmla="*/ 1331659 w 1330082"/>
                    <a:gd name="connsiteY204" fmla="*/ 124931 h 876470"/>
                    <a:gd name="connsiteX205" fmla="*/ 1323202 w 1330082"/>
                    <a:gd name="connsiteY205" fmla="*/ 135695 h 876470"/>
                    <a:gd name="connsiteX206" fmla="*/ 1312438 w 1330082"/>
                    <a:gd name="connsiteY206" fmla="*/ 142614 h 876470"/>
                    <a:gd name="connsiteX207" fmla="*/ 1307056 w 1330082"/>
                    <a:gd name="connsiteY207" fmla="*/ 142614 h 876470"/>
                    <a:gd name="connsiteX208" fmla="*/ 1280147 w 1330082"/>
                    <a:gd name="connsiteY208" fmla="*/ 161835 h 876470"/>
                    <a:gd name="connsiteX209" fmla="*/ 1275534 w 1330082"/>
                    <a:gd name="connsiteY209" fmla="*/ 172599 h 876470"/>
                    <a:gd name="connsiteX210" fmla="*/ 1096396 w 1330082"/>
                    <a:gd name="connsiteY210" fmla="*/ 217960 h 876470"/>
                    <a:gd name="connsiteX211" fmla="*/ 1034889 w 1330082"/>
                    <a:gd name="connsiteY211" fmla="*/ 350968 h 876470"/>
                    <a:gd name="connsiteX212" fmla="*/ 984915 w 1330082"/>
                    <a:gd name="connsiteY212" fmla="*/ 351737 h 876470"/>
                    <a:gd name="connsiteX213" fmla="*/ 975689 w 1330082"/>
                    <a:gd name="connsiteY213" fmla="*/ 358657 h 876470"/>
                    <a:gd name="connsiteX214" fmla="*/ 952624 w 1330082"/>
                    <a:gd name="connsiteY214" fmla="*/ 383259 h 876470"/>
                    <a:gd name="connsiteX215" fmla="*/ 948780 w 1330082"/>
                    <a:gd name="connsiteY215" fmla="*/ 391716 h 876470"/>
                    <a:gd name="connsiteX216" fmla="*/ 947242 w 1330082"/>
                    <a:gd name="connsiteY216" fmla="*/ 400174 h 876470"/>
                    <a:gd name="connsiteX217" fmla="*/ 936478 w 1330082"/>
                    <a:gd name="connsiteY217" fmla="*/ 408631 h 876470"/>
                    <a:gd name="connsiteX218" fmla="*/ 922639 w 1330082"/>
                    <a:gd name="connsiteY218" fmla="*/ 427852 h 876470"/>
                    <a:gd name="connsiteX219" fmla="*/ 921102 w 1330082"/>
                    <a:gd name="connsiteY219" fmla="*/ 434771 h 876470"/>
                    <a:gd name="connsiteX220" fmla="*/ 912644 w 1330082"/>
                    <a:gd name="connsiteY220" fmla="*/ 443228 h 876470"/>
                    <a:gd name="connsiteX221" fmla="*/ 891117 w 1330082"/>
                    <a:gd name="connsiteY221" fmla="*/ 478594 h 876470"/>
                    <a:gd name="connsiteX222" fmla="*/ 889579 w 1330082"/>
                    <a:gd name="connsiteY222" fmla="*/ 489358 h 876470"/>
                    <a:gd name="connsiteX223" fmla="*/ 882660 w 1330082"/>
                    <a:gd name="connsiteY223" fmla="*/ 503966 h 876470"/>
                    <a:gd name="connsiteX224" fmla="*/ 866514 w 1330082"/>
                    <a:gd name="connsiteY224" fmla="*/ 543177 h 876470"/>
                    <a:gd name="connsiteX225" fmla="*/ 866514 w 1330082"/>
                    <a:gd name="connsiteY225" fmla="*/ 552403 h 876470"/>
                    <a:gd name="connsiteX226" fmla="*/ 864977 w 1330082"/>
                    <a:gd name="connsiteY226" fmla="*/ 591613 h 876470"/>
                    <a:gd name="connsiteX227" fmla="*/ 856520 w 1330082"/>
                    <a:gd name="connsiteY227" fmla="*/ 623904 h 876470"/>
                    <a:gd name="connsiteX228" fmla="*/ 856520 w 1330082"/>
                    <a:gd name="connsiteY228" fmla="*/ 632361 h 876470"/>
                    <a:gd name="connsiteX229" fmla="*/ 844218 w 1330082"/>
                    <a:gd name="connsiteY229" fmla="*/ 653120 h 876470"/>
                    <a:gd name="connsiteX230" fmla="*/ 844218 w 1330082"/>
                    <a:gd name="connsiteY230" fmla="*/ 692331 h 876470"/>
                    <a:gd name="connsiteX231" fmla="*/ 835761 w 1330082"/>
                    <a:gd name="connsiteY231" fmla="*/ 713089 h 876470"/>
                    <a:gd name="connsiteX232" fmla="*/ 834223 w 1330082"/>
                    <a:gd name="connsiteY232" fmla="*/ 721546 h 876470"/>
                    <a:gd name="connsiteX233" fmla="*/ 827304 w 1330082"/>
                    <a:gd name="connsiteY233" fmla="*/ 725391 h 876470"/>
                    <a:gd name="connsiteX234" fmla="*/ 821922 w 1330082"/>
                    <a:gd name="connsiteY234" fmla="*/ 734617 h 876470"/>
                    <a:gd name="connsiteX235" fmla="*/ 813465 w 1330082"/>
                    <a:gd name="connsiteY235" fmla="*/ 739998 h 876470"/>
                    <a:gd name="connsiteX236" fmla="*/ 813465 w 1330082"/>
                    <a:gd name="connsiteY236" fmla="*/ 743074 h 876470"/>
                    <a:gd name="connsiteX237" fmla="*/ 797319 w 1330082"/>
                    <a:gd name="connsiteY237" fmla="*/ 764601 h 876470"/>
                    <a:gd name="connsiteX238" fmla="*/ 797319 w 1330082"/>
                    <a:gd name="connsiteY238" fmla="*/ 767676 h 876470"/>
                    <a:gd name="connsiteX239" fmla="*/ 777329 w 1330082"/>
                    <a:gd name="connsiteY239" fmla="*/ 782284 h 876470"/>
                    <a:gd name="connsiteX240" fmla="*/ 770410 w 1330082"/>
                    <a:gd name="connsiteY240" fmla="*/ 790741 h 876470"/>
                    <a:gd name="connsiteX241" fmla="*/ 766566 w 1330082"/>
                    <a:gd name="connsiteY241" fmla="*/ 792279 h 876470"/>
                    <a:gd name="connsiteX242" fmla="*/ 757340 w 1330082"/>
                    <a:gd name="connsiteY242" fmla="*/ 803043 h 876470"/>
                    <a:gd name="connsiteX243" fmla="*/ 754264 w 1330082"/>
                    <a:gd name="connsiteY243" fmla="*/ 823801 h 876470"/>
                    <a:gd name="connsiteX244" fmla="*/ 745807 w 1330082"/>
                    <a:gd name="connsiteY244" fmla="*/ 843022 h 876470"/>
                    <a:gd name="connsiteX245" fmla="*/ 738888 w 1330082"/>
                    <a:gd name="connsiteY245" fmla="*/ 851479 h 876470"/>
                    <a:gd name="connsiteX246" fmla="*/ 737350 w 1330082"/>
                    <a:gd name="connsiteY246" fmla="*/ 856861 h 876470"/>
                    <a:gd name="connsiteX247" fmla="*/ 719667 w 1330082"/>
                    <a:gd name="connsiteY247" fmla="*/ 876851 h 876470"/>
                    <a:gd name="connsiteX248" fmla="*/ 719667 w 1330082"/>
                    <a:gd name="connsiteY248" fmla="*/ 876851 h 87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330082" h="876470">
                      <a:moveTo>
                        <a:pt x="719667" y="876851"/>
                      </a:moveTo>
                      <a:lnTo>
                        <a:pt x="10033" y="849942"/>
                      </a:lnTo>
                      <a:lnTo>
                        <a:pt x="4651" y="831490"/>
                      </a:lnTo>
                      <a:lnTo>
                        <a:pt x="6189" y="829183"/>
                      </a:lnTo>
                      <a:cubicBezTo>
                        <a:pt x="6958" y="826877"/>
                        <a:pt x="8495" y="825339"/>
                        <a:pt x="9264" y="823033"/>
                      </a:cubicBezTo>
                      <a:cubicBezTo>
                        <a:pt x="9264" y="822263"/>
                        <a:pt x="10033" y="822263"/>
                        <a:pt x="10033" y="822263"/>
                      </a:cubicBezTo>
                      <a:cubicBezTo>
                        <a:pt x="10033" y="821495"/>
                        <a:pt x="10033" y="819957"/>
                        <a:pt x="10802" y="819188"/>
                      </a:cubicBezTo>
                      <a:cubicBezTo>
                        <a:pt x="10802" y="819188"/>
                        <a:pt x="12340" y="818419"/>
                        <a:pt x="12340" y="818419"/>
                      </a:cubicBezTo>
                      <a:cubicBezTo>
                        <a:pt x="12340" y="818419"/>
                        <a:pt x="13108" y="816881"/>
                        <a:pt x="13108" y="816881"/>
                      </a:cubicBezTo>
                      <a:cubicBezTo>
                        <a:pt x="13108" y="816881"/>
                        <a:pt x="13877" y="816881"/>
                        <a:pt x="13877" y="816881"/>
                      </a:cubicBezTo>
                      <a:cubicBezTo>
                        <a:pt x="14646" y="816113"/>
                        <a:pt x="17722" y="809962"/>
                        <a:pt x="18490" y="809193"/>
                      </a:cubicBezTo>
                      <a:cubicBezTo>
                        <a:pt x="18490" y="809193"/>
                        <a:pt x="23103" y="806118"/>
                        <a:pt x="23872" y="806118"/>
                      </a:cubicBezTo>
                      <a:cubicBezTo>
                        <a:pt x="26179" y="804580"/>
                        <a:pt x="27716" y="801505"/>
                        <a:pt x="30023" y="799198"/>
                      </a:cubicBezTo>
                      <a:cubicBezTo>
                        <a:pt x="30792" y="798430"/>
                        <a:pt x="31560" y="798430"/>
                        <a:pt x="32329" y="798430"/>
                      </a:cubicBezTo>
                      <a:cubicBezTo>
                        <a:pt x="33098" y="797661"/>
                        <a:pt x="33867" y="796123"/>
                        <a:pt x="35405" y="795354"/>
                      </a:cubicBezTo>
                      <a:cubicBezTo>
                        <a:pt x="36173" y="794586"/>
                        <a:pt x="36173" y="795354"/>
                        <a:pt x="36942" y="794586"/>
                      </a:cubicBezTo>
                      <a:cubicBezTo>
                        <a:pt x="38480" y="793816"/>
                        <a:pt x="40018" y="792279"/>
                        <a:pt x="40787" y="791510"/>
                      </a:cubicBezTo>
                      <a:cubicBezTo>
                        <a:pt x="41555" y="790741"/>
                        <a:pt x="42324" y="791510"/>
                        <a:pt x="43093" y="790741"/>
                      </a:cubicBezTo>
                      <a:cubicBezTo>
                        <a:pt x="43862" y="789972"/>
                        <a:pt x="44631" y="789204"/>
                        <a:pt x="45400" y="788435"/>
                      </a:cubicBezTo>
                      <a:cubicBezTo>
                        <a:pt x="49244" y="786897"/>
                        <a:pt x="53088" y="786128"/>
                        <a:pt x="56932" y="785359"/>
                      </a:cubicBezTo>
                      <a:cubicBezTo>
                        <a:pt x="57701" y="785359"/>
                        <a:pt x="58470" y="783822"/>
                        <a:pt x="59238" y="783053"/>
                      </a:cubicBezTo>
                      <a:cubicBezTo>
                        <a:pt x="62314" y="781515"/>
                        <a:pt x="64620" y="779978"/>
                        <a:pt x="67696" y="779209"/>
                      </a:cubicBezTo>
                      <a:cubicBezTo>
                        <a:pt x="68465" y="778440"/>
                        <a:pt x="69233" y="777671"/>
                        <a:pt x="70771" y="777671"/>
                      </a:cubicBezTo>
                      <a:cubicBezTo>
                        <a:pt x="72309" y="776902"/>
                        <a:pt x="76922" y="776902"/>
                        <a:pt x="77690" y="776133"/>
                      </a:cubicBezTo>
                      <a:cubicBezTo>
                        <a:pt x="78459" y="775365"/>
                        <a:pt x="82304" y="776133"/>
                        <a:pt x="83072" y="776133"/>
                      </a:cubicBezTo>
                      <a:cubicBezTo>
                        <a:pt x="85379" y="776133"/>
                        <a:pt x="88454" y="775365"/>
                        <a:pt x="90761" y="776133"/>
                      </a:cubicBezTo>
                      <a:cubicBezTo>
                        <a:pt x="91530" y="776133"/>
                        <a:pt x="92298" y="777671"/>
                        <a:pt x="93067" y="777671"/>
                      </a:cubicBezTo>
                      <a:cubicBezTo>
                        <a:pt x="95374" y="778440"/>
                        <a:pt x="96911" y="778440"/>
                        <a:pt x="99218" y="779209"/>
                      </a:cubicBezTo>
                      <a:cubicBezTo>
                        <a:pt x="99987" y="779209"/>
                        <a:pt x="101524" y="780747"/>
                        <a:pt x="102293" y="781515"/>
                      </a:cubicBezTo>
                      <a:cubicBezTo>
                        <a:pt x="106137" y="783053"/>
                        <a:pt x="109213" y="785359"/>
                        <a:pt x="113057" y="786897"/>
                      </a:cubicBezTo>
                      <a:cubicBezTo>
                        <a:pt x="114595" y="787666"/>
                        <a:pt x="116901" y="786897"/>
                        <a:pt x="118439" y="786897"/>
                      </a:cubicBezTo>
                      <a:cubicBezTo>
                        <a:pt x="119976" y="786897"/>
                        <a:pt x="121514" y="786897"/>
                        <a:pt x="123052" y="786897"/>
                      </a:cubicBezTo>
                      <a:cubicBezTo>
                        <a:pt x="123821" y="786897"/>
                        <a:pt x="124589" y="786128"/>
                        <a:pt x="126127" y="785359"/>
                      </a:cubicBezTo>
                      <a:cubicBezTo>
                        <a:pt x="129202" y="784591"/>
                        <a:pt x="132278" y="782284"/>
                        <a:pt x="135353" y="780747"/>
                      </a:cubicBezTo>
                      <a:cubicBezTo>
                        <a:pt x="136891" y="779978"/>
                        <a:pt x="138428" y="778440"/>
                        <a:pt x="139966" y="777671"/>
                      </a:cubicBezTo>
                      <a:cubicBezTo>
                        <a:pt x="140735" y="777671"/>
                        <a:pt x="141504" y="777671"/>
                        <a:pt x="141504" y="776902"/>
                      </a:cubicBezTo>
                      <a:cubicBezTo>
                        <a:pt x="143041" y="776133"/>
                        <a:pt x="143810" y="774596"/>
                        <a:pt x="145348" y="773827"/>
                      </a:cubicBezTo>
                      <a:cubicBezTo>
                        <a:pt x="147654" y="772289"/>
                        <a:pt x="146117" y="773827"/>
                        <a:pt x="147654" y="772289"/>
                      </a:cubicBezTo>
                      <a:cubicBezTo>
                        <a:pt x="149192" y="771521"/>
                        <a:pt x="149961" y="769214"/>
                        <a:pt x="150730" y="768445"/>
                      </a:cubicBezTo>
                      <a:cubicBezTo>
                        <a:pt x="151499" y="767676"/>
                        <a:pt x="153805" y="766907"/>
                        <a:pt x="154574" y="766139"/>
                      </a:cubicBezTo>
                      <a:cubicBezTo>
                        <a:pt x="154574" y="766139"/>
                        <a:pt x="154574" y="765370"/>
                        <a:pt x="154574" y="765370"/>
                      </a:cubicBezTo>
                      <a:cubicBezTo>
                        <a:pt x="154574" y="765370"/>
                        <a:pt x="155343" y="765370"/>
                        <a:pt x="155343" y="765370"/>
                      </a:cubicBezTo>
                      <a:cubicBezTo>
                        <a:pt x="155343" y="765370"/>
                        <a:pt x="157649" y="761526"/>
                        <a:pt x="157649" y="761526"/>
                      </a:cubicBezTo>
                      <a:cubicBezTo>
                        <a:pt x="157649" y="761526"/>
                        <a:pt x="158418" y="761526"/>
                        <a:pt x="158418" y="761526"/>
                      </a:cubicBezTo>
                      <a:cubicBezTo>
                        <a:pt x="158418" y="760757"/>
                        <a:pt x="158418" y="759988"/>
                        <a:pt x="159187" y="759219"/>
                      </a:cubicBezTo>
                      <a:cubicBezTo>
                        <a:pt x="159187" y="759219"/>
                        <a:pt x="159956" y="759219"/>
                        <a:pt x="159956" y="759219"/>
                      </a:cubicBezTo>
                      <a:cubicBezTo>
                        <a:pt x="161493" y="757682"/>
                        <a:pt x="160725" y="754606"/>
                        <a:pt x="160725" y="753068"/>
                      </a:cubicBezTo>
                      <a:cubicBezTo>
                        <a:pt x="160725" y="752300"/>
                        <a:pt x="161493" y="750762"/>
                        <a:pt x="162262" y="749993"/>
                      </a:cubicBezTo>
                      <a:cubicBezTo>
                        <a:pt x="163031" y="748456"/>
                        <a:pt x="162262" y="745380"/>
                        <a:pt x="162262" y="743842"/>
                      </a:cubicBezTo>
                      <a:cubicBezTo>
                        <a:pt x="162262" y="743842"/>
                        <a:pt x="162262" y="743074"/>
                        <a:pt x="162262" y="743074"/>
                      </a:cubicBezTo>
                      <a:cubicBezTo>
                        <a:pt x="162262" y="743074"/>
                        <a:pt x="161493" y="743074"/>
                        <a:pt x="161493" y="743074"/>
                      </a:cubicBezTo>
                      <a:cubicBezTo>
                        <a:pt x="160725" y="742305"/>
                        <a:pt x="161493" y="739229"/>
                        <a:pt x="161493" y="738461"/>
                      </a:cubicBezTo>
                      <a:lnTo>
                        <a:pt x="159187" y="732310"/>
                      </a:lnTo>
                      <a:cubicBezTo>
                        <a:pt x="159956" y="723084"/>
                        <a:pt x="159187" y="717702"/>
                        <a:pt x="155343" y="713089"/>
                      </a:cubicBezTo>
                      <a:cubicBezTo>
                        <a:pt x="154574" y="712320"/>
                        <a:pt x="155343" y="708476"/>
                        <a:pt x="153805" y="707707"/>
                      </a:cubicBezTo>
                      <a:cubicBezTo>
                        <a:pt x="153036" y="706938"/>
                        <a:pt x="153036" y="675416"/>
                        <a:pt x="153805" y="672341"/>
                      </a:cubicBezTo>
                      <a:cubicBezTo>
                        <a:pt x="156112" y="664652"/>
                        <a:pt x="162262" y="659271"/>
                        <a:pt x="164569" y="651582"/>
                      </a:cubicBezTo>
                      <a:cubicBezTo>
                        <a:pt x="166106" y="646201"/>
                        <a:pt x="165338" y="640050"/>
                        <a:pt x="168413" y="636975"/>
                      </a:cubicBezTo>
                      <a:cubicBezTo>
                        <a:pt x="169182" y="636205"/>
                        <a:pt x="170719" y="597764"/>
                        <a:pt x="169951" y="596226"/>
                      </a:cubicBezTo>
                      <a:cubicBezTo>
                        <a:pt x="169951" y="596226"/>
                        <a:pt x="166875" y="592382"/>
                        <a:pt x="168413" y="590845"/>
                      </a:cubicBezTo>
                      <a:cubicBezTo>
                        <a:pt x="174564" y="584694"/>
                        <a:pt x="176870" y="571624"/>
                        <a:pt x="183021" y="564704"/>
                      </a:cubicBezTo>
                      <a:cubicBezTo>
                        <a:pt x="183021" y="564704"/>
                        <a:pt x="183790" y="556247"/>
                        <a:pt x="184558" y="555478"/>
                      </a:cubicBezTo>
                      <a:cubicBezTo>
                        <a:pt x="186865" y="547790"/>
                        <a:pt x="185327" y="533951"/>
                        <a:pt x="183021" y="527031"/>
                      </a:cubicBezTo>
                      <a:cubicBezTo>
                        <a:pt x="180714" y="517805"/>
                        <a:pt x="186096" y="486283"/>
                        <a:pt x="188403" y="480901"/>
                      </a:cubicBezTo>
                      <a:cubicBezTo>
                        <a:pt x="189940" y="477826"/>
                        <a:pt x="199935" y="467831"/>
                        <a:pt x="203011" y="464756"/>
                      </a:cubicBezTo>
                      <a:cubicBezTo>
                        <a:pt x="203779" y="463987"/>
                        <a:pt x="211468" y="460143"/>
                        <a:pt x="212236" y="459374"/>
                      </a:cubicBezTo>
                      <a:cubicBezTo>
                        <a:pt x="213774" y="457836"/>
                        <a:pt x="216081" y="451685"/>
                        <a:pt x="217618" y="450148"/>
                      </a:cubicBezTo>
                      <a:cubicBezTo>
                        <a:pt x="220694" y="447072"/>
                        <a:pt x="229920" y="450148"/>
                        <a:pt x="233764" y="448610"/>
                      </a:cubicBezTo>
                      <a:cubicBezTo>
                        <a:pt x="236070" y="447841"/>
                        <a:pt x="247603" y="448610"/>
                        <a:pt x="248372" y="447072"/>
                      </a:cubicBezTo>
                      <a:cubicBezTo>
                        <a:pt x="256060" y="439384"/>
                        <a:pt x="267593" y="430158"/>
                        <a:pt x="267593" y="420163"/>
                      </a:cubicBezTo>
                      <a:lnTo>
                        <a:pt x="270668" y="415550"/>
                      </a:lnTo>
                      <a:cubicBezTo>
                        <a:pt x="272974" y="408631"/>
                        <a:pt x="292195" y="407862"/>
                        <a:pt x="294502" y="405555"/>
                      </a:cubicBezTo>
                      <a:cubicBezTo>
                        <a:pt x="295271" y="404787"/>
                        <a:pt x="296808" y="402480"/>
                        <a:pt x="297577" y="401711"/>
                      </a:cubicBezTo>
                      <a:cubicBezTo>
                        <a:pt x="297577" y="401711"/>
                        <a:pt x="299115" y="400942"/>
                        <a:pt x="299883" y="400942"/>
                      </a:cubicBezTo>
                      <a:cubicBezTo>
                        <a:pt x="300652" y="399405"/>
                        <a:pt x="301421" y="397867"/>
                        <a:pt x="302959" y="397098"/>
                      </a:cubicBezTo>
                      <a:cubicBezTo>
                        <a:pt x="304497" y="395560"/>
                        <a:pt x="307572" y="394023"/>
                        <a:pt x="309110" y="392485"/>
                      </a:cubicBezTo>
                      <a:cubicBezTo>
                        <a:pt x="309878" y="390948"/>
                        <a:pt x="310647" y="387872"/>
                        <a:pt x="312185" y="387104"/>
                      </a:cubicBezTo>
                      <a:cubicBezTo>
                        <a:pt x="313723" y="385566"/>
                        <a:pt x="317567" y="384028"/>
                        <a:pt x="318336" y="381722"/>
                      </a:cubicBezTo>
                      <a:cubicBezTo>
                        <a:pt x="320642" y="376340"/>
                        <a:pt x="319873" y="370189"/>
                        <a:pt x="321411" y="364038"/>
                      </a:cubicBezTo>
                      <a:cubicBezTo>
                        <a:pt x="321411" y="363269"/>
                        <a:pt x="321411" y="361732"/>
                        <a:pt x="321411" y="360963"/>
                      </a:cubicBezTo>
                      <a:cubicBezTo>
                        <a:pt x="322948" y="357119"/>
                        <a:pt x="326024" y="350200"/>
                        <a:pt x="329868" y="348662"/>
                      </a:cubicBezTo>
                      <a:cubicBezTo>
                        <a:pt x="330637" y="347893"/>
                        <a:pt x="333712" y="348662"/>
                        <a:pt x="334481" y="347893"/>
                      </a:cubicBezTo>
                      <a:cubicBezTo>
                        <a:pt x="336788" y="345586"/>
                        <a:pt x="339863" y="344049"/>
                        <a:pt x="342169" y="341742"/>
                      </a:cubicBezTo>
                      <a:cubicBezTo>
                        <a:pt x="342938" y="340973"/>
                        <a:pt x="358315" y="342511"/>
                        <a:pt x="359853" y="342511"/>
                      </a:cubicBezTo>
                      <a:cubicBezTo>
                        <a:pt x="364466" y="342511"/>
                        <a:pt x="375998" y="350968"/>
                        <a:pt x="379074" y="354044"/>
                      </a:cubicBezTo>
                      <a:cubicBezTo>
                        <a:pt x="379074" y="354044"/>
                        <a:pt x="379842" y="354044"/>
                        <a:pt x="380611" y="354044"/>
                      </a:cubicBezTo>
                      <a:cubicBezTo>
                        <a:pt x="383687" y="355581"/>
                        <a:pt x="386762" y="360194"/>
                        <a:pt x="389068" y="360963"/>
                      </a:cubicBezTo>
                      <a:cubicBezTo>
                        <a:pt x="392144" y="361732"/>
                        <a:pt x="395988" y="363269"/>
                        <a:pt x="399063" y="364807"/>
                      </a:cubicBezTo>
                      <a:cubicBezTo>
                        <a:pt x="400601" y="365576"/>
                        <a:pt x="402139" y="367883"/>
                        <a:pt x="403676" y="367883"/>
                      </a:cubicBezTo>
                      <a:cubicBezTo>
                        <a:pt x="405214" y="368651"/>
                        <a:pt x="412133" y="368651"/>
                        <a:pt x="412133" y="369420"/>
                      </a:cubicBezTo>
                      <a:cubicBezTo>
                        <a:pt x="412902" y="370189"/>
                        <a:pt x="415209" y="370958"/>
                        <a:pt x="416746" y="371727"/>
                      </a:cubicBezTo>
                      <a:cubicBezTo>
                        <a:pt x="417515" y="371727"/>
                        <a:pt x="418284" y="374033"/>
                        <a:pt x="419822" y="374802"/>
                      </a:cubicBezTo>
                      <a:cubicBezTo>
                        <a:pt x="421359" y="375571"/>
                        <a:pt x="422128" y="374802"/>
                        <a:pt x="422897" y="375571"/>
                      </a:cubicBezTo>
                      <a:cubicBezTo>
                        <a:pt x="423666" y="375571"/>
                        <a:pt x="422897" y="376340"/>
                        <a:pt x="422897" y="377109"/>
                      </a:cubicBezTo>
                      <a:cubicBezTo>
                        <a:pt x="424435" y="378646"/>
                        <a:pt x="432123" y="380184"/>
                        <a:pt x="433661" y="380184"/>
                      </a:cubicBezTo>
                      <a:cubicBezTo>
                        <a:pt x="438274" y="380184"/>
                        <a:pt x="442118" y="380953"/>
                        <a:pt x="446731" y="381722"/>
                      </a:cubicBezTo>
                      <a:cubicBezTo>
                        <a:pt x="450575" y="382490"/>
                        <a:pt x="454419" y="380953"/>
                        <a:pt x="458263" y="380953"/>
                      </a:cubicBezTo>
                      <a:cubicBezTo>
                        <a:pt x="464414" y="380953"/>
                        <a:pt x="470565" y="380184"/>
                        <a:pt x="470565" y="380184"/>
                      </a:cubicBezTo>
                      <a:cubicBezTo>
                        <a:pt x="470565" y="380953"/>
                        <a:pt x="471334" y="379415"/>
                        <a:pt x="472102" y="379415"/>
                      </a:cubicBezTo>
                      <a:cubicBezTo>
                        <a:pt x="474409" y="379415"/>
                        <a:pt x="475947" y="379415"/>
                        <a:pt x="477484" y="378646"/>
                      </a:cubicBezTo>
                      <a:cubicBezTo>
                        <a:pt x="479791" y="377877"/>
                        <a:pt x="482097" y="380184"/>
                        <a:pt x="483635" y="380184"/>
                      </a:cubicBezTo>
                      <a:cubicBezTo>
                        <a:pt x="484404" y="380184"/>
                        <a:pt x="489017" y="379415"/>
                        <a:pt x="489017" y="379415"/>
                      </a:cubicBezTo>
                      <a:cubicBezTo>
                        <a:pt x="489017" y="379415"/>
                        <a:pt x="489017" y="380953"/>
                        <a:pt x="489017" y="381722"/>
                      </a:cubicBezTo>
                      <a:cubicBezTo>
                        <a:pt x="487479" y="384028"/>
                        <a:pt x="485173" y="384797"/>
                        <a:pt x="482866" y="386334"/>
                      </a:cubicBezTo>
                      <a:cubicBezTo>
                        <a:pt x="482097" y="387104"/>
                        <a:pt x="482097" y="388641"/>
                        <a:pt x="481328" y="389410"/>
                      </a:cubicBezTo>
                      <a:cubicBezTo>
                        <a:pt x="481328" y="389410"/>
                        <a:pt x="475178" y="390948"/>
                        <a:pt x="475178" y="391716"/>
                      </a:cubicBezTo>
                      <a:cubicBezTo>
                        <a:pt x="475178" y="391716"/>
                        <a:pt x="475178" y="393254"/>
                        <a:pt x="475178" y="393254"/>
                      </a:cubicBezTo>
                      <a:cubicBezTo>
                        <a:pt x="474409" y="393254"/>
                        <a:pt x="473640" y="392485"/>
                        <a:pt x="472871" y="393254"/>
                      </a:cubicBezTo>
                      <a:cubicBezTo>
                        <a:pt x="471334" y="394792"/>
                        <a:pt x="472871" y="394023"/>
                        <a:pt x="471334" y="395560"/>
                      </a:cubicBezTo>
                      <a:cubicBezTo>
                        <a:pt x="469796" y="396330"/>
                        <a:pt x="469796" y="395560"/>
                        <a:pt x="468258" y="396330"/>
                      </a:cubicBezTo>
                      <a:cubicBezTo>
                        <a:pt x="466721" y="397098"/>
                        <a:pt x="465952" y="397867"/>
                        <a:pt x="465183" y="399405"/>
                      </a:cubicBezTo>
                      <a:cubicBezTo>
                        <a:pt x="463645" y="400942"/>
                        <a:pt x="460570" y="400942"/>
                        <a:pt x="458263" y="402480"/>
                      </a:cubicBezTo>
                      <a:cubicBezTo>
                        <a:pt x="449806" y="406324"/>
                        <a:pt x="442118" y="410937"/>
                        <a:pt x="435198" y="416319"/>
                      </a:cubicBezTo>
                      <a:cubicBezTo>
                        <a:pt x="429817" y="420163"/>
                        <a:pt x="425204" y="419395"/>
                        <a:pt x="422128" y="424776"/>
                      </a:cubicBezTo>
                      <a:cubicBezTo>
                        <a:pt x="419053" y="430927"/>
                        <a:pt x="428279" y="440153"/>
                        <a:pt x="435967" y="437846"/>
                      </a:cubicBezTo>
                      <a:cubicBezTo>
                        <a:pt x="439042" y="437078"/>
                        <a:pt x="455188" y="427852"/>
                        <a:pt x="455957" y="428620"/>
                      </a:cubicBezTo>
                      <a:cubicBezTo>
                        <a:pt x="457494" y="430158"/>
                        <a:pt x="460570" y="434002"/>
                        <a:pt x="461339" y="437078"/>
                      </a:cubicBezTo>
                      <a:cubicBezTo>
                        <a:pt x="462107" y="438615"/>
                        <a:pt x="462876" y="437846"/>
                        <a:pt x="464414" y="438615"/>
                      </a:cubicBezTo>
                      <a:cubicBezTo>
                        <a:pt x="465183" y="438615"/>
                        <a:pt x="465952" y="440922"/>
                        <a:pt x="466721" y="441691"/>
                      </a:cubicBezTo>
                      <a:cubicBezTo>
                        <a:pt x="466721" y="441691"/>
                        <a:pt x="470565" y="444766"/>
                        <a:pt x="470565" y="444766"/>
                      </a:cubicBezTo>
                      <a:cubicBezTo>
                        <a:pt x="471334" y="445535"/>
                        <a:pt x="474409" y="449379"/>
                        <a:pt x="475178" y="447841"/>
                      </a:cubicBezTo>
                      <a:cubicBezTo>
                        <a:pt x="477484" y="445535"/>
                        <a:pt x="482866" y="445535"/>
                        <a:pt x="485941" y="443997"/>
                      </a:cubicBezTo>
                      <a:cubicBezTo>
                        <a:pt x="490554" y="440922"/>
                        <a:pt x="495168" y="436309"/>
                        <a:pt x="498243" y="431696"/>
                      </a:cubicBezTo>
                      <a:cubicBezTo>
                        <a:pt x="499012" y="430158"/>
                        <a:pt x="499012" y="429389"/>
                        <a:pt x="499780" y="427852"/>
                      </a:cubicBezTo>
                      <a:cubicBezTo>
                        <a:pt x="501318" y="426314"/>
                        <a:pt x="502856" y="424776"/>
                        <a:pt x="503624" y="422470"/>
                      </a:cubicBezTo>
                      <a:cubicBezTo>
                        <a:pt x="505162" y="420163"/>
                        <a:pt x="504393" y="415550"/>
                        <a:pt x="505931" y="414013"/>
                      </a:cubicBezTo>
                      <a:cubicBezTo>
                        <a:pt x="505931" y="414013"/>
                        <a:pt x="506700" y="406324"/>
                        <a:pt x="507469" y="405555"/>
                      </a:cubicBezTo>
                      <a:cubicBezTo>
                        <a:pt x="508238" y="404018"/>
                        <a:pt x="507469" y="400942"/>
                        <a:pt x="508238" y="400174"/>
                      </a:cubicBezTo>
                      <a:cubicBezTo>
                        <a:pt x="508238" y="399405"/>
                        <a:pt x="508238" y="397867"/>
                        <a:pt x="508238" y="397098"/>
                      </a:cubicBezTo>
                      <a:cubicBezTo>
                        <a:pt x="508238" y="394792"/>
                        <a:pt x="507469" y="392485"/>
                        <a:pt x="505931" y="391716"/>
                      </a:cubicBezTo>
                      <a:cubicBezTo>
                        <a:pt x="505931" y="391716"/>
                        <a:pt x="488248" y="391716"/>
                        <a:pt x="487479" y="391716"/>
                      </a:cubicBezTo>
                      <a:cubicBezTo>
                        <a:pt x="486710" y="391716"/>
                        <a:pt x="485941" y="384797"/>
                        <a:pt x="486710" y="384028"/>
                      </a:cubicBezTo>
                      <a:cubicBezTo>
                        <a:pt x="490554" y="380184"/>
                        <a:pt x="499012" y="382490"/>
                        <a:pt x="505931" y="380953"/>
                      </a:cubicBezTo>
                      <a:cubicBezTo>
                        <a:pt x="508238" y="380184"/>
                        <a:pt x="510544" y="379415"/>
                        <a:pt x="512851" y="378646"/>
                      </a:cubicBezTo>
                      <a:cubicBezTo>
                        <a:pt x="513619" y="378646"/>
                        <a:pt x="515926" y="379415"/>
                        <a:pt x="516695" y="378646"/>
                      </a:cubicBezTo>
                      <a:cubicBezTo>
                        <a:pt x="519770" y="377109"/>
                        <a:pt x="525152" y="362501"/>
                        <a:pt x="526690" y="357888"/>
                      </a:cubicBezTo>
                      <a:cubicBezTo>
                        <a:pt x="530534" y="347124"/>
                        <a:pt x="523614" y="340204"/>
                        <a:pt x="520539" y="330979"/>
                      </a:cubicBezTo>
                      <a:cubicBezTo>
                        <a:pt x="519770" y="329441"/>
                        <a:pt x="520539" y="326365"/>
                        <a:pt x="520539" y="324059"/>
                      </a:cubicBezTo>
                      <a:cubicBezTo>
                        <a:pt x="520539" y="307145"/>
                        <a:pt x="535916" y="299456"/>
                        <a:pt x="552061" y="294074"/>
                      </a:cubicBezTo>
                      <a:lnTo>
                        <a:pt x="557443" y="293306"/>
                      </a:lnTo>
                      <a:cubicBezTo>
                        <a:pt x="562825" y="294074"/>
                        <a:pt x="576664" y="288693"/>
                        <a:pt x="580508" y="290230"/>
                      </a:cubicBezTo>
                      <a:cubicBezTo>
                        <a:pt x="588965" y="294843"/>
                        <a:pt x="595885" y="298688"/>
                        <a:pt x="602035" y="304838"/>
                      </a:cubicBezTo>
                      <a:cubicBezTo>
                        <a:pt x="602804" y="305607"/>
                        <a:pt x="605111" y="304070"/>
                        <a:pt x="605880" y="304838"/>
                      </a:cubicBezTo>
                      <a:cubicBezTo>
                        <a:pt x="610493" y="307145"/>
                        <a:pt x="612799" y="309451"/>
                        <a:pt x="618181" y="311758"/>
                      </a:cubicBezTo>
                      <a:cubicBezTo>
                        <a:pt x="620487" y="312527"/>
                        <a:pt x="624332" y="310989"/>
                        <a:pt x="626638" y="311758"/>
                      </a:cubicBezTo>
                      <a:cubicBezTo>
                        <a:pt x="638939" y="316371"/>
                        <a:pt x="649703" y="318677"/>
                        <a:pt x="663542" y="318677"/>
                      </a:cubicBezTo>
                      <a:cubicBezTo>
                        <a:pt x="668924" y="318677"/>
                        <a:pt x="675844" y="317139"/>
                        <a:pt x="681225" y="318677"/>
                      </a:cubicBezTo>
                      <a:cubicBezTo>
                        <a:pt x="687376" y="320215"/>
                        <a:pt x="698909" y="317139"/>
                        <a:pt x="704290" y="320215"/>
                      </a:cubicBezTo>
                      <a:cubicBezTo>
                        <a:pt x="719667" y="327903"/>
                        <a:pt x="745039" y="324059"/>
                        <a:pt x="761184" y="320215"/>
                      </a:cubicBezTo>
                      <a:cubicBezTo>
                        <a:pt x="763491" y="319446"/>
                        <a:pt x="765797" y="315602"/>
                        <a:pt x="768104" y="314833"/>
                      </a:cubicBezTo>
                      <a:cubicBezTo>
                        <a:pt x="774254" y="311758"/>
                        <a:pt x="778867" y="309451"/>
                        <a:pt x="782711" y="305607"/>
                      </a:cubicBezTo>
                      <a:cubicBezTo>
                        <a:pt x="783480" y="304838"/>
                        <a:pt x="782711" y="300994"/>
                        <a:pt x="784249" y="300225"/>
                      </a:cubicBezTo>
                      <a:cubicBezTo>
                        <a:pt x="786556" y="297918"/>
                        <a:pt x="791169" y="296381"/>
                        <a:pt x="792706" y="293306"/>
                      </a:cubicBezTo>
                      <a:cubicBezTo>
                        <a:pt x="793475" y="292537"/>
                        <a:pt x="791937" y="290999"/>
                        <a:pt x="792706" y="290230"/>
                      </a:cubicBezTo>
                      <a:cubicBezTo>
                        <a:pt x="798857" y="284080"/>
                        <a:pt x="814234" y="272547"/>
                        <a:pt x="818846" y="265628"/>
                      </a:cubicBezTo>
                      <a:cubicBezTo>
                        <a:pt x="819615" y="264859"/>
                        <a:pt x="818078" y="263321"/>
                        <a:pt x="818846" y="262552"/>
                      </a:cubicBezTo>
                      <a:cubicBezTo>
                        <a:pt x="818846" y="262552"/>
                        <a:pt x="825766" y="258708"/>
                        <a:pt x="827304" y="257170"/>
                      </a:cubicBezTo>
                      <a:cubicBezTo>
                        <a:pt x="828073" y="256402"/>
                        <a:pt x="826535" y="254864"/>
                        <a:pt x="827304" y="254095"/>
                      </a:cubicBezTo>
                      <a:cubicBezTo>
                        <a:pt x="831917" y="249482"/>
                        <a:pt x="844987" y="241794"/>
                        <a:pt x="850369" y="239487"/>
                      </a:cubicBezTo>
                      <a:cubicBezTo>
                        <a:pt x="854982" y="237181"/>
                        <a:pt x="859595" y="240256"/>
                        <a:pt x="864208" y="237949"/>
                      </a:cubicBezTo>
                      <a:cubicBezTo>
                        <a:pt x="875740" y="231799"/>
                        <a:pt x="884197" y="221804"/>
                        <a:pt x="892655" y="213347"/>
                      </a:cubicBezTo>
                      <a:cubicBezTo>
                        <a:pt x="894192" y="211809"/>
                        <a:pt x="907262" y="207196"/>
                        <a:pt x="910338" y="204121"/>
                      </a:cubicBezTo>
                      <a:cubicBezTo>
                        <a:pt x="910338" y="204121"/>
                        <a:pt x="911107" y="204121"/>
                        <a:pt x="911875" y="204121"/>
                      </a:cubicBezTo>
                      <a:cubicBezTo>
                        <a:pt x="912644" y="204121"/>
                        <a:pt x="914182" y="204890"/>
                        <a:pt x="914951" y="204121"/>
                      </a:cubicBezTo>
                      <a:cubicBezTo>
                        <a:pt x="915720" y="203352"/>
                        <a:pt x="914182" y="202583"/>
                        <a:pt x="914951" y="201046"/>
                      </a:cubicBezTo>
                      <a:cubicBezTo>
                        <a:pt x="916488" y="197970"/>
                        <a:pt x="960312" y="186438"/>
                        <a:pt x="964925" y="184900"/>
                      </a:cubicBezTo>
                      <a:cubicBezTo>
                        <a:pt x="971845" y="182593"/>
                        <a:pt x="975689" y="184900"/>
                        <a:pt x="984146" y="181056"/>
                      </a:cubicBezTo>
                      <a:cubicBezTo>
                        <a:pt x="985684" y="180287"/>
                        <a:pt x="1007980" y="177981"/>
                        <a:pt x="1008749" y="177212"/>
                      </a:cubicBezTo>
                      <a:cubicBezTo>
                        <a:pt x="1011055" y="174905"/>
                        <a:pt x="1018743" y="168754"/>
                        <a:pt x="1019512" y="166448"/>
                      </a:cubicBezTo>
                      <a:cubicBezTo>
                        <a:pt x="1021050" y="164142"/>
                        <a:pt x="1019512" y="162604"/>
                        <a:pt x="1021050" y="159528"/>
                      </a:cubicBezTo>
                      <a:cubicBezTo>
                        <a:pt x="1022587" y="156453"/>
                        <a:pt x="1026432" y="154147"/>
                        <a:pt x="1027969" y="152609"/>
                      </a:cubicBezTo>
                      <a:cubicBezTo>
                        <a:pt x="1029507" y="151071"/>
                        <a:pt x="1028738" y="147227"/>
                        <a:pt x="1031045" y="145689"/>
                      </a:cubicBezTo>
                      <a:cubicBezTo>
                        <a:pt x="1031814" y="144921"/>
                        <a:pt x="1034889" y="144921"/>
                        <a:pt x="1034889" y="144152"/>
                      </a:cubicBezTo>
                      <a:cubicBezTo>
                        <a:pt x="1038733" y="140307"/>
                        <a:pt x="1045652" y="133388"/>
                        <a:pt x="1048728" y="130313"/>
                      </a:cubicBezTo>
                      <a:cubicBezTo>
                        <a:pt x="1050266" y="128775"/>
                        <a:pt x="1054879" y="128006"/>
                        <a:pt x="1057185" y="126469"/>
                      </a:cubicBezTo>
                      <a:cubicBezTo>
                        <a:pt x="1060261" y="123393"/>
                        <a:pt x="1060261" y="115705"/>
                        <a:pt x="1062567" y="112630"/>
                      </a:cubicBezTo>
                      <a:cubicBezTo>
                        <a:pt x="1063336" y="111861"/>
                        <a:pt x="1061798" y="108017"/>
                        <a:pt x="1062567" y="107248"/>
                      </a:cubicBezTo>
                      <a:cubicBezTo>
                        <a:pt x="1068718" y="94177"/>
                        <a:pt x="1054110" y="76494"/>
                        <a:pt x="1064105" y="66500"/>
                      </a:cubicBezTo>
                      <a:cubicBezTo>
                        <a:pt x="1064873" y="65731"/>
                        <a:pt x="1063336" y="63424"/>
                        <a:pt x="1064105" y="62655"/>
                      </a:cubicBezTo>
                      <a:cubicBezTo>
                        <a:pt x="1064873" y="61887"/>
                        <a:pt x="1066411" y="63424"/>
                        <a:pt x="1067180" y="62655"/>
                      </a:cubicBezTo>
                      <a:cubicBezTo>
                        <a:pt x="1068718" y="61118"/>
                        <a:pt x="1068718" y="58043"/>
                        <a:pt x="1070255" y="57273"/>
                      </a:cubicBezTo>
                      <a:cubicBezTo>
                        <a:pt x="1071793" y="55736"/>
                        <a:pt x="1102546" y="58811"/>
                        <a:pt x="1104084" y="58811"/>
                      </a:cubicBezTo>
                      <a:cubicBezTo>
                        <a:pt x="1104853" y="58811"/>
                        <a:pt x="1110235" y="58043"/>
                        <a:pt x="1111003" y="58811"/>
                      </a:cubicBezTo>
                      <a:cubicBezTo>
                        <a:pt x="1112541" y="60349"/>
                        <a:pt x="1094858" y="81108"/>
                        <a:pt x="1100240" y="85720"/>
                      </a:cubicBezTo>
                      <a:cubicBezTo>
                        <a:pt x="1104853" y="90333"/>
                        <a:pt x="1116385" y="88027"/>
                        <a:pt x="1120998" y="84183"/>
                      </a:cubicBezTo>
                      <a:cubicBezTo>
                        <a:pt x="1121767" y="83414"/>
                        <a:pt x="1123305" y="84952"/>
                        <a:pt x="1124074" y="84183"/>
                      </a:cubicBezTo>
                      <a:cubicBezTo>
                        <a:pt x="1124843" y="83414"/>
                        <a:pt x="1142526" y="68806"/>
                        <a:pt x="1140219" y="66500"/>
                      </a:cubicBezTo>
                      <a:cubicBezTo>
                        <a:pt x="1139450" y="65731"/>
                        <a:pt x="1137144" y="67268"/>
                        <a:pt x="1136375" y="66500"/>
                      </a:cubicBezTo>
                      <a:cubicBezTo>
                        <a:pt x="1130224" y="60349"/>
                        <a:pt x="1108697" y="57273"/>
                        <a:pt x="1120230" y="45741"/>
                      </a:cubicBezTo>
                      <a:cubicBezTo>
                        <a:pt x="1122536" y="43435"/>
                        <a:pt x="1127918" y="41897"/>
                        <a:pt x="1129456" y="40359"/>
                      </a:cubicBezTo>
                      <a:cubicBezTo>
                        <a:pt x="1140219" y="29596"/>
                        <a:pt x="1152521" y="43435"/>
                        <a:pt x="1168666" y="34978"/>
                      </a:cubicBezTo>
                      <a:cubicBezTo>
                        <a:pt x="1171741" y="33440"/>
                        <a:pt x="1185580" y="34208"/>
                        <a:pt x="1187887" y="31902"/>
                      </a:cubicBezTo>
                      <a:cubicBezTo>
                        <a:pt x="1189425" y="30364"/>
                        <a:pt x="1191731" y="30364"/>
                        <a:pt x="1193269" y="28827"/>
                      </a:cubicBezTo>
                      <a:cubicBezTo>
                        <a:pt x="1193269" y="28827"/>
                        <a:pt x="1196344" y="14219"/>
                        <a:pt x="1196344" y="14219"/>
                      </a:cubicBezTo>
                      <a:cubicBezTo>
                        <a:pt x="1196344" y="14219"/>
                        <a:pt x="1192500" y="14219"/>
                        <a:pt x="1192500" y="14219"/>
                      </a:cubicBezTo>
                      <a:cubicBezTo>
                        <a:pt x="1189425" y="14219"/>
                        <a:pt x="1187118" y="14219"/>
                        <a:pt x="1184043" y="14219"/>
                      </a:cubicBezTo>
                      <a:cubicBezTo>
                        <a:pt x="1183274" y="14219"/>
                        <a:pt x="1180967" y="14988"/>
                        <a:pt x="1180967" y="14219"/>
                      </a:cubicBezTo>
                      <a:cubicBezTo>
                        <a:pt x="1180967" y="8837"/>
                        <a:pt x="1180967" y="5762"/>
                        <a:pt x="1184812" y="4993"/>
                      </a:cubicBezTo>
                      <a:cubicBezTo>
                        <a:pt x="1187887" y="4224"/>
                        <a:pt x="1193269" y="4993"/>
                        <a:pt x="1197113" y="4993"/>
                      </a:cubicBezTo>
                      <a:cubicBezTo>
                        <a:pt x="1227866" y="4993"/>
                        <a:pt x="1242474" y="16525"/>
                        <a:pt x="1262464" y="26520"/>
                      </a:cubicBezTo>
                      <a:cubicBezTo>
                        <a:pt x="1264770" y="27289"/>
                        <a:pt x="1269383" y="27289"/>
                        <a:pt x="1271690" y="28058"/>
                      </a:cubicBezTo>
                      <a:cubicBezTo>
                        <a:pt x="1280147" y="31133"/>
                        <a:pt x="1304750" y="36515"/>
                        <a:pt x="1308594" y="40359"/>
                      </a:cubicBezTo>
                      <a:cubicBezTo>
                        <a:pt x="1308594" y="40359"/>
                        <a:pt x="1320895" y="71882"/>
                        <a:pt x="1322433" y="75726"/>
                      </a:cubicBezTo>
                      <a:cubicBezTo>
                        <a:pt x="1323202" y="78801"/>
                        <a:pt x="1326277" y="81108"/>
                        <a:pt x="1327815" y="84183"/>
                      </a:cubicBezTo>
                      <a:cubicBezTo>
                        <a:pt x="1328584" y="84952"/>
                        <a:pt x="1333965" y="123393"/>
                        <a:pt x="1331659" y="124931"/>
                      </a:cubicBezTo>
                      <a:cubicBezTo>
                        <a:pt x="1327815" y="128775"/>
                        <a:pt x="1327815" y="131082"/>
                        <a:pt x="1323202" y="135695"/>
                      </a:cubicBezTo>
                      <a:cubicBezTo>
                        <a:pt x="1320895" y="138001"/>
                        <a:pt x="1314744" y="141077"/>
                        <a:pt x="1312438" y="142614"/>
                      </a:cubicBezTo>
                      <a:cubicBezTo>
                        <a:pt x="1311669" y="142614"/>
                        <a:pt x="1307825" y="141845"/>
                        <a:pt x="1307056" y="142614"/>
                      </a:cubicBezTo>
                      <a:cubicBezTo>
                        <a:pt x="1300906" y="148765"/>
                        <a:pt x="1283991" y="153378"/>
                        <a:pt x="1280147" y="161835"/>
                      </a:cubicBezTo>
                      <a:cubicBezTo>
                        <a:pt x="1278609" y="165679"/>
                        <a:pt x="1277072" y="168754"/>
                        <a:pt x="1275534" y="172599"/>
                      </a:cubicBezTo>
                      <a:lnTo>
                        <a:pt x="1096396" y="217960"/>
                      </a:lnTo>
                      <a:lnTo>
                        <a:pt x="1034889" y="350968"/>
                      </a:lnTo>
                      <a:lnTo>
                        <a:pt x="984915" y="351737"/>
                      </a:lnTo>
                      <a:lnTo>
                        <a:pt x="975689" y="358657"/>
                      </a:lnTo>
                      <a:cubicBezTo>
                        <a:pt x="966463" y="365576"/>
                        <a:pt x="959543" y="376340"/>
                        <a:pt x="952624" y="383259"/>
                      </a:cubicBezTo>
                      <a:cubicBezTo>
                        <a:pt x="951086" y="384797"/>
                        <a:pt x="951855" y="387872"/>
                        <a:pt x="948780" y="391716"/>
                      </a:cubicBezTo>
                      <a:cubicBezTo>
                        <a:pt x="948011" y="392485"/>
                        <a:pt x="948780" y="398636"/>
                        <a:pt x="947242" y="400174"/>
                      </a:cubicBezTo>
                      <a:cubicBezTo>
                        <a:pt x="944935" y="402480"/>
                        <a:pt x="939553" y="405555"/>
                        <a:pt x="936478" y="408631"/>
                      </a:cubicBezTo>
                      <a:cubicBezTo>
                        <a:pt x="932634" y="412475"/>
                        <a:pt x="924946" y="423239"/>
                        <a:pt x="922639" y="427852"/>
                      </a:cubicBezTo>
                      <a:cubicBezTo>
                        <a:pt x="921870" y="429389"/>
                        <a:pt x="921870" y="433234"/>
                        <a:pt x="921102" y="434771"/>
                      </a:cubicBezTo>
                      <a:cubicBezTo>
                        <a:pt x="919564" y="437846"/>
                        <a:pt x="914182" y="441691"/>
                        <a:pt x="912644" y="443228"/>
                      </a:cubicBezTo>
                      <a:cubicBezTo>
                        <a:pt x="906494" y="449379"/>
                        <a:pt x="894961" y="470906"/>
                        <a:pt x="891117" y="478594"/>
                      </a:cubicBezTo>
                      <a:cubicBezTo>
                        <a:pt x="889579" y="481670"/>
                        <a:pt x="890348" y="487052"/>
                        <a:pt x="889579" y="489358"/>
                      </a:cubicBezTo>
                      <a:cubicBezTo>
                        <a:pt x="888810" y="494740"/>
                        <a:pt x="884197" y="499353"/>
                        <a:pt x="882660" y="503966"/>
                      </a:cubicBezTo>
                      <a:cubicBezTo>
                        <a:pt x="878816" y="519343"/>
                        <a:pt x="873434" y="530106"/>
                        <a:pt x="866514" y="543177"/>
                      </a:cubicBezTo>
                      <a:cubicBezTo>
                        <a:pt x="864977" y="545483"/>
                        <a:pt x="867283" y="550096"/>
                        <a:pt x="866514" y="552403"/>
                      </a:cubicBezTo>
                      <a:cubicBezTo>
                        <a:pt x="863439" y="565473"/>
                        <a:pt x="868821" y="580081"/>
                        <a:pt x="864977" y="591613"/>
                      </a:cubicBezTo>
                      <a:cubicBezTo>
                        <a:pt x="861132" y="602377"/>
                        <a:pt x="861901" y="613910"/>
                        <a:pt x="856520" y="623904"/>
                      </a:cubicBezTo>
                      <a:cubicBezTo>
                        <a:pt x="855751" y="625442"/>
                        <a:pt x="858057" y="630824"/>
                        <a:pt x="856520" y="632361"/>
                      </a:cubicBezTo>
                      <a:cubicBezTo>
                        <a:pt x="851906" y="636975"/>
                        <a:pt x="847293" y="646969"/>
                        <a:pt x="844218" y="653120"/>
                      </a:cubicBezTo>
                      <a:cubicBezTo>
                        <a:pt x="841911" y="657733"/>
                        <a:pt x="844987" y="690793"/>
                        <a:pt x="844218" y="692331"/>
                      </a:cubicBezTo>
                      <a:cubicBezTo>
                        <a:pt x="840374" y="699250"/>
                        <a:pt x="839605" y="705401"/>
                        <a:pt x="835761" y="713089"/>
                      </a:cubicBezTo>
                      <a:cubicBezTo>
                        <a:pt x="834223" y="715396"/>
                        <a:pt x="836530" y="719240"/>
                        <a:pt x="834223" y="721546"/>
                      </a:cubicBezTo>
                      <a:cubicBezTo>
                        <a:pt x="832686" y="723084"/>
                        <a:pt x="828841" y="723853"/>
                        <a:pt x="827304" y="725391"/>
                      </a:cubicBezTo>
                      <a:cubicBezTo>
                        <a:pt x="825766" y="726928"/>
                        <a:pt x="822691" y="733848"/>
                        <a:pt x="821922" y="734617"/>
                      </a:cubicBezTo>
                      <a:cubicBezTo>
                        <a:pt x="819615" y="736923"/>
                        <a:pt x="815771" y="737692"/>
                        <a:pt x="813465" y="739998"/>
                      </a:cubicBezTo>
                      <a:cubicBezTo>
                        <a:pt x="812696" y="740767"/>
                        <a:pt x="814234" y="742305"/>
                        <a:pt x="813465" y="743074"/>
                      </a:cubicBezTo>
                      <a:cubicBezTo>
                        <a:pt x="808083" y="750762"/>
                        <a:pt x="802701" y="759219"/>
                        <a:pt x="797319" y="764601"/>
                      </a:cubicBezTo>
                      <a:cubicBezTo>
                        <a:pt x="796550" y="765370"/>
                        <a:pt x="798088" y="766907"/>
                        <a:pt x="797319" y="767676"/>
                      </a:cubicBezTo>
                      <a:cubicBezTo>
                        <a:pt x="791937" y="773058"/>
                        <a:pt x="786556" y="777671"/>
                        <a:pt x="777329" y="782284"/>
                      </a:cubicBezTo>
                      <a:cubicBezTo>
                        <a:pt x="774254" y="783822"/>
                        <a:pt x="772716" y="788435"/>
                        <a:pt x="770410" y="790741"/>
                      </a:cubicBezTo>
                      <a:cubicBezTo>
                        <a:pt x="769641" y="791510"/>
                        <a:pt x="766566" y="791510"/>
                        <a:pt x="766566" y="792279"/>
                      </a:cubicBezTo>
                      <a:cubicBezTo>
                        <a:pt x="762722" y="796123"/>
                        <a:pt x="759646" y="799968"/>
                        <a:pt x="757340" y="803043"/>
                      </a:cubicBezTo>
                      <a:cubicBezTo>
                        <a:pt x="755033" y="805349"/>
                        <a:pt x="755802" y="822263"/>
                        <a:pt x="754264" y="823801"/>
                      </a:cubicBezTo>
                      <a:cubicBezTo>
                        <a:pt x="751189" y="826877"/>
                        <a:pt x="748114" y="836871"/>
                        <a:pt x="745807" y="843022"/>
                      </a:cubicBezTo>
                      <a:cubicBezTo>
                        <a:pt x="744270" y="846866"/>
                        <a:pt x="741963" y="848404"/>
                        <a:pt x="738888" y="851479"/>
                      </a:cubicBezTo>
                      <a:cubicBezTo>
                        <a:pt x="738119" y="852248"/>
                        <a:pt x="738119" y="856092"/>
                        <a:pt x="737350" y="856861"/>
                      </a:cubicBezTo>
                      <a:cubicBezTo>
                        <a:pt x="725818" y="857630"/>
                        <a:pt x="719667" y="866087"/>
                        <a:pt x="719667" y="876851"/>
                      </a:cubicBezTo>
                      <a:lnTo>
                        <a:pt x="719667" y="876851"/>
                      </a:lnTo>
                      <a:close/>
                    </a:path>
                  </a:pathLst>
                </a:custGeom>
                <a:solidFill>
                  <a:srgbClr val="E0E0E0"/>
                </a:solidFill>
                <a:ln w="7683" cap="flat">
                  <a:noFill/>
                  <a:prstDash val="solid"/>
                  <a:miter/>
                </a:ln>
              </p:spPr>
              <p:txBody>
                <a:bodyPr rtlCol="0" anchor="ctr"/>
                <a:lstStyle/>
                <a:p>
                  <a:pPr defTabSz="685800">
                    <a:defRPr/>
                  </a:pPr>
                  <a:endParaRPr lang="en-GB" sz="753">
                    <a:solidFill>
                      <a:srgbClr val="000000"/>
                    </a:solidFill>
                    <a:latin typeface="Arial"/>
                  </a:endParaRPr>
                </a:p>
              </p:txBody>
            </p:sp>
            <p:sp>
              <p:nvSpPr>
                <p:cNvPr id="384" name="Forma libre: forma 202">
                  <a:extLst>
                    <a:ext uri="{FF2B5EF4-FFF2-40B4-BE49-F238E27FC236}">
                      <a16:creationId xmlns:a16="http://schemas.microsoft.com/office/drawing/2014/main" id="{98F3D5F7-C916-4741-B647-1FFA9E4DC923}"/>
                    </a:ext>
                  </a:extLst>
                </p:cNvPr>
                <p:cNvSpPr/>
                <p:nvPr/>
              </p:nvSpPr>
              <p:spPr>
                <a:xfrm>
                  <a:off x="2217675" y="2981214"/>
                  <a:ext cx="1538782" cy="379377"/>
                </a:xfrm>
                <a:custGeom>
                  <a:avLst/>
                  <a:gdLst>
                    <a:gd name="connsiteX0" fmla="*/ 545473 w 3336739"/>
                    <a:gd name="connsiteY0" fmla="*/ 95950 h 822652"/>
                    <a:gd name="connsiteX1" fmla="*/ 520102 w 3336739"/>
                    <a:gd name="connsiteY1" fmla="*/ 124397 h 822652"/>
                    <a:gd name="connsiteX2" fmla="*/ 503956 w 3336739"/>
                    <a:gd name="connsiteY2" fmla="*/ 129779 h 822652"/>
                    <a:gd name="connsiteX3" fmla="*/ 491655 w 3336739"/>
                    <a:gd name="connsiteY3" fmla="*/ 133623 h 822652"/>
                    <a:gd name="connsiteX4" fmla="*/ 420922 w 3336739"/>
                    <a:gd name="connsiteY4" fmla="*/ 145924 h 822652"/>
                    <a:gd name="connsiteX5" fmla="*/ 420922 w 3336739"/>
                    <a:gd name="connsiteY5" fmla="*/ 149000 h 822652"/>
                    <a:gd name="connsiteX6" fmla="*/ 401701 w 3336739"/>
                    <a:gd name="connsiteY6" fmla="*/ 157457 h 822652"/>
                    <a:gd name="connsiteX7" fmla="*/ 377099 w 3336739"/>
                    <a:gd name="connsiteY7" fmla="*/ 162839 h 822652"/>
                    <a:gd name="connsiteX8" fmla="*/ 375561 w 3336739"/>
                    <a:gd name="connsiteY8" fmla="*/ 168221 h 822652"/>
                    <a:gd name="connsiteX9" fmla="*/ 375561 w 3336739"/>
                    <a:gd name="connsiteY9" fmla="*/ 182060 h 822652"/>
                    <a:gd name="connsiteX10" fmla="*/ 382480 w 3336739"/>
                    <a:gd name="connsiteY10" fmla="*/ 191286 h 822652"/>
                    <a:gd name="connsiteX11" fmla="*/ 386325 w 3336739"/>
                    <a:gd name="connsiteY11" fmla="*/ 205894 h 822652"/>
                    <a:gd name="connsiteX12" fmla="*/ 387862 w 3336739"/>
                    <a:gd name="connsiteY12" fmla="*/ 241260 h 822652"/>
                    <a:gd name="connsiteX13" fmla="*/ 393244 w 3336739"/>
                    <a:gd name="connsiteY13" fmla="*/ 248180 h 822652"/>
                    <a:gd name="connsiteX14" fmla="*/ 393244 w 3336739"/>
                    <a:gd name="connsiteY14" fmla="*/ 251255 h 822652"/>
                    <a:gd name="connsiteX15" fmla="*/ 416309 w 3336739"/>
                    <a:gd name="connsiteY15" fmla="*/ 268938 h 822652"/>
                    <a:gd name="connsiteX16" fmla="*/ 419385 w 3336739"/>
                    <a:gd name="connsiteY16" fmla="*/ 268938 h 822652"/>
                    <a:gd name="connsiteX17" fmla="*/ 428610 w 3336739"/>
                    <a:gd name="connsiteY17" fmla="*/ 289696 h 822652"/>
                    <a:gd name="connsiteX18" fmla="*/ 428610 w 3336739"/>
                    <a:gd name="connsiteY18" fmla="*/ 296616 h 822652"/>
                    <a:gd name="connsiteX19" fmla="*/ 439374 w 3336739"/>
                    <a:gd name="connsiteY19" fmla="*/ 310455 h 822652"/>
                    <a:gd name="connsiteX20" fmla="*/ 444756 w 3336739"/>
                    <a:gd name="connsiteY20" fmla="*/ 356585 h 822652"/>
                    <a:gd name="connsiteX21" fmla="*/ 457057 w 3336739"/>
                    <a:gd name="connsiteY21" fmla="*/ 363505 h 822652"/>
                    <a:gd name="connsiteX22" fmla="*/ 465515 w 3336739"/>
                    <a:gd name="connsiteY22" fmla="*/ 365042 h 822652"/>
                    <a:gd name="connsiteX23" fmla="*/ 465515 w 3336739"/>
                    <a:gd name="connsiteY23" fmla="*/ 370424 h 822652"/>
                    <a:gd name="connsiteX24" fmla="*/ 480122 w 3336739"/>
                    <a:gd name="connsiteY24" fmla="*/ 401946 h 822652"/>
                    <a:gd name="connsiteX25" fmla="*/ 463977 w 3336739"/>
                    <a:gd name="connsiteY25" fmla="*/ 423474 h 822652"/>
                    <a:gd name="connsiteX26" fmla="*/ 467052 w 3336739"/>
                    <a:gd name="connsiteY26" fmla="*/ 448077 h 822652"/>
                    <a:gd name="connsiteX27" fmla="*/ 460133 w 3336739"/>
                    <a:gd name="connsiteY27" fmla="*/ 461915 h 822652"/>
                    <a:gd name="connsiteX28" fmla="*/ 449369 w 3336739"/>
                    <a:gd name="connsiteY28" fmla="*/ 474217 h 822652"/>
                    <a:gd name="connsiteX29" fmla="*/ 446294 w 3336739"/>
                    <a:gd name="connsiteY29" fmla="*/ 484980 h 822652"/>
                    <a:gd name="connsiteX30" fmla="*/ 440912 w 3336739"/>
                    <a:gd name="connsiteY30" fmla="*/ 486518 h 822652"/>
                    <a:gd name="connsiteX31" fmla="*/ 437068 w 3336739"/>
                    <a:gd name="connsiteY31" fmla="*/ 493437 h 822652"/>
                    <a:gd name="connsiteX32" fmla="*/ 433992 w 3336739"/>
                    <a:gd name="connsiteY32" fmla="*/ 493437 h 822652"/>
                    <a:gd name="connsiteX33" fmla="*/ 417847 w 3336739"/>
                    <a:gd name="connsiteY33" fmla="*/ 508045 h 822652"/>
                    <a:gd name="connsiteX34" fmla="*/ 414772 w 3336739"/>
                    <a:gd name="connsiteY34" fmla="*/ 514965 h 822652"/>
                    <a:gd name="connsiteX35" fmla="*/ 410927 w 3336739"/>
                    <a:gd name="connsiteY35" fmla="*/ 516502 h 822652"/>
                    <a:gd name="connsiteX36" fmla="*/ 407083 w 3336739"/>
                    <a:gd name="connsiteY36" fmla="*/ 530341 h 822652"/>
                    <a:gd name="connsiteX37" fmla="*/ 384018 w 3336739"/>
                    <a:gd name="connsiteY37" fmla="*/ 557251 h 822652"/>
                    <a:gd name="connsiteX38" fmla="*/ 373255 w 3336739"/>
                    <a:gd name="connsiteY38" fmla="*/ 568014 h 822652"/>
                    <a:gd name="connsiteX39" fmla="*/ 371717 w 3336739"/>
                    <a:gd name="connsiteY39" fmla="*/ 573396 h 822652"/>
                    <a:gd name="connsiteX40" fmla="*/ 350958 w 3336739"/>
                    <a:gd name="connsiteY40" fmla="*/ 594155 h 822652"/>
                    <a:gd name="connsiteX41" fmla="*/ 344039 w 3336739"/>
                    <a:gd name="connsiteY41" fmla="*/ 597999 h 822652"/>
                    <a:gd name="connsiteX42" fmla="*/ 335582 w 3336739"/>
                    <a:gd name="connsiteY42" fmla="*/ 612607 h 822652"/>
                    <a:gd name="connsiteX43" fmla="*/ 332506 w 3336739"/>
                    <a:gd name="connsiteY43" fmla="*/ 628753 h 822652"/>
                    <a:gd name="connsiteX44" fmla="*/ 346345 w 3336739"/>
                    <a:gd name="connsiteY44" fmla="*/ 646436 h 822652"/>
                    <a:gd name="connsiteX45" fmla="*/ 358647 w 3336739"/>
                    <a:gd name="connsiteY45" fmla="*/ 651818 h 822652"/>
                    <a:gd name="connsiteX46" fmla="*/ 362491 w 3336739"/>
                    <a:gd name="connsiteY46" fmla="*/ 657199 h 822652"/>
                    <a:gd name="connsiteX47" fmla="*/ 369410 w 3336739"/>
                    <a:gd name="connsiteY47" fmla="*/ 660275 h 822652"/>
                    <a:gd name="connsiteX48" fmla="*/ 383249 w 3336739"/>
                    <a:gd name="connsiteY48" fmla="*/ 701023 h 822652"/>
                    <a:gd name="connsiteX49" fmla="*/ 387862 w 3336739"/>
                    <a:gd name="connsiteY49" fmla="*/ 704098 h 822652"/>
                    <a:gd name="connsiteX50" fmla="*/ 403239 w 3336739"/>
                    <a:gd name="connsiteY50" fmla="*/ 714862 h 822652"/>
                    <a:gd name="connsiteX51" fmla="*/ 411696 w 3336739"/>
                    <a:gd name="connsiteY51" fmla="*/ 717168 h 822652"/>
                    <a:gd name="connsiteX52" fmla="*/ 422460 w 3336739"/>
                    <a:gd name="connsiteY52" fmla="*/ 729470 h 822652"/>
                    <a:gd name="connsiteX53" fmla="*/ 425535 w 3336739"/>
                    <a:gd name="connsiteY53" fmla="*/ 741002 h 822652"/>
                    <a:gd name="connsiteX54" fmla="*/ 433992 w 3336739"/>
                    <a:gd name="connsiteY54" fmla="*/ 752535 h 822652"/>
                    <a:gd name="connsiteX55" fmla="*/ 437837 w 3336739"/>
                    <a:gd name="connsiteY55" fmla="*/ 771755 h 822652"/>
                    <a:gd name="connsiteX56" fmla="*/ 440143 w 3336739"/>
                    <a:gd name="connsiteY56" fmla="*/ 779444 h 822652"/>
                    <a:gd name="connsiteX57" fmla="*/ 609286 w 3336739"/>
                    <a:gd name="connsiteY57" fmla="*/ 780212 h 822652"/>
                    <a:gd name="connsiteX58" fmla="*/ 613131 w 3336739"/>
                    <a:gd name="connsiteY58" fmla="*/ 758685 h 822652"/>
                    <a:gd name="connsiteX59" fmla="*/ 612362 w 3336739"/>
                    <a:gd name="connsiteY59" fmla="*/ 750228 h 822652"/>
                    <a:gd name="connsiteX60" fmla="*/ 610824 w 3336739"/>
                    <a:gd name="connsiteY60" fmla="*/ 728701 h 822652"/>
                    <a:gd name="connsiteX61" fmla="*/ 621588 w 3336739"/>
                    <a:gd name="connsiteY61" fmla="*/ 704098 h 822652"/>
                    <a:gd name="connsiteX62" fmla="*/ 624663 w 3336739"/>
                    <a:gd name="connsiteY62" fmla="*/ 684877 h 822652"/>
                    <a:gd name="connsiteX63" fmla="*/ 621588 w 3336739"/>
                    <a:gd name="connsiteY63" fmla="*/ 665656 h 822652"/>
                    <a:gd name="connsiteX64" fmla="*/ 621588 w 3336739"/>
                    <a:gd name="connsiteY64" fmla="*/ 641054 h 822652"/>
                    <a:gd name="connsiteX65" fmla="*/ 614668 w 3336739"/>
                    <a:gd name="connsiteY65" fmla="*/ 627215 h 822652"/>
                    <a:gd name="connsiteX66" fmla="*/ 598523 w 3336739"/>
                    <a:gd name="connsiteY66" fmla="*/ 612607 h 822652"/>
                    <a:gd name="connsiteX67" fmla="*/ 596985 w 3336739"/>
                    <a:gd name="connsiteY67" fmla="*/ 607225 h 822652"/>
                    <a:gd name="connsiteX68" fmla="*/ 590066 w 3336739"/>
                    <a:gd name="connsiteY68" fmla="*/ 601843 h 822652"/>
                    <a:gd name="connsiteX69" fmla="*/ 583146 w 3336739"/>
                    <a:gd name="connsiteY69" fmla="*/ 587235 h 822652"/>
                    <a:gd name="connsiteX70" fmla="*/ 577764 w 3336739"/>
                    <a:gd name="connsiteY70" fmla="*/ 585698 h 822652"/>
                    <a:gd name="connsiteX71" fmla="*/ 572382 w 3336739"/>
                    <a:gd name="connsiteY71" fmla="*/ 571859 h 822652"/>
                    <a:gd name="connsiteX72" fmla="*/ 568538 w 3336739"/>
                    <a:gd name="connsiteY72" fmla="*/ 570321 h 822652"/>
                    <a:gd name="connsiteX73" fmla="*/ 567001 w 3336739"/>
                    <a:gd name="connsiteY73" fmla="*/ 561864 h 822652"/>
                    <a:gd name="connsiteX74" fmla="*/ 537016 w 3336739"/>
                    <a:gd name="connsiteY74" fmla="*/ 519578 h 822652"/>
                    <a:gd name="connsiteX75" fmla="*/ 530097 w 3336739"/>
                    <a:gd name="connsiteY75" fmla="*/ 498819 h 822652"/>
                    <a:gd name="connsiteX76" fmla="*/ 523177 w 3336739"/>
                    <a:gd name="connsiteY76" fmla="*/ 489593 h 822652"/>
                    <a:gd name="connsiteX77" fmla="*/ 521639 w 3336739"/>
                    <a:gd name="connsiteY77" fmla="*/ 484211 h 822652"/>
                    <a:gd name="connsiteX78" fmla="*/ 518564 w 3336739"/>
                    <a:gd name="connsiteY78" fmla="*/ 482674 h 822652"/>
                    <a:gd name="connsiteX79" fmla="*/ 515489 w 3336739"/>
                    <a:gd name="connsiteY79" fmla="*/ 471910 h 822652"/>
                    <a:gd name="connsiteX80" fmla="*/ 510107 w 3336739"/>
                    <a:gd name="connsiteY80" fmla="*/ 466528 h 822652"/>
                    <a:gd name="connsiteX81" fmla="*/ 492424 w 3336739"/>
                    <a:gd name="connsiteY81" fmla="*/ 439619 h 822652"/>
                    <a:gd name="connsiteX82" fmla="*/ 488580 w 3336739"/>
                    <a:gd name="connsiteY82" fmla="*/ 405791 h 822652"/>
                    <a:gd name="connsiteX83" fmla="*/ 485504 w 3336739"/>
                    <a:gd name="connsiteY83" fmla="*/ 382726 h 822652"/>
                    <a:gd name="connsiteX84" fmla="*/ 492424 w 3336739"/>
                    <a:gd name="connsiteY84" fmla="*/ 371962 h 822652"/>
                    <a:gd name="connsiteX85" fmla="*/ 501650 w 3336739"/>
                    <a:gd name="connsiteY85" fmla="*/ 365042 h 822652"/>
                    <a:gd name="connsiteX86" fmla="*/ 504725 w 3336739"/>
                    <a:gd name="connsiteY86" fmla="*/ 331214 h 822652"/>
                    <a:gd name="connsiteX87" fmla="*/ 543936 w 3336739"/>
                    <a:gd name="connsiteY87" fmla="*/ 320450 h 822652"/>
                    <a:gd name="connsiteX88" fmla="*/ 550855 w 3336739"/>
                    <a:gd name="connsiteY88" fmla="*/ 320450 h 822652"/>
                    <a:gd name="connsiteX89" fmla="*/ 582377 w 3336739"/>
                    <a:gd name="connsiteY89" fmla="*/ 308149 h 822652"/>
                    <a:gd name="connsiteX90" fmla="*/ 593141 w 3336739"/>
                    <a:gd name="connsiteY90" fmla="*/ 305073 h 822652"/>
                    <a:gd name="connsiteX91" fmla="*/ 606980 w 3336739"/>
                    <a:gd name="connsiteY91" fmla="*/ 296616 h 822652"/>
                    <a:gd name="connsiteX92" fmla="*/ 612362 w 3336739"/>
                    <a:gd name="connsiteY92" fmla="*/ 289696 h 822652"/>
                    <a:gd name="connsiteX93" fmla="*/ 620819 w 3336739"/>
                    <a:gd name="connsiteY93" fmla="*/ 284314 h 822652"/>
                    <a:gd name="connsiteX94" fmla="*/ 624663 w 3336739"/>
                    <a:gd name="connsiteY94" fmla="*/ 284314 h 822652"/>
                    <a:gd name="connsiteX95" fmla="*/ 624663 w 3336739"/>
                    <a:gd name="connsiteY95" fmla="*/ 281239 h 822652"/>
                    <a:gd name="connsiteX96" fmla="*/ 630045 w 3336739"/>
                    <a:gd name="connsiteY96" fmla="*/ 279702 h 822652"/>
                    <a:gd name="connsiteX97" fmla="*/ 646191 w 3336739"/>
                    <a:gd name="connsiteY97" fmla="*/ 268938 h 822652"/>
                    <a:gd name="connsiteX98" fmla="*/ 655416 w 3336739"/>
                    <a:gd name="connsiteY98" fmla="*/ 267400 h 822652"/>
                    <a:gd name="connsiteX99" fmla="*/ 680019 w 3336739"/>
                    <a:gd name="connsiteY99" fmla="*/ 258174 h 822652"/>
                    <a:gd name="connsiteX100" fmla="*/ 706160 w 3336739"/>
                    <a:gd name="connsiteY100" fmla="*/ 261249 h 822652"/>
                    <a:gd name="connsiteX101" fmla="*/ 723843 w 3336739"/>
                    <a:gd name="connsiteY101" fmla="*/ 258174 h 822652"/>
                    <a:gd name="connsiteX102" fmla="*/ 734607 w 3336739"/>
                    <a:gd name="connsiteY102" fmla="*/ 252792 h 822652"/>
                    <a:gd name="connsiteX103" fmla="*/ 761516 w 3336739"/>
                    <a:gd name="connsiteY103" fmla="*/ 244335 h 822652"/>
                    <a:gd name="connsiteX104" fmla="*/ 779199 w 3336739"/>
                    <a:gd name="connsiteY104" fmla="*/ 241260 h 822652"/>
                    <a:gd name="connsiteX105" fmla="*/ 825329 w 3336739"/>
                    <a:gd name="connsiteY105" fmla="*/ 226652 h 822652"/>
                    <a:gd name="connsiteX106" fmla="*/ 837630 w 3336739"/>
                    <a:gd name="connsiteY106" fmla="*/ 221270 h 822652"/>
                    <a:gd name="connsiteX107" fmla="*/ 843012 w 3336739"/>
                    <a:gd name="connsiteY107" fmla="*/ 214351 h 822652"/>
                    <a:gd name="connsiteX108" fmla="*/ 853776 w 3336739"/>
                    <a:gd name="connsiteY108" fmla="*/ 210507 h 822652"/>
                    <a:gd name="connsiteX109" fmla="*/ 859157 w 3336739"/>
                    <a:gd name="connsiteY109" fmla="*/ 202050 h 822652"/>
                    <a:gd name="connsiteX110" fmla="*/ 866077 w 3336739"/>
                    <a:gd name="connsiteY110" fmla="*/ 196668 h 822652"/>
                    <a:gd name="connsiteX111" fmla="*/ 869152 w 3336739"/>
                    <a:gd name="connsiteY111" fmla="*/ 196668 h 822652"/>
                    <a:gd name="connsiteX112" fmla="*/ 866077 w 3336739"/>
                    <a:gd name="connsiteY112" fmla="*/ 196668 h 822652"/>
                    <a:gd name="connsiteX113" fmla="*/ 876841 w 3336739"/>
                    <a:gd name="connsiteY113" fmla="*/ 195130 h 822652"/>
                    <a:gd name="connsiteX114" fmla="*/ 892986 w 3336739"/>
                    <a:gd name="connsiteY114" fmla="*/ 181291 h 822652"/>
                    <a:gd name="connsiteX115" fmla="*/ 906825 w 3336739"/>
                    <a:gd name="connsiteY115" fmla="*/ 190517 h 822652"/>
                    <a:gd name="connsiteX116" fmla="*/ 949111 w 3336739"/>
                    <a:gd name="connsiteY116" fmla="*/ 205125 h 822652"/>
                    <a:gd name="connsiteX117" fmla="*/ 952187 w 3336739"/>
                    <a:gd name="connsiteY117" fmla="*/ 195899 h 822652"/>
                    <a:gd name="connsiteX118" fmla="*/ 948343 w 3336739"/>
                    <a:gd name="connsiteY118" fmla="*/ 188979 h 822652"/>
                    <a:gd name="connsiteX119" fmla="*/ 944498 w 3336739"/>
                    <a:gd name="connsiteY119" fmla="*/ 172834 h 822652"/>
                    <a:gd name="connsiteX120" fmla="*/ 944498 w 3336739"/>
                    <a:gd name="connsiteY120" fmla="*/ 158226 h 822652"/>
                    <a:gd name="connsiteX121" fmla="*/ 935272 w 3336739"/>
                    <a:gd name="connsiteY121" fmla="*/ 152844 h 822652"/>
                    <a:gd name="connsiteX122" fmla="*/ 926815 w 3336739"/>
                    <a:gd name="connsiteY122" fmla="*/ 142080 h 822652"/>
                    <a:gd name="connsiteX123" fmla="*/ 917589 w 3336739"/>
                    <a:gd name="connsiteY123" fmla="*/ 142080 h 822652"/>
                    <a:gd name="connsiteX124" fmla="*/ 908363 w 3336739"/>
                    <a:gd name="connsiteY124" fmla="*/ 145156 h 822652"/>
                    <a:gd name="connsiteX125" fmla="*/ 896061 w 3336739"/>
                    <a:gd name="connsiteY125" fmla="*/ 153613 h 822652"/>
                    <a:gd name="connsiteX126" fmla="*/ 885298 w 3336739"/>
                    <a:gd name="connsiteY126" fmla="*/ 153613 h 822652"/>
                    <a:gd name="connsiteX127" fmla="*/ 872996 w 3336739"/>
                    <a:gd name="connsiteY127" fmla="*/ 156688 h 822652"/>
                    <a:gd name="connsiteX128" fmla="*/ 869921 w 3336739"/>
                    <a:gd name="connsiteY128" fmla="*/ 158995 h 822652"/>
                    <a:gd name="connsiteX129" fmla="*/ 864539 w 3336739"/>
                    <a:gd name="connsiteY129" fmla="*/ 162070 h 822652"/>
                    <a:gd name="connsiteX130" fmla="*/ 852238 w 3336739"/>
                    <a:gd name="connsiteY130" fmla="*/ 162839 h 822652"/>
                    <a:gd name="connsiteX131" fmla="*/ 843781 w 3336739"/>
                    <a:gd name="connsiteY131" fmla="*/ 165145 h 822652"/>
                    <a:gd name="connsiteX132" fmla="*/ 836092 w 3336739"/>
                    <a:gd name="connsiteY132" fmla="*/ 159764 h 822652"/>
                    <a:gd name="connsiteX133" fmla="*/ 827635 w 3336739"/>
                    <a:gd name="connsiteY133" fmla="*/ 157457 h 822652"/>
                    <a:gd name="connsiteX134" fmla="*/ 829173 w 3336739"/>
                    <a:gd name="connsiteY134" fmla="*/ 149000 h 822652"/>
                    <a:gd name="connsiteX135" fmla="*/ 828404 w 3336739"/>
                    <a:gd name="connsiteY135" fmla="*/ 122859 h 822652"/>
                    <a:gd name="connsiteX136" fmla="*/ 826098 w 3336739"/>
                    <a:gd name="connsiteY136" fmla="*/ 109789 h 822652"/>
                    <a:gd name="connsiteX137" fmla="*/ 820716 w 3336739"/>
                    <a:gd name="connsiteY137" fmla="*/ 102870 h 822652"/>
                    <a:gd name="connsiteX138" fmla="*/ 815334 w 3336739"/>
                    <a:gd name="connsiteY138" fmla="*/ 82111 h 822652"/>
                    <a:gd name="connsiteX139" fmla="*/ 824560 w 3336739"/>
                    <a:gd name="connsiteY139" fmla="*/ 62890 h 822652"/>
                    <a:gd name="connsiteX140" fmla="*/ 826866 w 3336739"/>
                    <a:gd name="connsiteY140" fmla="*/ 55971 h 822652"/>
                    <a:gd name="connsiteX141" fmla="*/ 830711 w 3336739"/>
                    <a:gd name="connsiteY141" fmla="*/ 51358 h 822652"/>
                    <a:gd name="connsiteX142" fmla="*/ 831480 w 3336739"/>
                    <a:gd name="connsiteY142" fmla="*/ 48283 h 822652"/>
                    <a:gd name="connsiteX143" fmla="*/ 833786 w 3336739"/>
                    <a:gd name="connsiteY143" fmla="*/ 46745 h 822652"/>
                    <a:gd name="connsiteX144" fmla="*/ 836092 w 3336739"/>
                    <a:gd name="connsiteY144" fmla="*/ 28293 h 822652"/>
                    <a:gd name="connsiteX145" fmla="*/ 848394 w 3336739"/>
                    <a:gd name="connsiteY145" fmla="*/ 25986 h 822652"/>
                    <a:gd name="connsiteX146" fmla="*/ 862233 w 3336739"/>
                    <a:gd name="connsiteY146" fmla="*/ 18298 h 822652"/>
                    <a:gd name="connsiteX147" fmla="*/ 863002 w 3336739"/>
                    <a:gd name="connsiteY147" fmla="*/ 15223 h 822652"/>
                    <a:gd name="connsiteX148" fmla="*/ 866077 w 3336739"/>
                    <a:gd name="connsiteY148" fmla="*/ 12916 h 822652"/>
                    <a:gd name="connsiteX149" fmla="*/ 869152 w 3336739"/>
                    <a:gd name="connsiteY149" fmla="*/ 9072 h 822652"/>
                    <a:gd name="connsiteX150" fmla="*/ 869152 w 3336739"/>
                    <a:gd name="connsiteY150" fmla="*/ 7534 h 822652"/>
                    <a:gd name="connsiteX151" fmla="*/ 872228 w 3336739"/>
                    <a:gd name="connsiteY151" fmla="*/ 6766 h 822652"/>
                    <a:gd name="connsiteX152" fmla="*/ 892986 w 3336739"/>
                    <a:gd name="connsiteY152" fmla="*/ 5997 h 822652"/>
                    <a:gd name="connsiteX153" fmla="*/ 897599 w 3336739"/>
                    <a:gd name="connsiteY153" fmla="*/ 5997 h 822652"/>
                    <a:gd name="connsiteX154" fmla="*/ 909132 w 3336739"/>
                    <a:gd name="connsiteY154" fmla="*/ 10610 h 822652"/>
                    <a:gd name="connsiteX155" fmla="*/ 912207 w 3336739"/>
                    <a:gd name="connsiteY155" fmla="*/ 14454 h 822652"/>
                    <a:gd name="connsiteX156" fmla="*/ 915282 w 3336739"/>
                    <a:gd name="connsiteY156" fmla="*/ 16760 h 822652"/>
                    <a:gd name="connsiteX157" fmla="*/ 924508 w 3336739"/>
                    <a:gd name="connsiteY157" fmla="*/ 43669 h 822652"/>
                    <a:gd name="connsiteX158" fmla="*/ 938347 w 3336739"/>
                    <a:gd name="connsiteY158" fmla="*/ 55971 h 822652"/>
                    <a:gd name="connsiteX159" fmla="*/ 936810 w 3336739"/>
                    <a:gd name="connsiteY159" fmla="*/ 81343 h 822652"/>
                    <a:gd name="connsiteX160" fmla="*/ 938347 w 3336739"/>
                    <a:gd name="connsiteY160" fmla="*/ 82880 h 822652"/>
                    <a:gd name="connsiteX161" fmla="*/ 939116 w 3336739"/>
                    <a:gd name="connsiteY161" fmla="*/ 87493 h 822652"/>
                    <a:gd name="connsiteX162" fmla="*/ 939116 w 3336739"/>
                    <a:gd name="connsiteY162" fmla="*/ 95950 h 822652"/>
                    <a:gd name="connsiteX163" fmla="*/ 942191 w 3336739"/>
                    <a:gd name="connsiteY163" fmla="*/ 119015 h 822652"/>
                    <a:gd name="connsiteX164" fmla="*/ 942191 w 3336739"/>
                    <a:gd name="connsiteY164" fmla="*/ 127473 h 822652"/>
                    <a:gd name="connsiteX165" fmla="*/ 939885 w 3336739"/>
                    <a:gd name="connsiteY165" fmla="*/ 135930 h 822652"/>
                    <a:gd name="connsiteX166" fmla="*/ 944498 w 3336739"/>
                    <a:gd name="connsiteY166" fmla="*/ 141312 h 822652"/>
                    <a:gd name="connsiteX167" fmla="*/ 952187 w 3336739"/>
                    <a:gd name="connsiteY167" fmla="*/ 145924 h 822652"/>
                    <a:gd name="connsiteX168" fmla="*/ 955262 w 3336739"/>
                    <a:gd name="connsiteY168" fmla="*/ 149768 h 822652"/>
                    <a:gd name="connsiteX169" fmla="*/ 960644 w 3336739"/>
                    <a:gd name="connsiteY169" fmla="*/ 152844 h 822652"/>
                    <a:gd name="connsiteX170" fmla="*/ 961412 w 3336739"/>
                    <a:gd name="connsiteY170" fmla="*/ 155150 h 822652"/>
                    <a:gd name="connsiteX171" fmla="*/ 965257 w 3336739"/>
                    <a:gd name="connsiteY171" fmla="*/ 158995 h 822652"/>
                    <a:gd name="connsiteX172" fmla="*/ 966026 w 3336739"/>
                    <a:gd name="connsiteY172" fmla="*/ 162839 h 822652"/>
                    <a:gd name="connsiteX173" fmla="*/ 969101 w 3336739"/>
                    <a:gd name="connsiteY173" fmla="*/ 166683 h 822652"/>
                    <a:gd name="connsiteX174" fmla="*/ 969870 w 3336739"/>
                    <a:gd name="connsiteY174" fmla="*/ 173603 h 822652"/>
                    <a:gd name="connsiteX175" fmla="*/ 972176 w 3336739"/>
                    <a:gd name="connsiteY175" fmla="*/ 175909 h 822652"/>
                    <a:gd name="connsiteX176" fmla="*/ 977558 w 3336739"/>
                    <a:gd name="connsiteY176" fmla="*/ 187442 h 822652"/>
                    <a:gd name="connsiteX177" fmla="*/ 977558 w 3336739"/>
                    <a:gd name="connsiteY177" fmla="*/ 189748 h 822652"/>
                    <a:gd name="connsiteX178" fmla="*/ 980633 w 3336739"/>
                    <a:gd name="connsiteY178" fmla="*/ 195899 h 822652"/>
                    <a:gd name="connsiteX179" fmla="*/ 986015 w 3336739"/>
                    <a:gd name="connsiteY179" fmla="*/ 196668 h 822652"/>
                    <a:gd name="connsiteX180" fmla="*/ 989859 w 3336739"/>
                    <a:gd name="connsiteY180" fmla="*/ 197436 h 822652"/>
                    <a:gd name="connsiteX181" fmla="*/ 1002161 w 3336739"/>
                    <a:gd name="connsiteY181" fmla="*/ 192054 h 822652"/>
                    <a:gd name="connsiteX182" fmla="*/ 1002930 w 3336739"/>
                    <a:gd name="connsiteY182" fmla="*/ 189748 h 822652"/>
                    <a:gd name="connsiteX183" fmla="*/ 1006005 w 3336739"/>
                    <a:gd name="connsiteY183" fmla="*/ 188210 h 822652"/>
                    <a:gd name="connsiteX184" fmla="*/ 1006005 w 3336739"/>
                    <a:gd name="connsiteY184" fmla="*/ 186673 h 822652"/>
                    <a:gd name="connsiteX185" fmla="*/ 1012924 w 3336739"/>
                    <a:gd name="connsiteY185" fmla="*/ 178985 h 822652"/>
                    <a:gd name="connsiteX186" fmla="*/ 1020613 w 3336739"/>
                    <a:gd name="connsiteY186" fmla="*/ 181291 h 822652"/>
                    <a:gd name="connsiteX187" fmla="*/ 1025226 w 3336739"/>
                    <a:gd name="connsiteY187" fmla="*/ 181291 h 822652"/>
                    <a:gd name="connsiteX188" fmla="*/ 1039833 w 3336739"/>
                    <a:gd name="connsiteY188" fmla="*/ 187442 h 822652"/>
                    <a:gd name="connsiteX189" fmla="*/ 1049828 w 3336739"/>
                    <a:gd name="connsiteY189" fmla="*/ 188979 h 822652"/>
                    <a:gd name="connsiteX190" fmla="*/ 1053672 w 3336739"/>
                    <a:gd name="connsiteY190" fmla="*/ 188979 h 822652"/>
                    <a:gd name="connsiteX191" fmla="*/ 1056748 w 3336739"/>
                    <a:gd name="connsiteY191" fmla="*/ 185904 h 822652"/>
                    <a:gd name="connsiteX192" fmla="*/ 1073662 w 3336739"/>
                    <a:gd name="connsiteY192" fmla="*/ 177447 h 822652"/>
                    <a:gd name="connsiteX193" fmla="*/ 1082119 w 3336739"/>
                    <a:gd name="connsiteY193" fmla="*/ 177447 h 822652"/>
                    <a:gd name="connsiteX194" fmla="*/ 1092883 w 3336739"/>
                    <a:gd name="connsiteY194" fmla="*/ 182829 h 822652"/>
                    <a:gd name="connsiteX195" fmla="*/ 1110566 w 3336739"/>
                    <a:gd name="connsiteY195" fmla="*/ 188210 h 822652"/>
                    <a:gd name="connsiteX196" fmla="*/ 1115179 w 3336739"/>
                    <a:gd name="connsiteY196" fmla="*/ 188210 h 822652"/>
                    <a:gd name="connsiteX197" fmla="*/ 1117486 w 3336739"/>
                    <a:gd name="connsiteY197" fmla="*/ 189748 h 822652"/>
                    <a:gd name="connsiteX198" fmla="*/ 1125174 w 3336739"/>
                    <a:gd name="connsiteY198" fmla="*/ 190517 h 822652"/>
                    <a:gd name="connsiteX199" fmla="*/ 1156696 w 3336739"/>
                    <a:gd name="connsiteY199" fmla="*/ 202818 h 822652"/>
                    <a:gd name="connsiteX200" fmla="*/ 1183606 w 3336739"/>
                    <a:gd name="connsiteY200" fmla="*/ 201280 h 822652"/>
                    <a:gd name="connsiteX201" fmla="*/ 1210515 w 3336739"/>
                    <a:gd name="connsiteY201" fmla="*/ 204356 h 822652"/>
                    <a:gd name="connsiteX202" fmla="*/ 1215897 w 3336739"/>
                    <a:gd name="connsiteY202" fmla="*/ 204356 h 822652"/>
                    <a:gd name="connsiteX203" fmla="*/ 1219741 w 3336739"/>
                    <a:gd name="connsiteY203" fmla="*/ 209738 h 822652"/>
                    <a:gd name="connsiteX204" fmla="*/ 1235886 w 3336739"/>
                    <a:gd name="connsiteY204" fmla="*/ 218195 h 822652"/>
                    <a:gd name="connsiteX205" fmla="*/ 1245112 w 3336739"/>
                    <a:gd name="connsiteY205" fmla="*/ 225115 h 822652"/>
                    <a:gd name="connsiteX206" fmla="*/ 1246650 w 3336739"/>
                    <a:gd name="connsiteY206" fmla="*/ 228959 h 822652"/>
                    <a:gd name="connsiteX207" fmla="*/ 1252032 w 3336739"/>
                    <a:gd name="connsiteY207" fmla="*/ 232034 h 822652"/>
                    <a:gd name="connsiteX208" fmla="*/ 1266640 w 3336739"/>
                    <a:gd name="connsiteY208" fmla="*/ 246642 h 822652"/>
                    <a:gd name="connsiteX209" fmla="*/ 1268177 w 3336739"/>
                    <a:gd name="connsiteY209" fmla="*/ 246642 h 822652"/>
                    <a:gd name="connsiteX210" fmla="*/ 1272022 w 3336739"/>
                    <a:gd name="connsiteY210" fmla="*/ 249717 h 822652"/>
                    <a:gd name="connsiteX211" fmla="*/ 1278941 w 3336739"/>
                    <a:gd name="connsiteY211" fmla="*/ 258174 h 822652"/>
                    <a:gd name="connsiteX212" fmla="*/ 1296624 w 3336739"/>
                    <a:gd name="connsiteY212" fmla="*/ 263556 h 822652"/>
                    <a:gd name="connsiteX213" fmla="*/ 1311232 w 3336739"/>
                    <a:gd name="connsiteY213" fmla="*/ 272013 h 822652"/>
                    <a:gd name="connsiteX214" fmla="*/ 1330453 w 3336739"/>
                    <a:gd name="connsiteY214" fmla="*/ 303535 h 822652"/>
                    <a:gd name="connsiteX215" fmla="*/ 1334297 w 3336739"/>
                    <a:gd name="connsiteY215" fmla="*/ 331982 h 822652"/>
                    <a:gd name="connsiteX216" fmla="*/ 1338141 w 3336739"/>
                    <a:gd name="connsiteY216" fmla="*/ 344284 h 822652"/>
                    <a:gd name="connsiteX217" fmla="*/ 1335066 w 3336739"/>
                    <a:gd name="connsiteY217" fmla="*/ 344284 h 822652"/>
                    <a:gd name="connsiteX218" fmla="*/ 1318920 w 3336739"/>
                    <a:gd name="connsiteY218" fmla="*/ 365811 h 822652"/>
                    <a:gd name="connsiteX219" fmla="*/ 1324302 w 3336739"/>
                    <a:gd name="connsiteY219" fmla="*/ 392720 h 822652"/>
                    <a:gd name="connsiteX220" fmla="*/ 1329684 w 3336739"/>
                    <a:gd name="connsiteY220" fmla="*/ 394258 h 822652"/>
                    <a:gd name="connsiteX221" fmla="*/ 1329684 w 3336739"/>
                    <a:gd name="connsiteY221" fmla="*/ 397333 h 822652"/>
                    <a:gd name="connsiteX222" fmla="*/ 1338141 w 3336739"/>
                    <a:gd name="connsiteY222" fmla="*/ 416554 h 822652"/>
                    <a:gd name="connsiteX223" fmla="*/ 1341217 w 3336739"/>
                    <a:gd name="connsiteY223" fmla="*/ 431162 h 822652"/>
                    <a:gd name="connsiteX224" fmla="*/ 1345061 w 3336739"/>
                    <a:gd name="connsiteY224" fmla="*/ 434237 h 822652"/>
                    <a:gd name="connsiteX225" fmla="*/ 1366588 w 3336739"/>
                    <a:gd name="connsiteY225" fmla="*/ 448845 h 822652"/>
                    <a:gd name="connsiteX226" fmla="*/ 1381196 w 3336739"/>
                    <a:gd name="connsiteY226" fmla="*/ 448845 h 822652"/>
                    <a:gd name="connsiteX227" fmla="*/ 1395035 w 3336739"/>
                    <a:gd name="connsiteY227" fmla="*/ 454227 h 822652"/>
                    <a:gd name="connsiteX228" fmla="*/ 1441165 w 3336739"/>
                    <a:gd name="connsiteY228" fmla="*/ 445001 h 822652"/>
                    <a:gd name="connsiteX229" fmla="*/ 1487295 w 3336739"/>
                    <a:gd name="connsiteY229" fmla="*/ 445001 h 822652"/>
                    <a:gd name="connsiteX230" fmla="*/ 1524199 w 3336739"/>
                    <a:gd name="connsiteY230" fmla="*/ 439619 h 822652"/>
                    <a:gd name="connsiteX231" fmla="*/ 1550340 w 3336739"/>
                    <a:gd name="connsiteY231" fmla="*/ 439619 h 822652"/>
                    <a:gd name="connsiteX232" fmla="*/ 1558797 w 3336739"/>
                    <a:gd name="connsiteY232" fmla="*/ 434237 h 822652"/>
                    <a:gd name="connsiteX233" fmla="*/ 1617228 w 3336739"/>
                    <a:gd name="connsiteY233" fmla="*/ 435775 h 822652"/>
                    <a:gd name="connsiteX234" fmla="*/ 1625685 w 3336739"/>
                    <a:gd name="connsiteY234" fmla="*/ 437313 h 822652"/>
                    <a:gd name="connsiteX235" fmla="*/ 1640293 w 3336739"/>
                    <a:gd name="connsiteY235" fmla="*/ 426549 h 822652"/>
                    <a:gd name="connsiteX236" fmla="*/ 1656439 w 3336739"/>
                    <a:gd name="connsiteY236" fmla="*/ 425011 h 822652"/>
                    <a:gd name="connsiteX237" fmla="*/ 1674122 w 3336739"/>
                    <a:gd name="connsiteY237" fmla="*/ 419630 h 822652"/>
                    <a:gd name="connsiteX238" fmla="*/ 1681041 w 3336739"/>
                    <a:gd name="connsiteY238" fmla="*/ 419630 h 822652"/>
                    <a:gd name="connsiteX239" fmla="*/ 1701800 w 3336739"/>
                    <a:gd name="connsiteY239" fmla="*/ 405791 h 822652"/>
                    <a:gd name="connsiteX240" fmla="*/ 1733322 w 3336739"/>
                    <a:gd name="connsiteY240" fmla="*/ 407328 h 822652"/>
                    <a:gd name="connsiteX241" fmla="*/ 1777914 w 3336739"/>
                    <a:gd name="connsiteY241" fmla="*/ 408866 h 822652"/>
                    <a:gd name="connsiteX242" fmla="*/ 1814818 w 3336739"/>
                    <a:gd name="connsiteY242" fmla="*/ 414248 h 822652"/>
                    <a:gd name="connsiteX243" fmla="*/ 1816356 w 3336739"/>
                    <a:gd name="connsiteY243" fmla="*/ 411172 h 822652"/>
                    <a:gd name="connsiteX244" fmla="*/ 1827120 w 3336739"/>
                    <a:gd name="connsiteY244" fmla="*/ 411172 h 822652"/>
                    <a:gd name="connsiteX245" fmla="*/ 1837883 w 3336739"/>
                    <a:gd name="connsiteY245" fmla="*/ 405791 h 822652"/>
                    <a:gd name="connsiteX246" fmla="*/ 1851723 w 3336739"/>
                    <a:gd name="connsiteY246" fmla="*/ 404253 h 822652"/>
                    <a:gd name="connsiteX247" fmla="*/ 1900928 w 3336739"/>
                    <a:gd name="connsiteY247" fmla="*/ 404253 h 822652"/>
                    <a:gd name="connsiteX248" fmla="*/ 1902465 w 3336739"/>
                    <a:gd name="connsiteY248" fmla="*/ 407328 h 822652"/>
                    <a:gd name="connsiteX249" fmla="*/ 1906310 w 3336739"/>
                    <a:gd name="connsiteY249" fmla="*/ 407328 h 822652"/>
                    <a:gd name="connsiteX250" fmla="*/ 1903234 w 3336739"/>
                    <a:gd name="connsiteY250" fmla="*/ 448077 h 822652"/>
                    <a:gd name="connsiteX251" fmla="*/ 1919380 w 3336739"/>
                    <a:gd name="connsiteY251" fmla="*/ 468835 h 822652"/>
                    <a:gd name="connsiteX252" fmla="*/ 1935525 w 3336739"/>
                    <a:gd name="connsiteY252" fmla="*/ 477292 h 822652"/>
                    <a:gd name="connsiteX253" fmla="*/ 1939369 w 3336739"/>
                    <a:gd name="connsiteY253" fmla="*/ 482674 h 822652"/>
                    <a:gd name="connsiteX254" fmla="*/ 1959359 w 3336739"/>
                    <a:gd name="connsiteY254" fmla="*/ 510352 h 822652"/>
                    <a:gd name="connsiteX255" fmla="*/ 1971660 w 3336739"/>
                    <a:gd name="connsiteY255" fmla="*/ 516502 h 822652"/>
                    <a:gd name="connsiteX256" fmla="*/ 1999338 w 3336739"/>
                    <a:gd name="connsiteY256" fmla="*/ 519578 h 822652"/>
                    <a:gd name="connsiteX257" fmla="*/ 2006258 w 3336739"/>
                    <a:gd name="connsiteY257" fmla="*/ 519578 h 822652"/>
                    <a:gd name="connsiteX258" fmla="*/ 2014715 w 3336739"/>
                    <a:gd name="connsiteY258" fmla="*/ 521884 h 822652"/>
                    <a:gd name="connsiteX259" fmla="*/ 2027017 w 3336739"/>
                    <a:gd name="connsiteY259" fmla="*/ 526497 h 822652"/>
                    <a:gd name="connsiteX260" fmla="*/ 2044700 w 3336739"/>
                    <a:gd name="connsiteY260" fmla="*/ 531111 h 822652"/>
                    <a:gd name="connsiteX261" fmla="*/ 2076222 w 3336739"/>
                    <a:gd name="connsiteY261" fmla="*/ 533417 h 822652"/>
                    <a:gd name="connsiteX262" fmla="*/ 2123121 w 3336739"/>
                    <a:gd name="connsiteY262" fmla="*/ 541105 h 822652"/>
                    <a:gd name="connsiteX263" fmla="*/ 2127734 w 3336739"/>
                    <a:gd name="connsiteY263" fmla="*/ 548025 h 822652"/>
                    <a:gd name="connsiteX264" fmla="*/ 2142342 w 3336739"/>
                    <a:gd name="connsiteY264" fmla="*/ 551869 h 822652"/>
                    <a:gd name="connsiteX265" fmla="*/ 2156949 w 3336739"/>
                    <a:gd name="connsiteY265" fmla="*/ 558020 h 822652"/>
                    <a:gd name="connsiteX266" fmla="*/ 2206924 w 3336739"/>
                    <a:gd name="connsiteY266" fmla="*/ 547256 h 822652"/>
                    <a:gd name="connsiteX267" fmla="*/ 2215381 w 3336739"/>
                    <a:gd name="connsiteY267" fmla="*/ 547256 h 822652"/>
                    <a:gd name="connsiteX268" fmla="*/ 2258436 w 3336739"/>
                    <a:gd name="connsiteY268" fmla="*/ 546487 h 822652"/>
                    <a:gd name="connsiteX269" fmla="*/ 2265355 w 3336739"/>
                    <a:gd name="connsiteY269" fmla="*/ 524960 h 822652"/>
                    <a:gd name="connsiteX270" fmla="*/ 2265355 w 3336739"/>
                    <a:gd name="connsiteY270" fmla="*/ 521116 h 822652"/>
                    <a:gd name="connsiteX271" fmla="*/ 2267662 w 3336739"/>
                    <a:gd name="connsiteY271" fmla="*/ 517272 h 822652"/>
                    <a:gd name="connsiteX272" fmla="*/ 2283038 w 3336739"/>
                    <a:gd name="connsiteY272" fmla="*/ 507276 h 822652"/>
                    <a:gd name="connsiteX273" fmla="*/ 2325324 w 3336739"/>
                    <a:gd name="connsiteY273" fmla="*/ 504201 h 822652"/>
                    <a:gd name="connsiteX274" fmla="*/ 2351465 w 3336739"/>
                    <a:gd name="connsiteY274" fmla="*/ 493437 h 822652"/>
                    <a:gd name="connsiteX275" fmla="*/ 2355309 w 3336739"/>
                    <a:gd name="connsiteY275" fmla="*/ 488825 h 822652"/>
                    <a:gd name="connsiteX276" fmla="*/ 2357615 w 3336739"/>
                    <a:gd name="connsiteY276" fmla="*/ 488056 h 822652"/>
                    <a:gd name="connsiteX277" fmla="*/ 2362228 w 3336739"/>
                    <a:gd name="connsiteY277" fmla="*/ 477292 h 822652"/>
                    <a:gd name="connsiteX278" fmla="*/ 2362228 w 3336739"/>
                    <a:gd name="connsiteY278" fmla="*/ 473448 h 822652"/>
                    <a:gd name="connsiteX279" fmla="*/ 2366841 w 3336739"/>
                    <a:gd name="connsiteY279" fmla="*/ 469604 h 822652"/>
                    <a:gd name="connsiteX280" fmla="*/ 2369916 w 3336739"/>
                    <a:gd name="connsiteY280" fmla="*/ 463453 h 822652"/>
                    <a:gd name="connsiteX281" fmla="*/ 2379911 w 3336739"/>
                    <a:gd name="connsiteY281" fmla="*/ 462684 h 822652"/>
                    <a:gd name="connsiteX282" fmla="*/ 2380680 w 3336739"/>
                    <a:gd name="connsiteY282" fmla="*/ 460378 h 822652"/>
                    <a:gd name="connsiteX283" fmla="*/ 2402976 w 3336739"/>
                    <a:gd name="connsiteY283" fmla="*/ 451921 h 822652"/>
                    <a:gd name="connsiteX284" fmla="*/ 2421428 w 3336739"/>
                    <a:gd name="connsiteY284" fmla="*/ 451921 h 822652"/>
                    <a:gd name="connsiteX285" fmla="*/ 2449106 w 3336739"/>
                    <a:gd name="connsiteY285" fmla="*/ 449614 h 822652"/>
                    <a:gd name="connsiteX286" fmla="*/ 2456795 w 3336739"/>
                    <a:gd name="connsiteY286" fmla="*/ 451921 h 822652"/>
                    <a:gd name="connsiteX287" fmla="*/ 2510613 w 3336739"/>
                    <a:gd name="connsiteY287" fmla="*/ 458840 h 822652"/>
                    <a:gd name="connsiteX288" fmla="*/ 2513689 w 3336739"/>
                    <a:gd name="connsiteY288" fmla="*/ 458840 h 822652"/>
                    <a:gd name="connsiteX289" fmla="*/ 2519839 w 3336739"/>
                    <a:gd name="connsiteY289" fmla="*/ 451921 h 822652"/>
                    <a:gd name="connsiteX290" fmla="*/ 2523683 w 3336739"/>
                    <a:gd name="connsiteY290" fmla="*/ 434237 h 822652"/>
                    <a:gd name="connsiteX291" fmla="*/ 2509844 w 3336739"/>
                    <a:gd name="connsiteY291" fmla="*/ 428087 h 822652"/>
                    <a:gd name="connsiteX292" fmla="*/ 2488317 w 3336739"/>
                    <a:gd name="connsiteY292" fmla="*/ 421167 h 822652"/>
                    <a:gd name="connsiteX293" fmla="*/ 2452950 w 3336739"/>
                    <a:gd name="connsiteY293" fmla="*/ 416554 h 822652"/>
                    <a:gd name="connsiteX294" fmla="*/ 2444493 w 3336739"/>
                    <a:gd name="connsiteY294" fmla="*/ 419630 h 822652"/>
                    <a:gd name="connsiteX295" fmla="*/ 2425273 w 3336739"/>
                    <a:gd name="connsiteY295" fmla="*/ 423474 h 822652"/>
                    <a:gd name="connsiteX296" fmla="*/ 2411434 w 3336739"/>
                    <a:gd name="connsiteY296" fmla="*/ 423474 h 822652"/>
                    <a:gd name="connsiteX297" fmla="*/ 2399132 w 3336739"/>
                    <a:gd name="connsiteY297" fmla="*/ 425780 h 822652"/>
                    <a:gd name="connsiteX298" fmla="*/ 2392213 w 3336739"/>
                    <a:gd name="connsiteY298" fmla="*/ 425780 h 822652"/>
                    <a:gd name="connsiteX299" fmla="*/ 2381449 w 3336739"/>
                    <a:gd name="connsiteY299" fmla="*/ 418860 h 822652"/>
                    <a:gd name="connsiteX300" fmla="*/ 2378374 w 3336739"/>
                    <a:gd name="connsiteY300" fmla="*/ 404253 h 822652"/>
                    <a:gd name="connsiteX301" fmla="*/ 2377605 w 3336739"/>
                    <a:gd name="connsiteY301" fmla="*/ 397333 h 822652"/>
                    <a:gd name="connsiteX302" fmla="*/ 2389906 w 3336739"/>
                    <a:gd name="connsiteY302" fmla="*/ 392720 h 822652"/>
                    <a:gd name="connsiteX303" fmla="*/ 2446800 w 3336739"/>
                    <a:gd name="connsiteY303" fmla="*/ 392720 h 822652"/>
                    <a:gd name="connsiteX304" fmla="*/ 2461408 w 3336739"/>
                    <a:gd name="connsiteY304" fmla="*/ 393489 h 822652"/>
                    <a:gd name="connsiteX305" fmla="*/ 2481397 w 3336739"/>
                    <a:gd name="connsiteY305" fmla="*/ 391183 h 822652"/>
                    <a:gd name="connsiteX306" fmla="*/ 2541366 w 3336739"/>
                    <a:gd name="connsiteY306" fmla="*/ 390414 h 822652"/>
                    <a:gd name="connsiteX307" fmla="*/ 2561356 w 3336739"/>
                    <a:gd name="connsiteY307" fmla="*/ 391183 h 822652"/>
                    <a:gd name="connsiteX308" fmla="*/ 2575195 w 3336739"/>
                    <a:gd name="connsiteY308" fmla="*/ 388876 h 822652"/>
                    <a:gd name="connsiteX309" fmla="*/ 2586728 w 3336739"/>
                    <a:gd name="connsiteY309" fmla="*/ 388107 h 822652"/>
                    <a:gd name="connsiteX310" fmla="*/ 2600567 w 3336739"/>
                    <a:gd name="connsiteY310" fmla="*/ 383494 h 822652"/>
                    <a:gd name="connsiteX311" fmla="*/ 2607486 w 3336739"/>
                    <a:gd name="connsiteY311" fmla="*/ 383494 h 822652"/>
                    <a:gd name="connsiteX312" fmla="*/ 2639008 w 3336739"/>
                    <a:gd name="connsiteY312" fmla="*/ 378881 h 822652"/>
                    <a:gd name="connsiteX313" fmla="*/ 2646697 w 3336739"/>
                    <a:gd name="connsiteY313" fmla="*/ 381188 h 822652"/>
                    <a:gd name="connsiteX314" fmla="*/ 2653616 w 3336739"/>
                    <a:gd name="connsiteY314" fmla="*/ 378881 h 822652"/>
                    <a:gd name="connsiteX315" fmla="*/ 2661305 w 3336739"/>
                    <a:gd name="connsiteY315" fmla="*/ 371962 h 822652"/>
                    <a:gd name="connsiteX316" fmla="*/ 2679756 w 3336739"/>
                    <a:gd name="connsiteY316" fmla="*/ 361967 h 822652"/>
                    <a:gd name="connsiteX317" fmla="*/ 2706666 w 3336739"/>
                    <a:gd name="connsiteY317" fmla="*/ 365042 h 822652"/>
                    <a:gd name="connsiteX318" fmla="*/ 2715123 w 3336739"/>
                    <a:gd name="connsiteY318" fmla="*/ 364273 h 822652"/>
                    <a:gd name="connsiteX319" fmla="*/ 2737419 w 3336739"/>
                    <a:gd name="connsiteY319" fmla="*/ 368118 h 822652"/>
                    <a:gd name="connsiteX320" fmla="*/ 2760484 w 3336739"/>
                    <a:gd name="connsiteY320" fmla="*/ 364273 h 822652"/>
                    <a:gd name="connsiteX321" fmla="*/ 2772786 w 3336739"/>
                    <a:gd name="connsiteY321" fmla="*/ 363505 h 822652"/>
                    <a:gd name="connsiteX322" fmla="*/ 2803539 w 3336739"/>
                    <a:gd name="connsiteY322" fmla="*/ 357354 h 822652"/>
                    <a:gd name="connsiteX323" fmla="*/ 2837367 w 3336739"/>
                    <a:gd name="connsiteY323" fmla="*/ 361198 h 822652"/>
                    <a:gd name="connsiteX324" fmla="*/ 2866584 w 3336739"/>
                    <a:gd name="connsiteY324" fmla="*/ 361967 h 822652"/>
                    <a:gd name="connsiteX325" fmla="*/ 2876578 w 3336739"/>
                    <a:gd name="connsiteY325" fmla="*/ 365042 h 822652"/>
                    <a:gd name="connsiteX326" fmla="*/ 2896568 w 3336739"/>
                    <a:gd name="connsiteY326" fmla="*/ 364273 h 822652"/>
                    <a:gd name="connsiteX327" fmla="*/ 2920402 w 3336739"/>
                    <a:gd name="connsiteY327" fmla="*/ 365042 h 822652"/>
                    <a:gd name="connsiteX328" fmla="*/ 2926552 w 3336739"/>
                    <a:gd name="connsiteY328" fmla="*/ 362736 h 822652"/>
                    <a:gd name="connsiteX329" fmla="*/ 2957306 w 3336739"/>
                    <a:gd name="connsiteY329" fmla="*/ 361967 h 822652"/>
                    <a:gd name="connsiteX330" fmla="*/ 2973451 w 3336739"/>
                    <a:gd name="connsiteY330" fmla="*/ 355047 h 822652"/>
                    <a:gd name="connsiteX331" fmla="*/ 2981909 w 3336739"/>
                    <a:gd name="connsiteY331" fmla="*/ 355047 h 822652"/>
                    <a:gd name="connsiteX332" fmla="*/ 2998054 w 3336739"/>
                    <a:gd name="connsiteY332" fmla="*/ 358123 h 822652"/>
                    <a:gd name="connsiteX333" fmla="*/ 3010355 w 3336739"/>
                    <a:gd name="connsiteY333" fmla="*/ 364273 h 822652"/>
                    <a:gd name="connsiteX334" fmla="*/ 2998054 w 3336739"/>
                    <a:gd name="connsiteY334" fmla="*/ 376575 h 822652"/>
                    <a:gd name="connsiteX335" fmla="*/ 2982677 w 3336739"/>
                    <a:gd name="connsiteY335" fmla="*/ 382726 h 822652"/>
                    <a:gd name="connsiteX336" fmla="*/ 2960381 w 3336739"/>
                    <a:gd name="connsiteY336" fmla="*/ 382726 h 822652"/>
                    <a:gd name="connsiteX337" fmla="*/ 2942698 w 3336739"/>
                    <a:gd name="connsiteY337" fmla="*/ 385032 h 822652"/>
                    <a:gd name="connsiteX338" fmla="*/ 2930397 w 3336739"/>
                    <a:gd name="connsiteY338" fmla="*/ 388107 h 822652"/>
                    <a:gd name="connsiteX339" fmla="*/ 2927321 w 3336739"/>
                    <a:gd name="connsiteY339" fmla="*/ 391183 h 822652"/>
                    <a:gd name="connsiteX340" fmla="*/ 2916558 w 3336739"/>
                    <a:gd name="connsiteY340" fmla="*/ 393489 h 822652"/>
                    <a:gd name="connsiteX341" fmla="*/ 2889649 w 3336739"/>
                    <a:gd name="connsiteY341" fmla="*/ 415016 h 822652"/>
                    <a:gd name="connsiteX342" fmla="*/ 2847363 w 3336739"/>
                    <a:gd name="connsiteY342" fmla="*/ 411941 h 822652"/>
                    <a:gd name="connsiteX343" fmla="*/ 2827373 w 3336739"/>
                    <a:gd name="connsiteY343" fmla="*/ 411172 h 822652"/>
                    <a:gd name="connsiteX344" fmla="*/ 2782780 w 3336739"/>
                    <a:gd name="connsiteY344" fmla="*/ 406559 h 822652"/>
                    <a:gd name="connsiteX345" fmla="*/ 2779705 w 3336739"/>
                    <a:gd name="connsiteY345" fmla="*/ 411172 h 822652"/>
                    <a:gd name="connsiteX346" fmla="*/ 2776630 w 3336739"/>
                    <a:gd name="connsiteY346" fmla="*/ 411172 h 822652"/>
                    <a:gd name="connsiteX347" fmla="*/ 2776630 w 3336739"/>
                    <a:gd name="connsiteY347" fmla="*/ 413479 h 822652"/>
                    <a:gd name="connsiteX348" fmla="*/ 2761253 w 3336739"/>
                    <a:gd name="connsiteY348" fmla="*/ 418092 h 822652"/>
                    <a:gd name="connsiteX349" fmla="*/ 2739726 w 3336739"/>
                    <a:gd name="connsiteY349" fmla="*/ 418092 h 822652"/>
                    <a:gd name="connsiteX350" fmla="*/ 2723580 w 3336739"/>
                    <a:gd name="connsiteY350" fmla="*/ 425011 h 822652"/>
                    <a:gd name="connsiteX351" fmla="*/ 2709741 w 3336739"/>
                    <a:gd name="connsiteY351" fmla="*/ 429624 h 822652"/>
                    <a:gd name="connsiteX352" fmla="*/ 2725887 w 3336739"/>
                    <a:gd name="connsiteY352" fmla="*/ 428856 h 822652"/>
                    <a:gd name="connsiteX353" fmla="*/ 2735882 w 3336739"/>
                    <a:gd name="connsiteY353" fmla="*/ 424242 h 822652"/>
                    <a:gd name="connsiteX354" fmla="*/ 2762022 w 3336739"/>
                    <a:gd name="connsiteY354" fmla="*/ 421167 h 822652"/>
                    <a:gd name="connsiteX355" fmla="*/ 2768172 w 3336739"/>
                    <a:gd name="connsiteY355" fmla="*/ 425011 h 822652"/>
                    <a:gd name="connsiteX356" fmla="*/ 2772786 w 3336739"/>
                    <a:gd name="connsiteY356" fmla="*/ 425780 h 822652"/>
                    <a:gd name="connsiteX357" fmla="*/ 2772786 w 3336739"/>
                    <a:gd name="connsiteY357" fmla="*/ 429624 h 822652"/>
                    <a:gd name="connsiteX358" fmla="*/ 2769710 w 3336739"/>
                    <a:gd name="connsiteY358" fmla="*/ 440388 h 822652"/>
                    <a:gd name="connsiteX359" fmla="*/ 2761253 w 3336739"/>
                    <a:gd name="connsiteY359" fmla="*/ 450383 h 822652"/>
                    <a:gd name="connsiteX360" fmla="*/ 2758178 w 3336739"/>
                    <a:gd name="connsiteY360" fmla="*/ 453458 h 822652"/>
                    <a:gd name="connsiteX361" fmla="*/ 2734344 w 3336739"/>
                    <a:gd name="connsiteY361" fmla="*/ 454227 h 822652"/>
                    <a:gd name="connsiteX362" fmla="*/ 2726656 w 3336739"/>
                    <a:gd name="connsiteY362" fmla="*/ 454227 h 822652"/>
                    <a:gd name="connsiteX363" fmla="*/ 2723580 w 3336739"/>
                    <a:gd name="connsiteY363" fmla="*/ 466528 h 822652"/>
                    <a:gd name="connsiteX364" fmla="*/ 2734344 w 3336739"/>
                    <a:gd name="connsiteY364" fmla="*/ 461915 h 822652"/>
                    <a:gd name="connsiteX365" fmla="*/ 2765097 w 3336739"/>
                    <a:gd name="connsiteY365" fmla="*/ 454996 h 822652"/>
                    <a:gd name="connsiteX366" fmla="*/ 2788162 w 3336739"/>
                    <a:gd name="connsiteY366" fmla="*/ 458840 h 822652"/>
                    <a:gd name="connsiteX367" fmla="*/ 2794313 w 3336739"/>
                    <a:gd name="connsiteY367" fmla="*/ 458840 h 822652"/>
                    <a:gd name="connsiteX368" fmla="*/ 2798926 w 3336739"/>
                    <a:gd name="connsiteY368" fmla="*/ 477292 h 822652"/>
                    <a:gd name="connsiteX369" fmla="*/ 2805077 w 3336739"/>
                    <a:gd name="connsiteY369" fmla="*/ 483443 h 822652"/>
                    <a:gd name="connsiteX370" fmla="*/ 2805845 w 3336739"/>
                    <a:gd name="connsiteY370" fmla="*/ 488056 h 822652"/>
                    <a:gd name="connsiteX371" fmla="*/ 2810458 w 3336739"/>
                    <a:gd name="connsiteY371" fmla="*/ 494207 h 822652"/>
                    <a:gd name="connsiteX372" fmla="*/ 2810458 w 3336739"/>
                    <a:gd name="connsiteY372" fmla="*/ 504201 h 822652"/>
                    <a:gd name="connsiteX373" fmla="*/ 2813534 w 3336739"/>
                    <a:gd name="connsiteY373" fmla="*/ 522653 h 822652"/>
                    <a:gd name="connsiteX374" fmla="*/ 2811227 w 3336739"/>
                    <a:gd name="connsiteY374" fmla="*/ 527266 h 822652"/>
                    <a:gd name="connsiteX375" fmla="*/ 2787393 w 3336739"/>
                    <a:gd name="connsiteY375" fmla="*/ 547256 h 822652"/>
                    <a:gd name="connsiteX376" fmla="*/ 2769710 w 3336739"/>
                    <a:gd name="connsiteY376" fmla="*/ 544949 h 822652"/>
                    <a:gd name="connsiteX377" fmla="*/ 2747414 w 3336739"/>
                    <a:gd name="connsiteY377" fmla="*/ 544949 h 822652"/>
                    <a:gd name="connsiteX378" fmla="*/ 2738957 w 3336739"/>
                    <a:gd name="connsiteY378" fmla="*/ 544949 h 822652"/>
                    <a:gd name="connsiteX379" fmla="*/ 2723580 w 3336739"/>
                    <a:gd name="connsiteY379" fmla="*/ 541105 h 822652"/>
                    <a:gd name="connsiteX380" fmla="*/ 2720505 w 3336739"/>
                    <a:gd name="connsiteY380" fmla="*/ 538799 h 822652"/>
                    <a:gd name="connsiteX381" fmla="*/ 2717430 w 3336739"/>
                    <a:gd name="connsiteY381" fmla="*/ 538799 h 822652"/>
                    <a:gd name="connsiteX382" fmla="*/ 2716661 w 3336739"/>
                    <a:gd name="connsiteY382" fmla="*/ 538030 h 822652"/>
                    <a:gd name="connsiteX383" fmla="*/ 2723580 w 3336739"/>
                    <a:gd name="connsiteY383" fmla="*/ 541105 h 822652"/>
                    <a:gd name="connsiteX384" fmla="*/ 2746645 w 3336739"/>
                    <a:gd name="connsiteY384" fmla="*/ 544949 h 822652"/>
                    <a:gd name="connsiteX385" fmla="*/ 2757409 w 3336739"/>
                    <a:gd name="connsiteY385" fmla="*/ 547256 h 822652"/>
                    <a:gd name="connsiteX386" fmla="*/ 2800464 w 3336739"/>
                    <a:gd name="connsiteY386" fmla="*/ 543412 h 822652"/>
                    <a:gd name="connsiteX387" fmla="*/ 2808921 w 3336739"/>
                    <a:gd name="connsiteY387" fmla="*/ 544181 h 822652"/>
                    <a:gd name="connsiteX388" fmla="*/ 2808921 w 3336739"/>
                    <a:gd name="connsiteY388" fmla="*/ 541874 h 822652"/>
                    <a:gd name="connsiteX389" fmla="*/ 2815072 w 3336739"/>
                    <a:gd name="connsiteY389" fmla="*/ 537261 h 822652"/>
                    <a:gd name="connsiteX390" fmla="*/ 2811227 w 3336739"/>
                    <a:gd name="connsiteY390" fmla="*/ 521116 h 822652"/>
                    <a:gd name="connsiteX391" fmla="*/ 2815840 w 3336739"/>
                    <a:gd name="connsiteY391" fmla="*/ 502664 h 822652"/>
                    <a:gd name="connsiteX392" fmla="*/ 2818916 w 3336739"/>
                    <a:gd name="connsiteY392" fmla="*/ 501895 h 822652"/>
                    <a:gd name="connsiteX393" fmla="*/ 2822760 w 3336739"/>
                    <a:gd name="connsiteY393" fmla="*/ 498051 h 822652"/>
                    <a:gd name="connsiteX394" fmla="*/ 2838137 w 3336739"/>
                    <a:gd name="connsiteY394" fmla="*/ 498051 h 822652"/>
                    <a:gd name="connsiteX395" fmla="*/ 2841212 w 3336739"/>
                    <a:gd name="connsiteY395" fmla="*/ 504201 h 822652"/>
                    <a:gd name="connsiteX396" fmla="*/ 2845056 w 3336739"/>
                    <a:gd name="connsiteY396" fmla="*/ 507276 h 822652"/>
                    <a:gd name="connsiteX397" fmla="*/ 2847363 w 3336739"/>
                    <a:gd name="connsiteY397" fmla="*/ 513427 h 822652"/>
                    <a:gd name="connsiteX398" fmla="*/ 2849669 w 3336739"/>
                    <a:gd name="connsiteY398" fmla="*/ 513427 h 822652"/>
                    <a:gd name="connsiteX399" fmla="*/ 2849669 w 3336739"/>
                    <a:gd name="connsiteY399" fmla="*/ 515734 h 822652"/>
                    <a:gd name="connsiteX400" fmla="*/ 2861202 w 3336739"/>
                    <a:gd name="connsiteY400" fmla="*/ 530341 h 822652"/>
                    <a:gd name="connsiteX401" fmla="*/ 2861970 w 3336739"/>
                    <a:gd name="connsiteY401" fmla="*/ 540337 h 822652"/>
                    <a:gd name="connsiteX402" fmla="*/ 2866584 w 3336739"/>
                    <a:gd name="connsiteY402" fmla="*/ 551100 h 822652"/>
                    <a:gd name="connsiteX403" fmla="*/ 2865814 w 3336739"/>
                    <a:gd name="connsiteY403" fmla="*/ 554176 h 822652"/>
                    <a:gd name="connsiteX404" fmla="*/ 2868121 w 3336739"/>
                    <a:gd name="connsiteY404" fmla="*/ 574165 h 822652"/>
                    <a:gd name="connsiteX405" fmla="*/ 2881960 w 3336739"/>
                    <a:gd name="connsiteY405" fmla="*/ 586467 h 822652"/>
                    <a:gd name="connsiteX406" fmla="*/ 2890417 w 3336739"/>
                    <a:gd name="connsiteY406" fmla="*/ 587235 h 822652"/>
                    <a:gd name="connsiteX407" fmla="*/ 2893493 w 3336739"/>
                    <a:gd name="connsiteY407" fmla="*/ 594155 h 822652"/>
                    <a:gd name="connsiteX408" fmla="*/ 2905025 w 3336739"/>
                    <a:gd name="connsiteY408" fmla="*/ 604918 h 822652"/>
                    <a:gd name="connsiteX409" fmla="*/ 2902718 w 3336739"/>
                    <a:gd name="connsiteY409" fmla="*/ 627215 h 822652"/>
                    <a:gd name="connsiteX410" fmla="*/ 2895030 w 3336739"/>
                    <a:gd name="connsiteY410" fmla="*/ 635672 h 822652"/>
                    <a:gd name="connsiteX411" fmla="*/ 2895799 w 3336739"/>
                    <a:gd name="connsiteY411" fmla="*/ 633365 h 822652"/>
                    <a:gd name="connsiteX412" fmla="*/ 2900412 w 3336739"/>
                    <a:gd name="connsiteY412" fmla="*/ 635672 h 822652"/>
                    <a:gd name="connsiteX413" fmla="*/ 2911944 w 3336739"/>
                    <a:gd name="connsiteY413" fmla="*/ 624908 h 822652"/>
                    <a:gd name="connsiteX414" fmla="*/ 2914251 w 3336739"/>
                    <a:gd name="connsiteY414" fmla="*/ 618757 h 822652"/>
                    <a:gd name="connsiteX415" fmla="*/ 2914251 w 3336739"/>
                    <a:gd name="connsiteY415" fmla="*/ 607994 h 822652"/>
                    <a:gd name="connsiteX416" fmla="*/ 2925015 w 3336739"/>
                    <a:gd name="connsiteY416" fmla="*/ 592617 h 822652"/>
                    <a:gd name="connsiteX417" fmla="*/ 2925783 w 3336739"/>
                    <a:gd name="connsiteY417" fmla="*/ 588004 h 822652"/>
                    <a:gd name="connsiteX418" fmla="*/ 2929628 w 3336739"/>
                    <a:gd name="connsiteY418" fmla="*/ 587235 h 822652"/>
                    <a:gd name="connsiteX419" fmla="*/ 2938085 w 3336739"/>
                    <a:gd name="connsiteY419" fmla="*/ 599536 h 822652"/>
                    <a:gd name="connsiteX420" fmla="*/ 2938085 w 3336739"/>
                    <a:gd name="connsiteY420" fmla="*/ 603381 h 822652"/>
                    <a:gd name="connsiteX421" fmla="*/ 2941160 w 3336739"/>
                    <a:gd name="connsiteY421" fmla="*/ 626446 h 822652"/>
                    <a:gd name="connsiteX422" fmla="*/ 2938854 w 3336739"/>
                    <a:gd name="connsiteY422" fmla="*/ 642591 h 822652"/>
                    <a:gd name="connsiteX423" fmla="*/ 2935009 w 3336739"/>
                    <a:gd name="connsiteY423" fmla="*/ 660275 h 822652"/>
                    <a:gd name="connsiteX424" fmla="*/ 2941160 w 3336739"/>
                    <a:gd name="connsiteY424" fmla="*/ 648742 h 822652"/>
                    <a:gd name="connsiteX425" fmla="*/ 2945004 w 3336739"/>
                    <a:gd name="connsiteY425" fmla="*/ 622601 h 822652"/>
                    <a:gd name="connsiteX426" fmla="*/ 2948848 w 3336739"/>
                    <a:gd name="connsiteY426" fmla="*/ 607994 h 822652"/>
                    <a:gd name="connsiteX427" fmla="*/ 2948848 w 3336739"/>
                    <a:gd name="connsiteY427" fmla="*/ 594155 h 822652"/>
                    <a:gd name="connsiteX428" fmla="*/ 2971145 w 3336739"/>
                    <a:gd name="connsiteY428" fmla="*/ 576471 h 822652"/>
                    <a:gd name="connsiteX429" fmla="*/ 2971145 w 3336739"/>
                    <a:gd name="connsiteY429" fmla="*/ 573396 h 822652"/>
                    <a:gd name="connsiteX430" fmla="*/ 2964225 w 3336739"/>
                    <a:gd name="connsiteY430" fmla="*/ 566477 h 822652"/>
                    <a:gd name="connsiteX431" fmla="*/ 2940391 w 3336739"/>
                    <a:gd name="connsiteY431" fmla="*/ 562633 h 822652"/>
                    <a:gd name="connsiteX432" fmla="*/ 2931934 w 3336739"/>
                    <a:gd name="connsiteY432" fmla="*/ 560326 h 822652"/>
                    <a:gd name="connsiteX433" fmla="*/ 2950386 w 3336739"/>
                    <a:gd name="connsiteY433" fmla="*/ 560326 h 822652"/>
                    <a:gd name="connsiteX434" fmla="*/ 2968069 w 3336739"/>
                    <a:gd name="connsiteY434" fmla="*/ 560326 h 822652"/>
                    <a:gd name="connsiteX435" fmla="*/ 2979602 w 3336739"/>
                    <a:gd name="connsiteY435" fmla="*/ 564939 h 822652"/>
                    <a:gd name="connsiteX436" fmla="*/ 2993441 w 3336739"/>
                    <a:gd name="connsiteY436" fmla="*/ 574934 h 822652"/>
                    <a:gd name="connsiteX437" fmla="*/ 2999592 w 3336739"/>
                    <a:gd name="connsiteY437" fmla="*/ 577241 h 822652"/>
                    <a:gd name="connsiteX438" fmla="*/ 3009586 w 3336739"/>
                    <a:gd name="connsiteY438" fmla="*/ 585698 h 822652"/>
                    <a:gd name="connsiteX439" fmla="*/ 3009586 w 3336739"/>
                    <a:gd name="connsiteY439" fmla="*/ 588004 h 822652"/>
                    <a:gd name="connsiteX440" fmla="*/ 3013431 w 3336739"/>
                    <a:gd name="connsiteY440" fmla="*/ 590311 h 822652"/>
                    <a:gd name="connsiteX441" fmla="*/ 3015737 w 3336739"/>
                    <a:gd name="connsiteY441" fmla="*/ 598768 h 822652"/>
                    <a:gd name="connsiteX442" fmla="*/ 3021888 w 3336739"/>
                    <a:gd name="connsiteY442" fmla="*/ 606456 h 822652"/>
                    <a:gd name="connsiteX443" fmla="*/ 3021888 w 3336739"/>
                    <a:gd name="connsiteY443" fmla="*/ 609532 h 822652"/>
                    <a:gd name="connsiteX444" fmla="*/ 3025732 w 3336739"/>
                    <a:gd name="connsiteY444" fmla="*/ 615682 h 822652"/>
                    <a:gd name="connsiteX445" fmla="*/ 3034189 w 3336739"/>
                    <a:gd name="connsiteY445" fmla="*/ 633365 h 822652"/>
                    <a:gd name="connsiteX446" fmla="*/ 3034189 w 3336739"/>
                    <a:gd name="connsiteY446" fmla="*/ 641054 h 822652"/>
                    <a:gd name="connsiteX447" fmla="*/ 3034189 w 3336739"/>
                    <a:gd name="connsiteY447" fmla="*/ 643360 h 822652"/>
                    <a:gd name="connsiteX448" fmla="*/ 3044184 w 3336739"/>
                    <a:gd name="connsiteY448" fmla="*/ 619526 h 822652"/>
                    <a:gd name="connsiteX449" fmla="*/ 3054179 w 3336739"/>
                    <a:gd name="connsiteY449" fmla="*/ 634903 h 822652"/>
                    <a:gd name="connsiteX450" fmla="*/ 3057254 w 3336739"/>
                    <a:gd name="connsiteY450" fmla="*/ 637210 h 822652"/>
                    <a:gd name="connsiteX451" fmla="*/ 3061867 w 3336739"/>
                    <a:gd name="connsiteY451" fmla="*/ 644898 h 822652"/>
                    <a:gd name="connsiteX452" fmla="*/ 3064174 w 3336739"/>
                    <a:gd name="connsiteY452" fmla="*/ 652586 h 822652"/>
                    <a:gd name="connsiteX453" fmla="*/ 3057254 w 3336739"/>
                    <a:gd name="connsiteY453" fmla="*/ 645667 h 822652"/>
                    <a:gd name="connsiteX454" fmla="*/ 3054179 w 3336739"/>
                    <a:gd name="connsiteY454" fmla="*/ 635672 h 822652"/>
                    <a:gd name="connsiteX455" fmla="*/ 3043415 w 3336739"/>
                    <a:gd name="connsiteY455" fmla="*/ 606456 h 822652"/>
                    <a:gd name="connsiteX456" fmla="*/ 3045722 w 3336739"/>
                    <a:gd name="connsiteY456" fmla="*/ 605688 h 822652"/>
                    <a:gd name="connsiteX457" fmla="*/ 3049566 w 3336739"/>
                    <a:gd name="connsiteY457" fmla="*/ 601843 h 822652"/>
                    <a:gd name="connsiteX458" fmla="*/ 3063405 w 3336739"/>
                    <a:gd name="connsiteY458" fmla="*/ 601074 h 822652"/>
                    <a:gd name="connsiteX459" fmla="*/ 3087239 w 3336739"/>
                    <a:gd name="connsiteY459" fmla="*/ 607225 h 822652"/>
                    <a:gd name="connsiteX460" fmla="*/ 3090314 w 3336739"/>
                    <a:gd name="connsiteY460" fmla="*/ 602612 h 822652"/>
                    <a:gd name="connsiteX461" fmla="*/ 3093390 w 3336739"/>
                    <a:gd name="connsiteY461" fmla="*/ 597999 h 822652"/>
                    <a:gd name="connsiteX462" fmla="*/ 3087239 w 3336739"/>
                    <a:gd name="connsiteY462" fmla="*/ 593386 h 822652"/>
                    <a:gd name="connsiteX463" fmla="*/ 3083394 w 3336739"/>
                    <a:gd name="connsiteY463" fmla="*/ 588773 h 822652"/>
                    <a:gd name="connsiteX464" fmla="*/ 3088008 w 3336739"/>
                    <a:gd name="connsiteY464" fmla="*/ 580316 h 822652"/>
                    <a:gd name="connsiteX465" fmla="*/ 3119530 w 3336739"/>
                    <a:gd name="connsiteY465" fmla="*/ 581085 h 822652"/>
                    <a:gd name="connsiteX466" fmla="*/ 3125680 w 3336739"/>
                    <a:gd name="connsiteY466" fmla="*/ 591079 h 822652"/>
                    <a:gd name="connsiteX467" fmla="*/ 3133369 w 3336739"/>
                    <a:gd name="connsiteY467" fmla="*/ 599536 h 822652"/>
                    <a:gd name="connsiteX468" fmla="*/ 3133369 w 3336739"/>
                    <a:gd name="connsiteY468" fmla="*/ 602612 h 822652"/>
                    <a:gd name="connsiteX469" fmla="*/ 3141826 w 3336739"/>
                    <a:gd name="connsiteY469" fmla="*/ 609532 h 822652"/>
                    <a:gd name="connsiteX470" fmla="*/ 3141826 w 3336739"/>
                    <a:gd name="connsiteY470" fmla="*/ 612607 h 822652"/>
                    <a:gd name="connsiteX471" fmla="*/ 3144132 w 3336739"/>
                    <a:gd name="connsiteY471" fmla="*/ 612607 h 822652"/>
                    <a:gd name="connsiteX472" fmla="*/ 3151821 w 3336739"/>
                    <a:gd name="connsiteY472" fmla="*/ 622601 h 822652"/>
                    <a:gd name="connsiteX473" fmla="*/ 3158740 w 3336739"/>
                    <a:gd name="connsiteY473" fmla="*/ 627215 h 822652"/>
                    <a:gd name="connsiteX474" fmla="*/ 3161047 w 3336739"/>
                    <a:gd name="connsiteY474" fmla="*/ 633365 h 822652"/>
                    <a:gd name="connsiteX475" fmla="*/ 3168735 w 3336739"/>
                    <a:gd name="connsiteY475" fmla="*/ 640285 h 822652"/>
                    <a:gd name="connsiteX476" fmla="*/ 3168735 w 3336739"/>
                    <a:gd name="connsiteY476" fmla="*/ 642591 h 822652"/>
                    <a:gd name="connsiteX477" fmla="*/ 3174886 w 3336739"/>
                    <a:gd name="connsiteY477" fmla="*/ 649511 h 822652"/>
                    <a:gd name="connsiteX478" fmla="*/ 3177192 w 3336739"/>
                    <a:gd name="connsiteY478" fmla="*/ 649511 h 822652"/>
                    <a:gd name="connsiteX479" fmla="*/ 3192569 w 3336739"/>
                    <a:gd name="connsiteY479" fmla="*/ 653355 h 822652"/>
                    <a:gd name="connsiteX480" fmla="*/ 3197182 w 3336739"/>
                    <a:gd name="connsiteY480" fmla="*/ 655662 h 822652"/>
                    <a:gd name="connsiteX481" fmla="*/ 3234855 w 3336739"/>
                    <a:gd name="connsiteY481" fmla="*/ 654893 h 822652"/>
                    <a:gd name="connsiteX482" fmla="*/ 3252538 w 3336739"/>
                    <a:gd name="connsiteY482" fmla="*/ 664887 h 822652"/>
                    <a:gd name="connsiteX483" fmla="*/ 3260995 w 3336739"/>
                    <a:gd name="connsiteY483" fmla="*/ 665656 h 822652"/>
                    <a:gd name="connsiteX484" fmla="*/ 3275603 w 3336739"/>
                    <a:gd name="connsiteY484" fmla="*/ 675651 h 822652"/>
                    <a:gd name="connsiteX485" fmla="*/ 3281754 w 3336739"/>
                    <a:gd name="connsiteY485" fmla="*/ 682571 h 822652"/>
                    <a:gd name="connsiteX486" fmla="*/ 3300975 w 3336739"/>
                    <a:gd name="connsiteY486" fmla="*/ 704098 h 822652"/>
                    <a:gd name="connsiteX487" fmla="*/ 3318658 w 3336739"/>
                    <a:gd name="connsiteY487" fmla="*/ 722550 h 822652"/>
                    <a:gd name="connsiteX488" fmla="*/ 3317889 w 3336739"/>
                    <a:gd name="connsiteY488" fmla="*/ 732545 h 822652"/>
                    <a:gd name="connsiteX489" fmla="*/ 3301743 w 3336739"/>
                    <a:gd name="connsiteY489" fmla="*/ 747153 h 822652"/>
                    <a:gd name="connsiteX490" fmla="*/ 3284060 w 3336739"/>
                    <a:gd name="connsiteY490" fmla="*/ 750228 h 822652"/>
                    <a:gd name="connsiteX491" fmla="*/ 3280985 w 3336739"/>
                    <a:gd name="connsiteY491" fmla="*/ 754841 h 822652"/>
                    <a:gd name="connsiteX492" fmla="*/ 3274834 w 3336739"/>
                    <a:gd name="connsiteY492" fmla="*/ 755610 h 822652"/>
                    <a:gd name="connsiteX493" fmla="*/ 3270221 w 3336739"/>
                    <a:gd name="connsiteY493" fmla="*/ 759454 h 822652"/>
                    <a:gd name="connsiteX494" fmla="*/ 3262533 w 3336739"/>
                    <a:gd name="connsiteY494" fmla="*/ 764067 h 822652"/>
                    <a:gd name="connsiteX495" fmla="*/ 3268684 w 3336739"/>
                    <a:gd name="connsiteY495" fmla="*/ 770218 h 822652"/>
                    <a:gd name="connsiteX496" fmla="*/ 3283291 w 3336739"/>
                    <a:gd name="connsiteY496" fmla="*/ 774831 h 822652"/>
                    <a:gd name="connsiteX497" fmla="*/ 3286367 w 3336739"/>
                    <a:gd name="connsiteY497" fmla="*/ 781750 h 822652"/>
                    <a:gd name="connsiteX498" fmla="*/ 3307894 w 3336739"/>
                    <a:gd name="connsiteY498" fmla="*/ 782519 h 822652"/>
                    <a:gd name="connsiteX499" fmla="*/ 3315582 w 3336739"/>
                    <a:gd name="connsiteY499" fmla="*/ 777906 h 822652"/>
                    <a:gd name="connsiteX500" fmla="*/ 3313276 w 3336739"/>
                    <a:gd name="connsiteY500" fmla="*/ 767911 h 822652"/>
                    <a:gd name="connsiteX501" fmla="*/ 3329421 w 3336739"/>
                    <a:gd name="connsiteY501" fmla="*/ 763298 h 822652"/>
                    <a:gd name="connsiteX502" fmla="*/ 3334035 w 3336739"/>
                    <a:gd name="connsiteY502" fmla="*/ 775600 h 822652"/>
                    <a:gd name="connsiteX503" fmla="*/ 3334035 w 3336739"/>
                    <a:gd name="connsiteY503" fmla="*/ 778675 h 822652"/>
                    <a:gd name="connsiteX504" fmla="*/ 3317889 w 3336739"/>
                    <a:gd name="connsiteY504" fmla="*/ 824036 h 822652"/>
                    <a:gd name="connsiteX505" fmla="*/ 4983 w 3336739"/>
                    <a:gd name="connsiteY505" fmla="*/ 817886 h 822652"/>
                    <a:gd name="connsiteX506" fmla="*/ 15747 w 3336739"/>
                    <a:gd name="connsiteY506" fmla="*/ 788670 h 822652"/>
                    <a:gd name="connsiteX507" fmla="*/ 17284 w 3336739"/>
                    <a:gd name="connsiteY507" fmla="*/ 783288 h 822652"/>
                    <a:gd name="connsiteX508" fmla="*/ 24204 w 3336739"/>
                    <a:gd name="connsiteY508" fmla="*/ 774831 h 822652"/>
                    <a:gd name="connsiteX509" fmla="*/ 32661 w 3336739"/>
                    <a:gd name="connsiteY509" fmla="*/ 755610 h 822652"/>
                    <a:gd name="connsiteX510" fmla="*/ 35736 w 3336739"/>
                    <a:gd name="connsiteY510" fmla="*/ 734852 h 822652"/>
                    <a:gd name="connsiteX511" fmla="*/ 44962 w 3336739"/>
                    <a:gd name="connsiteY511" fmla="*/ 724088 h 822652"/>
                    <a:gd name="connsiteX512" fmla="*/ 48806 w 3336739"/>
                    <a:gd name="connsiteY512" fmla="*/ 722550 h 822652"/>
                    <a:gd name="connsiteX513" fmla="*/ 55726 w 3336739"/>
                    <a:gd name="connsiteY513" fmla="*/ 714093 h 822652"/>
                    <a:gd name="connsiteX514" fmla="*/ 76485 w 3336739"/>
                    <a:gd name="connsiteY514" fmla="*/ 699485 h 822652"/>
                    <a:gd name="connsiteX515" fmla="*/ 76485 w 3336739"/>
                    <a:gd name="connsiteY515" fmla="*/ 696410 h 822652"/>
                    <a:gd name="connsiteX516" fmla="*/ 92630 w 3336739"/>
                    <a:gd name="connsiteY516" fmla="*/ 674883 h 822652"/>
                    <a:gd name="connsiteX517" fmla="*/ 92630 w 3336739"/>
                    <a:gd name="connsiteY517" fmla="*/ 671807 h 822652"/>
                    <a:gd name="connsiteX518" fmla="*/ 101087 w 3336739"/>
                    <a:gd name="connsiteY518" fmla="*/ 666425 h 822652"/>
                    <a:gd name="connsiteX519" fmla="*/ 106469 w 3336739"/>
                    <a:gd name="connsiteY519" fmla="*/ 657199 h 822652"/>
                    <a:gd name="connsiteX520" fmla="*/ 113388 w 3336739"/>
                    <a:gd name="connsiteY520" fmla="*/ 653355 h 822652"/>
                    <a:gd name="connsiteX521" fmla="*/ 114926 w 3336739"/>
                    <a:gd name="connsiteY521" fmla="*/ 644898 h 822652"/>
                    <a:gd name="connsiteX522" fmla="*/ 123383 w 3336739"/>
                    <a:gd name="connsiteY522" fmla="*/ 624139 h 822652"/>
                    <a:gd name="connsiteX523" fmla="*/ 123383 w 3336739"/>
                    <a:gd name="connsiteY523" fmla="*/ 584929 h 822652"/>
                    <a:gd name="connsiteX524" fmla="*/ 135685 w 3336739"/>
                    <a:gd name="connsiteY524" fmla="*/ 564170 h 822652"/>
                    <a:gd name="connsiteX525" fmla="*/ 135685 w 3336739"/>
                    <a:gd name="connsiteY525" fmla="*/ 555713 h 822652"/>
                    <a:gd name="connsiteX526" fmla="*/ 144142 w 3336739"/>
                    <a:gd name="connsiteY526" fmla="*/ 523422 h 822652"/>
                    <a:gd name="connsiteX527" fmla="*/ 145680 w 3336739"/>
                    <a:gd name="connsiteY527" fmla="*/ 484211 h 822652"/>
                    <a:gd name="connsiteX528" fmla="*/ 145680 w 3336739"/>
                    <a:gd name="connsiteY528" fmla="*/ 474986 h 822652"/>
                    <a:gd name="connsiteX529" fmla="*/ 161825 w 3336739"/>
                    <a:gd name="connsiteY529" fmla="*/ 435775 h 822652"/>
                    <a:gd name="connsiteX530" fmla="*/ 168745 w 3336739"/>
                    <a:gd name="connsiteY530" fmla="*/ 421167 h 822652"/>
                    <a:gd name="connsiteX531" fmla="*/ 170282 w 3336739"/>
                    <a:gd name="connsiteY531" fmla="*/ 410403 h 822652"/>
                    <a:gd name="connsiteX532" fmla="*/ 191810 w 3336739"/>
                    <a:gd name="connsiteY532" fmla="*/ 375037 h 822652"/>
                    <a:gd name="connsiteX533" fmla="*/ 200267 w 3336739"/>
                    <a:gd name="connsiteY533" fmla="*/ 366580 h 822652"/>
                    <a:gd name="connsiteX534" fmla="*/ 201804 w 3336739"/>
                    <a:gd name="connsiteY534" fmla="*/ 359661 h 822652"/>
                    <a:gd name="connsiteX535" fmla="*/ 215644 w 3336739"/>
                    <a:gd name="connsiteY535" fmla="*/ 340440 h 822652"/>
                    <a:gd name="connsiteX536" fmla="*/ 226407 w 3336739"/>
                    <a:gd name="connsiteY536" fmla="*/ 331982 h 822652"/>
                    <a:gd name="connsiteX537" fmla="*/ 227945 w 3336739"/>
                    <a:gd name="connsiteY537" fmla="*/ 323525 h 822652"/>
                    <a:gd name="connsiteX538" fmla="*/ 231789 w 3336739"/>
                    <a:gd name="connsiteY538" fmla="*/ 315068 h 822652"/>
                    <a:gd name="connsiteX539" fmla="*/ 254854 w 3336739"/>
                    <a:gd name="connsiteY539" fmla="*/ 290466 h 822652"/>
                    <a:gd name="connsiteX540" fmla="*/ 264080 w 3336739"/>
                    <a:gd name="connsiteY540" fmla="*/ 283546 h 822652"/>
                    <a:gd name="connsiteX541" fmla="*/ 314054 w 3336739"/>
                    <a:gd name="connsiteY541" fmla="*/ 282777 h 822652"/>
                    <a:gd name="connsiteX542" fmla="*/ 375561 w 3336739"/>
                    <a:gd name="connsiteY542" fmla="*/ 149768 h 822652"/>
                    <a:gd name="connsiteX543" fmla="*/ 545473 w 3336739"/>
                    <a:gd name="connsiteY543" fmla="*/ 95950 h 82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Lst>
                  <a:rect l="l" t="t" r="r" b="b"/>
                  <a:pathLst>
                    <a:path w="3336739" h="822652">
                      <a:moveTo>
                        <a:pt x="545473" y="95950"/>
                      </a:moveTo>
                      <a:cubicBezTo>
                        <a:pt x="540860" y="109020"/>
                        <a:pt x="537785" y="119784"/>
                        <a:pt x="520102" y="124397"/>
                      </a:cubicBezTo>
                      <a:cubicBezTo>
                        <a:pt x="513182" y="125935"/>
                        <a:pt x="511645" y="129779"/>
                        <a:pt x="503956" y="129779"/>
                      </a:cubicBezTo>
                      <a:lnTo>
                        <a:pt x="491655" y="133623"/>
                      </a:lnTo>
                      <a:cubicBezTo>
                        <a:pt x="482429" y="140543"/>
                        <a:pt x="426304" y="140543"/>
                        <a:pt x="420922" y="145924"/>
                      </a:cubicBezTo>
                      <a:cubicBezTo>
                        <a:pt x="420153" y="146693"/>
                        <a:pt x="421691" y="148231"/>
                        <a:pt x="420922" y="149000"/>
                      </a:cubicBezTo>
                      <a:cubicBezTo>
                        <a:pt x="420153" y="149768"/>
                        <a:pt x="404777" y="156688"/>
                        <a:pt x="401701" y="157457"/>
                      </a:cubicBezTo>
                      <a:cubicBezTo>
                        <a:pt x="396320" y="158995"/>
                        <a:pt x="380943" y="158995"/>
                        <a:pt x="377099" y="162839"/>
                      </a:cubicBezTo>
                      <a:cubicBezTo>
                        <a:pt x="376330" y="163608"/>
                        <a:pt x="377099" y="167452"/>
                        <a:pt x="375561" y="168221"/>
                      </a:cubicBezTo>
                      <a:cubicBezTo>
                        <a:pt x="374792" y="168989"/>
                        <a:pt x="374792" y="181291"/>
                        <a:pt x="375561" y="182060"/>
                      </a:cubicBezTo>
                      <a:cubicBezTo>
                        <a:pt x="377099" y="185135"/>
                        <a:pt x="380943" y="187442"/>
                        <a:pt x="382480" y="191286"/>
                      </a:cubicBezTo>
                      <a:cubicBezTo>
                        <a:pt x="384018" y="196668"/>
                        <a:pt x="383249" y="202818"/>
                        <a:pt x="386325" y="205894"/>
                      </a:cubicBezTo>
                      <a:cubicBezTo>
                        <a:pt x="390169" y="209738"/>
                        <a:pt x="385556" y="233572"/>
                        <a:pt x="387862" y="241260"/>
                      </a:cubicBezTo>
                      <a:cubicBezTo>
                        <a:pt x="388631" y="245104"/>
                        <a:pt x="391706" y="245104"/>
                        <a:pt x="393244" y="248180"/>
                      </a:cubicBezTo>
                      <a:cubicBezTo>
                        <a:pt x="394013" y="248948"/>
                        <a:pt x="392475" y="249717"/>
                        <a:pt x="393244" y="251255"/>
                      </a:cubicBezTo>
                      <a:cubicBezTo>
                        <a:pt x="396320" y="256637"/>
                        <a:pt x="411696" y="264325"/>
                        <a:pt x="416309" y="268938"/>
                      </a:cubicBezTo>
                      <a:cubicBezTo>
                        <a:pt x="417078" y="269707"/>
                        <a:pt x="418616" y="268169"/>
                        <a:pt x="419385" y="268938"/>
                      </a:cubicBezTo>
                      <a:cubicBezTo>
                        <a:pt x="419385" y="268938"/>
                        <a:pt x="427842" y="286621"/>
                        <a:pt x="428610" y="289696"/>
                      </a:cubicBezTo>
                      <a:cubicBezTo>
                        <a:pt x="429379" y="291234"/>
                        <a:pt x="427842" y="295078"/>
                        <a:pt x="428610" y="296616"/>
                      </a:cubicBezTo>
                      <a:cubicBezTo>
                        <a:pt x="429379" y="297385"/>
                        <a:pt x="438605" y="308917"/>
                        <a:pt x="439374" y="310455"/>
                      </a:cubicBezTo>
                      <a:cubicBezTo>
                        <a:pt x="443218" y="318912"/>
                        <a:pt x="444756" y="356585"/>
                        <a:pt x="444756" y="356585"/>
                      </a:cubicBezTo>
                      <a:cubicBezTo>
                        <a:pt x="447063" y="358891"/>
                        <a:pt x="452444" y="361967"/>
                        <a:pt x="457057" y="363505"/>
                      </a:cubicBezTo>
                      <a:cubicBezTo>
                        <a:pt x="457057" y="363505"/>
                        <a:pt x="464746" y="365042"/>
                        <a:pt x="465515" y="365042"/>
                      </a:cubicBezTo>
                      <a:cubicBezTo>
                        <a:pt x="466283" y="365811"/>
                        <a:pt x="464746" y="369655"/>
                        <a:pt x="465515" y="370424"/>
                      </a:cubicBezTo>
                      <a:cubicBezTo>
                        <a:pt x="467821" y="374268"/>
                        <a:pt x="485504" y="396565"/>
                        <a:pt x="480122" y="401946"/>
                      </a:cubicBezTo>
                      <a:cubicBezTo>
                        <a:pt x="476278" y="405791"/>
                        <a:pt x="466283" y="415016"/>
                        <a:pt x="463977" y="423474"/>
                      </a:cubicBezTo>
                      <a:cubicBezTo>
                        <a:pt x="463208" y="425780"/>
                        <a:pt x="467052" y="447307"/>
                        <a:pt x="467052" y="448077"/>
                      </a:cubicBezTo>
                      <a:cubicBezTo>
                        <a:pt x="463977" y="451152"/>
                        <a:pt x="463208" y="458071"/>
                        <a:pt x="460133" y="461915"/>
                      </a:cubicBezTo>
                      <a:cubicBezTo>
                        <a:pt x="457057" y="464990"/>
                        <a:pt x="452444" y="471142"/>
                        <a:pt x="449369" y="474217"/>
                      </a:cubicBezTo>
                      <a:cubicBezTo>
                        <a:pt x="446294" y="477292"/>
                        <a:pt x="448600" y="482674"/>
                        <a:pt x="446294" y="484980"/>
                      </a:cubicBezTo>
                      <a:cubicBezTo>
                        <a:pt x="445525" y="485749"/>
                        <a:pt x="441681" y="484980"/>
                        <a:pt x="440912" y="486518"/>
                      </a:cubicBezTo>
                      <a:cubicBezTo>
                        <a:pt x="438605" y="488825"/>
                        <a:pt x="438605" y="491900"/>
                        <a:pt x="437068" y="493437"/>
                      </a:cubicBezTo>
                      <a:cubicBezTo>
                        <a:pt x="436299" y="494207"/>
                        <a:pt x="435530" y="492669"/>
                        <a:pt x="433992" y="493437"/>
                      </a:cubicBezTo>
                      <a:cubicBezTo>
                        <a:pt x="432455" y="494207"/>
                        <a:pt x="420153" y="505739"/>
                        <a:pt x="417847" y="508045"/>
                      </a:cubicBezTo>
                      <a:cubicBezTo>
                        <a:pt x="417078" y="508814"/>
                        <a:pt x="417078" y="514196"/>
                        <a:pt x="414772" y="514965"/>
                      </a:cubicBezTo>
                      <a:cubicBezTo>
                        <a:pt x="412465" y="516502"/>
                        <a:pt x="412465" y="514965"/>
                        <a:pt x="410927" y="516502"/>
                      </a:cubicBezTo>
                      <a:cubicBezTo>
                        <a:pt x="410927" y="517272"/>
                        <a:pt x="407852" y="529573"/>
                        <a:pt x="407083" y="530341"/>
                      </a:cubicBezTo>
                      <a:cubicBezTo>
                        <a:pt x="402470" y="534955"/>
                        <a:pt x="387093" y="556482"/>
                        <a:pt x="384018" y="557251"/>
                      </a:cubicBezTo>
                      <a:cubicBezTo>
                        <a:pt x="382480" y="558020"/>
                        <a:pt x="374792" y="566477"/>
                        <a:pt x="373255" y="568014"/>
                      </a:cubicBezTo>
                      <a:cubicBezTo>
                        <a:pt x="372486" y="569552"/>
                        <a:pt x="373255" y="571859"/>
                        <a:pt x="371717" y="573396"/>
                      </a:cubicBezTo>
                      <a:cubicBezTo>
                        <a:pt x="364797" y="580316"/>
                        <a:pt x="357878" y="587235"/>
                        <a:pt x="350958" y="594155"/>
                      </a:cubicBezTo>
                      <a:cubicBezTo>
                        <a:pt x="348652" y="596461"/>
                        <a:pt x="345576" y="596461"/>
                        <a:pt x="344039" y="597999"/>
                      </a:cubicBezTo>
                      <a:cubicBezTo>
                        <a:pt x="342501" y="599536"/>
                        <a:pt x="337888" y="611069"/>
                        <a:pt x="335582" y="612607"/>
                      </a:cubicBezTo>
                      <a:cubicBezTo>
                        <a:pt x="334044" y="614144"/>
                        <a:pt x="330200" y="626446"/>
                        <a:pt x="332506" y="628753"/>
                      </a:cubicBezTo>
                      <a:cubicBezTo>
                        <a:pt x="337888" y="634134"/>
                        <a:pt x="341732" y="641822"/>
                        <a:pt x="346345" y="646436"/>
                      </a:cubicBezTo>
                      <a:cubicBezTo>
                        <a:pt x="347883" y="647973"/>
                        <a:pt x="355571" y="650280"/>
                        <a:pt x="358647" y="651818"/>
                      </a:cubicBezTo>
                      <a:cubicBezTo>
                        <a:pt x="360184" y="652586"/>
                        <a:pt x="361722" y="656430"/>
                        <a:pt x="362491" y="657199"/>
                      </a:cubicBezTo>
                      <a:cubicBezTo>
                        <a:pt x="364028" y="658737"/>
                        <a:pt x="367873" y="657968"/>
                        <a:pt x="369410" y="660275"/>
                      </a:cubicBezTo>
                      <a:cubicBezTo>
                        <a:pt x="380174" y="671038"/>
                        <a:pt x="383249" y="684877"/>
                        <a:pt x="383249" y="701023"/>
                      </a:cubicBezTo>
                      <a:lnTo>
                        <a:pt x="387862" y="704098"/>
                      </a:lnTo>
                      <a:cubicBezTo>
                        <a:pt x="390169" y="707173"/>
                        <a:pt x="398626" y="712555"/>
                        <a:pt x="403239" y="714862"/>
                      </a:cubicBezTo>
                      <a:cubicBezTo>
                        <a:pt x="405545" y="715631"/>
                        <a:pt x="409390" y="715631"/>
                        <a:pt x="411696" y="717168"/>
                      </a:cubicBezTo>
                      <a:cubicBezTo>
                        <a:pt x="416309" y="718706"/>
                        <a:pt x="418616" y="726394"/>
                        <a:pt x="422460" y="729470"/>
                      </a:cubicBezTo>
                      <a:cubicBezTo>
                        <a:pt x="424766" y="731776"/>
                        <a:pt x="423998" y="739464"/>
                        <a:pt x="425535" y="741002"/>
                      </a:cubicBezTo>
                      <a:cubicBezTo>
                        <a:pt x="427842" y="743309"/>
                        <a:pt x="433992" y="747922"/>
                        <a:pt x="433992" y="752535"/>
                      </a:cubicBezTo>
                      <a:cubicBezTo>
                        <a:pt x="433992" y="758685"/>
                        <a:pt x="433223" y="767143"/>
                        <a:pt x="437837" y="771755"/>
                      </a:cubicBezTo>
                      <a:cubicBezTo>
                        <a:pt x="439374" y="773293"/>
                        <a:pt x="438605" y="777906"/>
                        <a:pt x="440143" y="779444"/>
                      </a:cubicBezTo>
                      <a:cubicBezTo>
                        <a:pt x="443218" y="780212"/>
                        <a:pt x="609286" y="780212"/>
                        <a:pt x="609286" y="780212"/>
                      </a:cubicBezTo>
                      <a:lnTo>
                        <a:pt x="613131" y="758685"/>
                      </a:lnTo>
                      <a:lnTo>
                        <a:pt x="612362" y="750228"/>
                      </a:lnTo>
                      <a:cubicBezTo>
                        <a:pt x="610824" y="745615"/>
                        <a:pt x="609286" y="734082"/>
                        <a:pt x="610824" y="728701"/>
                      </a:cubicBezTo>
                      <a:cubicBezTo>
                        <a:pt x="613899" y="720244"/>
                        <a:pt x="619281" y="712555"/>
                        <a:pt x="621588" y="704098"/>
                      </a:cubicBezTo>
                      <a:cubicBezTo>
                        <a:pt x="623126" y="698716"/>
                        <a:pt x="620819" y="688721"/>
                        <a:pt x="624663" y="684877"/>
                      </a:cubicBezTo>
                      <a:cubicBezTo>
                        <a:pt x="628507" y="681033"/>
                        <a:pt x="621588" y="669501"/>
                        <a:pt x="621588" y="665656"/>
                      </a:cubicBezTo>
                      <a:cubicBezTo>
                        <a:pt x="621588" y="661812"/>
                        <a:pt x="623894" y="644129"/>
                        <a:pt x="621588" y="641054"/>
                      </a:cubicBezTo>
                      <a:cubicBezTo>
                        <a:pt x="620050" y="639516"/>
                        <a:pt x="616206" y="629521"/>
                        <a:pt x="614668" y="627215"/>
                      </a:cubicBezTo>
                      <a:cubicBezTo>
                        <a:pt x="611593" y="620295"/>
                        <a:pt x="602367" y="616451"/>
                        <a:pt x="598523" y="612607"/>
                      </a:cubicBezTo>
                      <a:cubicBezTo>
                        <a:pt x="597754" y="611838"/>
                        <a:pt x="597754" y="607994"/>
                        <a:pt x="596985" y="607225"/>
                      </a:cubicBezTo>
                      <a:cubicBezTo>
                        <a:pt x="594679" y="604918"/>
                        <a:pt x="592372" y="604150"/>
                        <a:pt x="590066" y="601843"/>
                      </a:cubicBezTo>
                      <a:cubicBezTo>
                        <a:pt x="587759" y="599536"/>
                        <a:pt x="586221" y="589542"/>
                        <a:pt x="583146" y="587235"/>
                      </a:cubicBezTo>
                      <a:cubicBezTo>
                        <a:pt x="582377" y="586467"/>
                        <a:pt x="578533" y="587235"/>
                        <a:pt x="577764" y="585698"/>
                      </a:cubicBezTo>
                      <a:cubicBezTo>
                        <a:pt x="576996" y="584929"/>
                        <a:pt x="573920" y="573396"/>
                        <a:pt x="572382" y="571859"/>
                      </a:cubicBezTo>
                      <a:cubicBezTo>
                        <a:pt x="570845" y="571090"/>
                        <a:pt x="569307" y="571090"/>
                        <a:pt x="568538" y="570321"/>
                      </a:cubicBezTo>
                      <a:cubicBezTo>
                        <a:pt x="567001" y="568783"/>
                        <a:pt x="568538" y="563402"/>
                        <a:pt x="567001" y="561864"/>
                      </a:cubicBezTo>
                      <a:cubicBezTo>
                        <a:pt x="556237" y="551100"/>
                        <a:pt x="543167" y="532648"/>
                        <a:pt x="537016" y="519578"/>
                      </a:cubicBezTo>
                      <a:cubicBezTo>
                        <a:pt x="533941" y="513427"/>
                        <a:pt x="532403" y="507276"/>
                        <a:pt x="530097" y="498819"/>
                      </a:cubicBezTo>
                      <a:cubicBezTo>
                        <a:pt x="529328" y="494207"/>
                        <a:pt x="525484" y="492669"/>
                        <a:pt x="523177" y="489593"/>
                      </a:cubicBezTo>
                      <a:cubicBezTo>
                        <a:pt x="522408" y="488056"/>
                        <a:pt x="523177" y="484980"/>
                        <a:pt x="521639" y="484211"/>
                      </a:cubicBezTo>
                      <a:cubicBezTo>
                        <a:pt x="518564" y="481136"/>
                        <a:pt x="521639" y="488825"/>
                        <a:pt x="518564" y="482674"/>
                      </a:cubicBezTo>
                      <a:cubicBezTo>
                        <a:pt x="517026" y="479599"/>
                        <a:pt x="517795" y="474986"/>
                        <a:pt x="515489" y="471910"/>
                      </a:cubicBezTo>
                      <a:cubicBezTo>
                        <a:pt x="514720" y="469604"/>
                        <a:pt x="510876" y="467297"/>
                        <a:pt x="510107" y="466528"/>
                      </a:cubicBezTo>
                      <a:cubicBezTo>
                        <a:pt x="505494" y="456533"/>
                        <a:pt x="497037" y="448845"/>
                        <a:pt x="492424" y="439619"/>
                      </a:cubicBezTo>
                      <a:cubicBezTo>
                        <a:pt x="487811" y="429624"/>
                        <a:pt x="491655" y="416554"/>
                        <a:pt x="488580" y="405791"/>
                      </a:cubicBezTo>
                      <a:cubicBezTo>
                        <a:pt x="487811" y="402715"/>
                        <a:pt x="481660" y="386570"/>
                        <a:pt x="485504" y="382726"/>
                      </a:cubicBezTo>
                      <a:cubicBezTo>
                        <a:pt x="487811" y="380419"/>
                        <a:pt x="489349" y="374268"/>
                        <a:pt x="492424" y="371962"/>
                      </a:cubicBezTo>
                      <a:cubicBezTo>
                        <a:pt x="493961" y="370424"/>
                        <a:pt x="500112" y="368886"/>
                        <a:pt x="501650" y="365042"/>
                      </a:cubicBezTo>
                      <a:cubicBezTo>
                        <a:pt x="504725" y="359661"/>
                        <a:pt x="501650" y="334289"/>
                        <a:pt x="504725" y="331214"/>
                      </a:cubicBezTo>
                      <a:cubicBezTo>
                        <a:pt x="515489" y="320450"/>
                        <a:pt x="529328" y="325063"/>
                        <a:pt x="543936" y="320450"/>
                      </a:cubicBezTo>
                      <a:cubicBezTo>
                        <a:pt x="546242" y="319681"/>
                        <a:pt x="548549" y="321219"/>
                        <a:pt x="550855" y="320450"/>
                      </a:cubicBezTo>
                      <a:cubicBezTo>
                        <a:pt x="559312" y="316606"/>
                        <a:pt x="571614" y="311993"/>
                        <a:pt x="582377" y="308149"/>
                      </a:cubicBezTo>
                      <a:cubicBezTo>
                        <a:pt x="584684" y="307379"/>
                        <a:pt x="591603" y="306611"/>
                        <a:pt x="593141" y="305073"/>
                      </a:cubicBezTo>
                      <a:cubicBezTo>
                        <a:pt x="596216" y="301998"/>
                        <a:pt x="603136" y="298154"/>
                        <a:pt x="606980" y="296616"/>
                      </a:cubicBezTo>
                      <a:cubicBezTo>
                        <a:pt x="609286" y="295847"/>
                        <a:pt x="611593" y="290466"/>
                        <a:pt x="612362" y="289696"/>
                      </a:cubicBezTo>
                      <a:cubicBezTo>
                        <a:pt x="613131" y="288928"/>
                        <a:pt x="617744" y="286621"/>
                        <a:pt x="620819" y="284314"/>
                      </a:cubicBezTo>
                      <a:cubicBezTo>
                        <a:pt x="621588" y="283546"/>
                        <a:pt x="623894" y="285084"/>
                        <a:pt x="624663" y="284314"/>
                      </a:cubicBezTo>
                      <a:cubicBezTo>
                        <a:pt x="625432" y="283546"/>
                        <a:pt x="623894" y="282777"/>
                        <a:pt x="624663" y="281239"/>
                      </a:cubicBezTo>
                      <a:cubicBezTo>
                        <a:pt x="625432" y="279702"/>
                        <a:pt x="629276" y="280470"/>
                        <a:pt x="630045" y="279702"/>
                      </a:cubicBezTo>
                      <a:cubicBezTo>
                        <a:pt x="636196" y="276626"/>
                        <a:pt x="640040" y="272013"/>
                        <a:pt x="646191" y="268938"/>
                      </a:cubicBezTo>
                      <a:cubicBezTo>
                        <a:pt x="649266" y="267400"/>
                        <a:pt x="652341" y="268938"/>
                        <a:pt x="655416" y="267400"/>
                      </a:cubicBezTo>
                      <a:cubicBezTo>
                        <a:pt x="663105" y="264325"/>
                        <a:pt x="673100" y="261249"/>
                        <a:pt x="680019" y="258174"/>
                      </a:cubicBezTo>
                      <a:cubicBezTo>
                        <a:pt x="686170" y="255099"/>
                        <a:pt x="700778" y="259712"/>
                        <a:pt x="706160" y="261249"/>
                      </a:cubicBezTo>
                      <a:cubicBezTo>
                        <a:pt x="708466" y="262019"/>
                        <a:pt x="721536" y="258943"/>
                        <a:pt x="723843" y="258174"/>
                      </a:cubicBezTo>
                      <a:cubicBezTo>
                        <a:pt x="728456" y="257405"/>
                        <a:pt x="730762" y="254330"/>
                        <a:pt x="734607" y="252792"/>
                      </a:cubicBezTo>
                      <a:cubicBezTo>
                        <a:pt x="743064" y="249717"/>
                        <a:pt x="753058" y="247411"/>
                        <a:pt x="761516" y="244335"/>
                      </a:cubicBezTo>
                      <a:cubicBezTo>
                        <a:pt x="766897" y="242798"/>
                        <a:pt x="773817" y="244335"/>
                        <a:pt x="779199" y="241260"/>
                      </a:cubicBezTo>
                      <a:cubicBezTo>
                        <a:pt x="792269" y="234340"/>
                        <a:pt x="808415" y="229727"/>
                        <a:pt x="825329" y="226652"/>
                      </a:cubicBezTo>
                      <a:cubicBezTo>
                        <a:pt x="829942" y="225883"/>
                        <a:pt x="833017" y="222039"/>
                        <a:pt x="837630" y="221270"/>
                      </a:cubicBezTo>
                      <a:cubicBezTo>
                        <a:pt x="841474" y="220501"/>
                        <a:pt x="841474" y="216657"/>
                        <a:pt x="843012" y="214351"/>
                      </a:cubicBezTo>
                      <a:cubicBezTo>
                        <a:pt x="845319" y="212044"/>
                        <a:pt x="852238" y="212044"/>
                        <a:pt x="853776" y="210507"/>
                      </a:cubicBezTo>
                      <a:cubicBezTo>
                        <a:pt x="856082" y="208200"/>
                        <a:pt x="856851" y="204356"/>
                        <a:pt x="859157" y="202050"/>
                      </a:cubicBezTo>
                      <a:cubicBezTo>
                        <a:pt x="860695" y="200512"/>
                        <a:pt x="864539" y="197436"/>
                        <a:pt x="866077" y="196668"/>
                      </a:cubicBezTo>
                      <a:cubicBezTo>
                        <a:pt x="866846" y="195899"/>
                        <a:pt x="869921" y="196668"/>
                        <a:pt x="869152" y="196668"/>
                      </a:cubicBezTo>
                      <a:cubicBezTo>
                        <a:pt x="868384" y="196668"/>
                        <a:pt x="866077" y="197436"/>
                        <a:pt x="866077" y="196668"/>
                      </a:cubicBezTo>
                      <a:cubicBezTo>
                        <a:pt x="866077" y="193592"/>
                        <a:pt x="876072" y="195899"/>
                        <a:pt x="876841" y="195130"/>
                      </a:cubicBezTo>
                      <a:cubicBezTo>
                        <a:pt x="881454" y="190517"/>
                        <a:pt x="887604" y="186673"/>
                        <a:pt x="892986" y="181291"/>
                      </a:cubicBezTo>
                      <a:cubicBezTo>
                        <a:pt x="896831" y="177447"/>
                        <a:pt x="905288" y="188979"/>
                        <a:pt x="906825" y="190517"/>
                      </a:cubicBezTo>
                      <a:cubicBezTo>
                        <a:pt x="912976" y="199743"/>
                        <a:pt x="939885" y="214351"/>
                        <a:pt x="949111" y="205125"/>
                      </a:cubicBezTo>
                      <a:cubicBezTo>
                        <a:pt x="950649" y="203587"/>
                        <a:pt x="952187" y="197436"/>
                        <a:pt x="952187" y="195899"/>
                      </a:cubicBezTo>
                      <a:cubicBezTo>
                        <a:pt x="952187" y="193592"/>
                        <a:pt x="949880" y="190517"/>
                        <a:pt x="948343" y="188979"/>
                      </a:cubicBezTo>
                      <a:cubicBezTo>
                        <a:pt x="948343" y="188979"/>
                        <a:pt x="946805" y="175140"/>
                        <a:pt x="944498" y="172834"/>
                      </a:cubicBezTo>
                      <a:cubicBezTo>
                        <a:pt x="942191" y="170527"/>
                        <a:pt x="946805" y="160532"/>
                        <a:pt x="944498" y="158226"/>
                      </a:cubicBezTo>
                      <a:cubicBezTo>
                        <a:pt x="942961" y="156688"/>
                        <a:pt x="936041" y="154382"/>
                        <a:pt x="935272" y="152844"/>
                      </a:cubicBezTo>
                      <a:cubicBezTo>
                        <a:pt x="932197" y="149768"/>
                        <a:pt x="930659" y="145156"/>
                        <a:pt x="926815" y="142080"/>
                      </a:cubicBezTo>
                      <a:cubicBezTo>
                        <a:pt x="926046" y="141312"/>
                        <a:pt x="917589" y="142080"/>
                        <a:pt x="917589" y="142080"/>
                      </a:cubicBezTo>
                      <a:cubicBezTo>
                        <a:pt x="914514" y="143618"/>
                        <a:pt x="911438" y="143618"/>
                        <a:pt x="908363" y="145156"/>
                      </a:cubicBezTo>
                      <a:cubicBezTo>
                        <a:pt x="903750" y="146693"/>
                        <a:pt x="900675" y="151306"/>
                        <a:pt x="896061" y="153613"/>
                      </a:cubicBezTo>
                      <a:cubicBezTo>
                        <a:pt x="892986" y="155150"/>
                        <a:pt x="888373" y="152075"/>
                        <a:pt x="885298" y="153613"/>
                      </a:cubicBezTo>
                      <a:cubicBezTo>
                        <a:pt x="881454" y="155920"/>
                        <a:pt x="872996" y="156688"/>
                        <a:pt x="872996" y="156688"/>
                      </a:cubicBezTo>
                      <a:lnTo>
                        <a:pt x="869921" y="158995"/>
                      </a:lnTo>
                      <a:cubicBezTo>
                        <a:pt x="868384" y="159764"/>
                        <a:pt x="866077" y="160532"/>
                        <a:pt x="864539" y="162070"/>
                      </a:cubicBezTo>
                      <a:cubicBezTo>
                        <a:pt x="861464" y="163608"/>
                        <a:pt x="855313" y="161301"/>
                        <a:pt x="852238" y="162839"/>
                      </a:cubicBezTo>
                      <a:cubicBezTo>
                        <a:pt x="850701" y="163608"/>
                        <a:pt x="846087" y="165914"/>
                        <a:pt x="843781" y="165145"/>
                      </a:cubicBezTo>
                      <a:cubicBezTo>
                        <a:pt x="840706" y="163608"/>
                        <a:pt x="839168" y="161301"/>
                        <a:pt x="836092" y="159764"/>
                      </a:cubicBezTo>
                      <a:cubicBezTo>
                        <a:pt x="833786" y="158995"/>
                        <a:pt x="829173" y="158995"/>
                        <a:pt x="827635" y="157457"/>
                      </a:cubicBezTo>
                      <a:cubicBezTo>
                        <a:pt x="826098" y="155920"/>
                        <a:pt x="828404" y="150538"/>
                        <a:pt x="829173" y="149000"/>
                      </a:cubicBezTo>
                      <a:cubicBezTo>
                        <a:pt x="829173" y="147462"/>
                        <a:pt x="829173" y="124397"/>
                        <a:pt x="828404" y="122859"/>
                      </a:cubicBezTo>
                      <a:cubicBezTo>
                        <a:pt x="826866" y="119015"/>
                        <a:pt x="827635" y="113634"/>
                        <a:pt x="826098" y="109789"/>
                      </a:cubicBezTo>
                      <a:cubicBezTo>
                        <a:pt x="824560" y="105945"/>
                        <a:pt x="823022" y="105176"/>
                        <a:pt x="820716" y="102870"/>
                      </a:cubicBezTo>
                      <a:cubicBezTo>
                        <a:pt x="819947" y="102101"/>
                        <a:pt x="814565" y="83649"/>
                        <a:pt x="815334" y="82111"/>
                      </a:cubicBezTo>
                      <a:cubicBezTo>
                        <a:pt x="818409" y="75192"/>
                        <a:pt x="820716" y="69810"/>
                        <a:pt x="824560" y="62890"/>
                      </a:cubicBezTo>
                      <a:cubicBezTo>
                        <a:pt x="826098" y="61353"/>
                        <a:pt x="825329" y="57508"/>
                        <a:pt x="826866" y="55971"/>
                      </a:cubicBezTo>
                      <a:cubicBezTo>
                        <a:pt x="827635" y="54433"/>
                        <a:pt x="829942" y="52896"/>
                        <a:pt x="830711" y="51358"/>
                      </a:cubicBezTo>
                      <a:cubicBezTo>
                        <a:pt x="830711" y="50589"/>
                        <a:pt x="831480" y="49051"/>
                        <a:pt x="831480" y="48283"/>
                      </a:cubicBezTo>
                      <a:cubicBezTo>
                        <a:pt x="832248" y="47514"/>
                        <a:pt x="833017" y="47514"/>
                        <a:pt x="833786" y="46745"/>
                      </a:cubicBezTo>
                      <a:cubicBezTo>
                        <a:pt x="835324" y="42901"/>
                        <a:pt x="833786" y="29831"/>
                        <a:pt x="836092" y="28293"/>
                      </a:cubicBezTo>
                      <a:cubicBezTo>
                        <a:pt x="839168" y="25218"/>
                        <a:pt x="844550" y="28293"/>
                        <a:pt x="848394" y="25986"/>
                      </a:cubicBezTo>
                      <a:cubicBezTo>
                        <a:pt x="850701" y="24449"/>
                        <a:pt x="861464" y="19836"/>
                        <a:pt x="862233" y="18298"/>
                      </a:cubicBezTo>
                      <a:cubicBezTo>
                        <a:pt x="863002" y="17529"/>
                        <a:pt x="862233" y="15992"/>
                        <a:pt x="863002" y="15223"/>
                      </a:cubicBezTo>
                      <a:cubicBezTo>
                        <a:pt x="863002" y="15223"/>
                        <a:pt x="866077" y="13685"/>
                        <a:pt x="866077" y="12916"/>
                      </a:cubicBezTo>
                      <a:cubicBezTo>
                        <a:pt x="867615" y="9841"/>
                        <a:pt x="865308" y="12147"/>
                        <a:pt x="869152" y="9072"/>
                      </a:cubicBezTo>
                      <a:cubicBezTo>
                        <a:pt x="869152" y="9072"/>
                        <a:pt x="869152" y="8303"/>
                        <a:pt x="869152" y="7534"/>
                      </a:cubicBezTo>
                      <a:cubicBezTo>
                        <a:pt x="869921" y="6766"/>
                        <a:pt x="871459" y="7534"/>
                        <a:pt x="872228" y="6766"/>
                      </a:cubicBezTo>
                      <a:cubicBezTo>
                        <a:pt x="878378" y="3690"/>
                        <a:pt x="885298" y="4459"/>
                        <a:pt x="892986" y="5997"/>
                      </a:cubicBezTo>
                      <a:cubicBezTo>
                        <a:pt x="894524" y="5997"/>
                        <a:pt x="896831" y="5228"/>
                        <a:pt x="897599" y="5997"/>
                      </a:cubicBezTo>
                      <a:cubicBezTo>
                        <a:pt x="900675" y="8303"/>
                        <a:pt x="905288" y="9841"/>
                        <a:pt x="909132" y="10610"/>
                      </a:cubicBezTo>
                      <a:cubicBezTo>
                        <a:pt x="910669" y="11378"/>
                        <a:pt x="911438" y="13685"/>
                        <a:pt x="912207" y="14454"/>
                      </a:cubicBezTo>
                      <a:cubicBezTo>
                        <a:pt x="912976" y="15223"/>
                        <a:pt x="914514" y="15992"/>
                        <a:pt x="915282" y="16760"/>
                      </a:cubicBezTo>
                      <a:cubicBezTo>
                        <a:pt x="919896" y="25218"/>
                        <a:pt x="920664" y="35981"/>
                        <a:pt x="924508" y="43669"/>
                      </a:cubicBezTo>
                      <a:cubicBezTo>
                        <a:pt x="926046" y="47514"/>
                        <a:pt x="935272" y="50589"/>
                        <a:pt x="938347" y="55971"/>
                      </a:cubicBezTo>
                      <a:cubicBezTo>
                        <a:pt x="940654" y="61353"/>
                        <a:pt x="935272" y="75961"/>
                        <a:pt x="936810" y="81343"/>
                      </a:cubicBezTo>
                      <a:cubicBezTo>
                        <a:pt x="936810" y="82111"/>
                        <a:pt x="937579" y="82111"/>
                        <a:pt x="938347" y="82880"/>
                      </a:cubicBezTo>
                      <a:cubicBezTo>
                        <a:pt x="939116" y="84418"/>
                        <a:pt x="938347" y="85955"/>
                        <a:pt x="939116" y="87493"/>
                      </a:cubicBezTo>
                      <a:cubicBezTo>
                        <a:pt x="939885" y="89800"/>
                        <a:pt x="937579" y="95181"/>
                        <a:pt x="939116" y="95950"/>
                      </a:cubicBezTo>
                      <a:cubicBezTo>
                        <a:pt x="942191" y="99026"/>
                        <a:pt x="942191" y="113634"/>
                        <a:pt x="942191" y="119015"/>
                      </a:cubicBezTo>
                      <a:cubicBezTo>
                        <a:pt x="942191" y="121322"/>
                        <a:pt x="942961" y="125166"/>
                        <a:pt x="942191" y="127473"/>
                      </a:cubicBezTo>
                      <a:cubicBezTo>
                        <a:pt x="941423" y="129010"/>
                        <a:pt x="938347" y="134392"/>
                        <a:pt x="939885" y="135930"/>
                      </a:cubicBezTo>
                      <a:cubicBezTo>
                        <a:pt x="941423" y="137467"/>
                        <a:pt x="942961" y="139774"/>
                        <a:pt x="944498" y="141312"/>
                      </a:cubicBezTo>
                      <a:cubicBezTo>
                        <a:pt x="946805" y="143618"/>
                        <a:pt x="949880" y="143618"/>
                        <a:pt x="952187" y="145924"/>
                      </a:cubicBezTo>
                      <a:cubicBezTo>
                        <a:pt x="952955" y="146693"/>
                        <a:pt x="953724" y="149000"/>
                        <a:pt x="955262" y="149768"/>
                      </a:cubicBezTo>
                      <a:cubicBezTo>
                        <a:pt x="956800" y="151306"/>
                        <a:pt x="959106" y="152075"/>
                        <a:pt x="960644" y="152844"/>
                      </a:cubicBezTo>
                      <a:cubicBezTo>
                        <a:pt x="960644" y="152844"/>
                        <a:pt x="961412" y="154382"/>
                        <a:pt x="961412" y="155150"/>
                      </a:cubicBezTo>
                      <a:cubicBezTo>
                        <a:pt x="962950" y="156688"/>
                        <a:pt x="964488" y="157457"/>
                        <a:pt x="965257" y="158995"/>
                      </a:cubicBezTo>
                      <a:cubicBezTo>
                        <a:pt x="966026" y="159764"/>
                        <a:pt x="965257" y="162070"/>
                        <a:pt x="966026" y="162839"/>
                      </a:cubicBezTo>
                      <a:cubicBezTo>
                        <a:pt x="966794" y="163608"/>
                        <a:pt x="968332" y="165914"/>
                        <a:pt x="969101" y="166683"/>
                      </a:cubicBezTo>
                      <a:cubicBezTo>
                        <a:pt x="969870" y="167452"/>
                        <a:pt x="969101" y="172065"/>
                        <a:pt x="969870" y="173603"/>
                      </a:cubicBezTo>
                      <a:cubicBezTo>
                        <a:pt x="969870" y="174371"/>
                        <a:pt x="971408" y="175140"/>
                        <a:pt x="972176" y="175909"/>
                      </a:cubicBezTo>
                      <a:cubicBezTo>
                        <a:pt x="974483" y="179753"/>
                        <a:pt x="974483" y="184366"/>
                        <a:pt x="977558" y="187442"/>
                      </a:cubicBezTo>
                      <a:cubicBezTo>
                        <a:pt x="977558" y="187442"/>
                        <a:pt x="977558" y="188979"/>
                        <a:pt x="977558" y="189748"/>
                      </a:cubicBezTo>
                      <a:cubicBezTo>
                        <a:pt x="979096" y="191286"/>
                        <a:pt x="979865" y="195130"/>
                        <a:pt x="980633" y="195899"/>
                      </a:cubicBezTo>
                      <a:cubicBezTo>
                        <a:pt x="981402" y="196668"/>
                        <a:pt x="984477" y="196668"/>
                        <a:pt x="986015" y="196668"/>
                      </a:cubicBezTo>
                      <a:cubicBezTo>
                        <a:pt x="987553" y="196668"/>
                        <a:pt x="988322" y="198205"/>
                        <a:pt x="989859" y="197436"/>
                      </a:cubicBezTo>
                      <a:cubicBezTo>
                        <a:pt x="993703" y="195899"/>
                        <a:pt x="999854" y="195130"/>
                        <a:pt x="1002161" y="192054"/>
                      </a:cubicBezTo>
                      <a:cubicBezTo>
                        <a:pt x="1002930" y="191286"/>
                        <a:pt x="1002161" y="190517"/>
                        <a:pt x="1002930" y="189748"/>
                      </a:cubicBezTo>
                      <a:cubicBezTo>
                        <a:pt x="1003698" y="188979"/>
                        <a:pt x="1005236" y="188979"/>
                        <a:pt x="1006005" y="188210"/>
                      </a:cubicBezTo>
                      <a:cubicBezTo>
                        <a:pt x="1006005" y="188210"/>
                        <a:pt x="1006005" y="187442"/>
                        <a:pt x="1006005" y="186673"/>
                      </a:cubicBezTo>
                      <a:cubicBezTo>
                        <a:pt x="1006005" y="186673"/>
                        <a:pt x="1012156" y="179753"/>
                        <a:pt x="1012924" y="178985"/>
                      </a:cubicBezTo>
                      <a:cubicBezTo>
                        <a:pt x="1015231" y="177447"/>
                        <a:pt x="1018306" y="180522"/>
                        <a:pt x="1020613" y="181291"/>
                      </a:cubicBezTo>
                      <a:cubicBezTo>
                        <a:pt x="1022150" y="182060"/>
                        <a:pt x="1023688" y="180522"/>
                        <a:pt x="1025226" y="181291"/>
                      </a:cubicBezTo>
                      <a:cubicBezTo>
                        <a:pt x="1029839" y="182829"/>
                        <a:pt x="1034452" y="185904"/>
                        <a:pt x="1039833" y="187442"/>
                      </a:cubicBezTo>
                      <a:cubicBezTo>
                        <a:pt x="1042909" y="188210"/>
                        <a:pt x="1046753" y="188210"/>
                        <a:pt x="1049828" y="188979"/>
                      </a:cubicBezTo>
                      <a:cubicBezTo>
                        <a:pt x="1050597" y="188979"/>
                        <a:pt x="1052904" y="188979"/>
                        <a:pt x="1053672" y="188979"/>
                      </a:cubicBezTo>
                      <a:cubicBezTo>
                        <a:pt x="1055210" y="188210"/>
                        <a:pt x="1055979" y="186673"/>
                        <a:pt x="1056748" y="185904"/>
                      </a:cubicBezTo>
                      <a:cubicBezTo>
                        <a:pt x="1058286" y="184366"/>
                        <a:pt x="1071356" y="180522"/>
                        <a:pt x="1073662" y="177447"/>
                      </a:cubicBezTo>
                      <a:cubicBezTo>
                        <a:pt x="1074431" y="176678"/>
                        <a:pt x="1080582" y="177447"/>
                        <a:pt x="1082119" y="177447"/>
                      </a:cubicBezTo>
                      <a:cubicBezTo>
                        <a:pt x="1085195" y="177447"/>
                        <a:pt x="1089039" y="181291"/>
                        <a:pt x="1092883" y="182829"/>
                      </a:cubicBezTo>
                      <a:cubicBezTo>
                        <a:pt x="1096727" y="184366"/>
                        <a:pt x="1109029" y="186673"/>
                        <a:pt x="1110566" y="188210"/>
                      </a:cubicBezTo>
                      <a:cubicBezTo>
                        <a:pt x="1111335" y="188979"/>
                        <a:pt x="1114411" y="187442"/>
                        <a:pt x="1115179" y="188210"/>
                      </a:cubicBezTo>
                      <a:cubicBezTo>
                        <a:pt x="1115948" y="188979"/>
                        <a:pt x="1115948" y="188979"/>
                        <a:pt x="1117486" y="189748"/>
                      </a:cubicBezTo>
                      <a:lnTo>
                        <a:pt x="1125174" y="190517"/>
                      </a:lnTo>
                      <a:cubicBezTo>
                        <a:pt x="1138244" y="189748"/>
                        <a:pt x="1144395" y="199743"/>
                        <a:pt x="1156696" y="202818"/>
                      </a:cubicBezTo>
                      <a:cubicBezTo>
                        <a:pt x="1164385" y="205125"/>
                        <a:pt x="1176686" y="202818"/>
                        <a:pt x="1183606" y="201280"/>
                      </a:cubicBezTo>
                      <a:cubicBezTo>
                        <a:pt x="1192063" y="199743"/>
                        <a:pt x="1203595" y="202050"/>
                        <a:pt x="1210515" y="204356"/>
                      </a:cubicBezTo>
                      <a:cubicBezTo>
                        <a:pt x="1212053" y="205125"/>
                        <a:pt x="1214359" y="203587"/>
                        <a:pt x="1215897" y="204356"/>
                      </a:cubicBezTo>
                      <a:cubicBezTo>
                        <a:pt x="1218203" y="205125"/>
                        <a:pt x="1218972" y="208200"/>
                        <a:pt x="1219741" y="209738"/>
                      </a:cubicBezTo>
                      <a:cubicBezTo>
                        <a:pt x="1222816" y="212813"/>
                        <a:pt x="1232042" y="213582"/>
                        <a:pt x="1235886" y="218195"/>
                      </a:cubicBezTo>
                      <a:cubicBezTo>
                        <a:pt x="1239730" y="222039"/>
                        <a:pt x="1240499" y="223577"/>
                        <a:pt x="1245112" y="225115"/>
                      </a:cubicBezTo>
                      <a:cubicBezTo>
                        <a:pt x="1247419" y="225883"/>
                        <a:pt x="1245881" y="227421"/>
                        <a:pt x="1246650" y="228959"/>
                      </a:cubicBezTo>
                      <a:cubicBezTo>
                        <a:pt x="1247419" y="230496"/>
                        <a:pt x="1250494" y="230496"/>
                        <a:pt x="1252032" y="232034"/>
                      </a:cubicBezTo>
                      <a:cubicBezTo>
                        <a:pt x="1258183" y="236647"/>
                        <a:pt x="1262027" y="242029"/>
                        <a:pt x="1266640" y="246642"/>
                      </a:cubicBezTo>
                      <a:cubicBezTo>
                        <a:pt x="1266640" y="246642"/>
                        <a:pt x="1267409" y="246642"/>
                        <a:pt x="1268177" y="246642"/>
                      </a:cubicBezTo>
                      <a:cubicBezTo>
                        <a:pt x="1269715" y="247411"/>
                        <a:pt x="1271253" y="248180"/>
                        <a:pt x="1272022" y="249717"/>
                      </a:cubicBezTo>
                      <a:cubicBezTo>
                        <a:pt x="1273559" y="251255"/>
                        <a:pt x="1275866" y="256637"/>
                        <a:pt x="1278941" y="258174"/>
                      </a:cubicBezTo>
                      <a:cubicBezTo>
                        <a:pt x="1284323" y="261249"/>
                        <a:pt x="1291242" y="261249"/>
                        <a:pt x="1296624" y="263556"/>
                      </a:cubicBezTo>
                      <a:cubicBezTo>
                        <a:pt x="1301237" y="265863"/>
                        <a:pt x="1307388" y="269707"/>
                        <a:pt x="1311232" y="272013"/>
                      </a:cubicBezTo>
                      <a:cubicBezTo>
                        <a:pt x="1321996" y="277395"/>
                        <a:pt x="1326609" y="292772"/>
                        <a:pt x="1330453" y="303535"/>
                      </a:cubicBezTo>
                      <a:cubicBezTo>
                        <a:pt x="1333528" y="312761"/>
                        <a:pt x="1329684" y="321988"/>
                        <a:pt x="1334297" y="331982"/>
                      </a:cubicBezTo>
                      <a:cubicBezTo>
                        <a:pt x="1334297" y="331982"/>
                        <a:pt x="1338141" y="344284"/>
                        <a:pt x="1338141" y="344284"/>
                      </a:cubicBezTo>
                      <a:cubicBezTo>
                        <a:pt x="1337372" y="345053"/>
                        <a:pt x="1335835" y="343515"/>
                        <a:pt x="1335066" y="344284"/>
                      </a:cubicBezTo>
                      <a:cubicBezTo>
                        <a:pt x="1325071" y="354279"/>
                        <a:pt x="1323533" y="355816"/>
                        <a:pt x="1318920" y="365811"/>
                      </a:cubicBezTo>
                      <a:cubicBezTo>
                        <a:pt x="1315076" y="373500"/>
                        <a:pt x="1320458" y="388876"/>
                        <a:pt x="1324302" y="392720"/>
                      </a:cubicBezTo>
                      <a:cubicBezTo>
                        <a:pt x="1325071" y="393489"/>
                        <a:pt x="1328915" y="392720"/>
                        <a:pt x="1329684" y="394258"/>
                      </a:cubicBezTo>
                      <a:cubicBezTo>
                        <a:pt x="1330453" y="395027"/>
                        <a:pt x="1328915" y="396565"/>
                        <a:pt x="1329684" y="397333"/>
                      </a:cubicBezTo>
                      <a:cubicBezTo>
                        <a:pt x="1335066" y="402715"/>
                        <a:pt x="1334297" y="408866"/>
                        <a:pt x="1338141" y="416554"/>
                      </a:cubicBezTo>
                      <a:cubicBezTo>
                        <a:pt x="1340448" y="421167"/>
                        <a:pt x="1338910" y="427318"/>
                        <a:pt x="1341217" y="431162"/>
                      </a:cubicBezTo>
                      <a:cubicBezTo>
                        <a:pt x="1342754" y="433468"/>
                        <a:pt x="1344292" y="431162"/>
                        <a:pt x="1345061" y="434237"/>
                      </a:cubicBezTo>
                      <a:cubicBezTo>
                        <a:pt x="1348905" y="441925"/>
                        <a:pt x="1356593" y="447307"/>
                        <a:pt x="1366588" y="448845"/>
                      </a:cubicBezTo>
                      <a:cubicBezTo>
                        <a:pt x="1371201" y="449614"/>
                        <a:pt x="1376583" y="448077"/>
                        <a:pt x="1381196" y="448845"/>
                      </a:cubicBezTo>
                      <a:cubicBezTo>
                        <a:pt x="1385809" y="449614"/>
                        <a:pt x="1390422" y="452689"/>
                        <a:pt x="1395035" y="454227"/>
                      </a:cubicBezTo>
                      <a:cubicBezTo>
                        <a:pt x="1403492" y="457302"/>
                        <a:pt x="1432708" y="447307"/>
                        <a:pt x="1441165" y="445001"/>
                      </a:cubicBezTo>
                      <a:cubicBezTo>
                        <a:pt x="1450391" y="441925"/>
                        <a:pt x="1476531" y="445001"/>
                        <a:pt x="1487295" y="445001"/>
                      </a:cubicBezTo>
                      <a:cubicBezTo>
                        <a:pt x="1500365" y="445001"/>
                        <a:pt x="1513436" y="445001"/>
                        <a:pt x="1524199" y="439619"/>
                      </a:cubicBezTo>
                      <a:cubicBezTo>
                        <a:pt x="1531119" y="436544"/>
                        <a:pt x="1543420" y="442695"/>
                        <a:pt x="1550340" y="439619"/>
                      </a:cubicBezTo>
                      <a:cubicBezTo>
                        <a:pt x="1553415" y="438081"/>
                        <a:pt x="1554952" y="435006"/>
                        <a:pt x="1558797" y="434237"/>
                      </a:cubicBezTo>
                      <a:cubicBezTo>
                        <a:pt x="1562641" y="432700"/>
                        <a:pt x="1615690" y="435006"/>
                        <a:pt x="1617228" y="435775"/>
                      </a:cubicBezTo>
                      <a:cubicBezTo>
                        <a:pt x="1619535" y="436544"/>
                        <a:pt x="1622610" y="438081"/>
                        <a:pt x="1625685" y="437313"/>
                      </a:cubicBezTo>
                      <a:cubicBezTo>
                        <a:pt x="1631067" y="435775"/>
                        <a:pt x="1637218" y="429624"/>
                        <a:pt x="1640293" y="426549"/>
                      </a:cubicBezTo>
                      <a:cubicBezTo>
                        <a:pt x="1641830" y="425011"/>
                        <a:pt x="1654132" y="425780"/>
                        <a:pt x="1656439" y="425011"/>
                      </a:cubicBezTo>
                      <a:cubicBezTo>
                        <a:pt x="1661820" y="423474"/>
                        <a:pt x="1668740" y="421167"/>
                        <a:pt x="1674122" y="419630"/>
                      </a:cubicBezTo>
                      <a:cubicBezTo>
                        <a:pt x="1676428" y="418860"/>
                        <a:pt x="1678735" y="420398"/>
                        <a:pt x="1681041" y="419630"/>
                      </a:cubicBezTo>
                      <a:cubicBezTo>
                        <a:pt x="1687961" y="417323"/>
                        <a:pt x="1698724" y="408866"/>
                        <a:pt x="1701800" y="405791"/>
                      </a:cubicBezTo>
                      <a:cubicBezTo>
                        <a:pt x="1703337" y="404253"/>
                        <a:pt x="1731016" y="406559"/>
                        <a:pt x="1733322" y="407328"/>
                      </a:cubicBezTo>
                      <a:cubicBezTo>
                        <a:pt x="1745623" y="409635"/>
                        <a:pt x="1767919" y="405022"/>
                        <a:pt x="1777914" y="408866"/>
                      </a:cubicBezTo>
                      <a:cubicBezTo>
                        <a:pt x="1783296" y="410403"/>
                        <a:pt x="1809437" y="416554"/>
                        <a:pt x="1814818" y="414248"/>
                      </a:cubicBezTo>
                      <a:cubicBezTo>
                        <a:pt x="1815587" y="413479"/>
                        <a:pt x="1815587" y="411941"/>
                        <a:pt x="1816356" y="411172"/>
                      </a:cubicBezTo>
                      <a:cubicBezTo>
                        <a:pt x="1819431" y="409635"/>
                        <a:pt x="1824044" y="412710"/>
                        <a:pt x="1827120" y="411172"/>
                      </a:cubicBezTo>
                      <a:cubicBezTo>
                        <a:pt x="1831733" y="409635"/>
                        <a:pt x="1834039" y="407328"/>
                        <a:pt x="1837883" y="405791"/>
                      </a:cubicBezTo>
                      <a:cubicBezTo>
                        <a:pt x="1841727" y="404253"/>
                        <a:pt x="1847109" y="405791"/>
                        <a:pt x="1851723" y="404253"/>
                      </a:cubicBezTo>
                      <a:cubicBezTo>
                        <a:pt x="1866330" y="399640"/>
                        <a:pt x="1887089" y="395027"/>
                        <a:pt x="1900928" y="404253"/>
                      </a:cubicBezTo>
                      <a:cubicBezTo>
                        <a:pt x="1901697" y="405022"/>
                        <a:pt x="1901697" y="406559"/>
                        <a:pt x="1902465" y="407328"/>
                      </a:cubicBezTo>
                      <a:cubicBezTo>
                        <a:pt x="1903234" y="408097"/>
                        <a:pt x="1905541" y="406559"/>
                        <a:pt x="1906310" y="407328"/>
                      </a:cubicBezTo>
                      <a:cubicBezTo>
                        <a:pt x="1920148" y="421167"/>
                        <a:pt x="1899390" y="439619"/>
                        <a:pt x="1903234" y="448077"/>
                      </a:cubicBezTo>
                      <a:cubicBezTo>
                        <a:pt x="1907078" y="455765"/>
                        <a:pt x="1913229" y="461915"/>
                        <a:pt x="1919380" y="468835"/>
                      </a:cubicBezTo>
                      <a:cubicBezTo>
                        <a:pt x="1921686" y="471142"/>
                        <a:pt x="1931681" y="472679"/>
                        <a:pt x="1935525" y="477292"/>
                      </a:cubicBezTo>
                      <a:lnTo>
                        <a:pt x="1939369" y="482674"/>
                      </a:lnTo>
                      <a:cubicBezTo>
                        <a:pt x="1944751" y="492669"/>
                        <a:pt x="1951671" y="502664"/>
                        <a:pt x="1959359" y="510352"/>
                      </a:cubicBezTo>
                      <a:cubicBezTo>
                        <a:pt x="1960897" y="511890"/>
                        <a:pt x="1969354" y="514196"/>
                        <a:pt x="1971660" y="516502"/>
                      </a:cubicBezTo>
                      <a:cubicBezTo>
                        <a:pt x="1973967" y="518809"/>
                        <a:pt x="1994725" y="516502"/>
                        <a:pt x="1999338" y="519578"/>
                      </a:cubicBezTo>
                      <a:cubicBezTo>
                        <a:pt x="2000876" y="520347"/>
                        <a:pt x="2003952" y="518809"/>
                        <a:pt x="2006258" y="519578"/>
                      </a:cubicBezTo>
                      <a:cubicBezTo>
                        <a:pt x="2009334" y="521116"/>
                        <a:pt x="2010871" y="520347"/>
                        <a:pt x="2014715" y="521884"/>
                      </a:cubicBezTo>
                      <a:cubicBezTo>
                        <a:pt x="2017022" y="522653"/>
                        <a:pt x="2023941" y="525729"/>
                        <a:pt x="2027017" y="526497"/>
                      </a:cubicBezTo>
                      <a:cubicBezTo>
                        <a:pt x="2033167" y="528035"/>
                        <a:pt x="2038549" y="528804"/>
                        <a:pt x="2044700" y="531111"/>
                      </a:cubicBezTo>
                      <a:cubicBezTo>
                        <a:pt x="2048544" y="533417"/>
                        <a:pt x="2070840" y="531879"/>
                        <a:pt x="2076222" y="533417"/>
                      </a:cubicBezTo>
                      <a:cubicBezTo>
                        <a:pt x="2082373" y="534186"/>
                        <a:pt x="2120815" y="538799"/>
                        <a:pt x="2123121" y="541105"/>
                      </a:cubicBezTo>
                      <a:cubicBezTo>
                        <a:pt x="2124659" y="542643"/>
                        <a:pt x="2126196" y="546487"/>
                        <a:pt x="2127734" y="548025"/>
                      </a:cubicBezTo>
                      <a:cubicBezTo>
                        <a:pt x="2132347" y="552638"/>
                        <a:pt x="2137728" y="550331"/>
                        <a:pt x="2142342" y="551869"/>
                      </a:cubicBezTo>
                      <a:cubicBezTo>
                        <a:pt x="2147724" y="553406"/>
                        <a:pt x="2151568" y="555713"/>
                        <a:pt x="2156949" y="558020"/>
                      </a:cubicBezTo>
                      <a:cubicBezTo>
                        <a:pt x="2166945" y="561095"/>
                        <a:pt x="2198467" y="551869"/>
                        <a:pt x="2206924" y="547256"/>
                      </a:cubicBezTo>
                      <a:cubicBezTo>
                        <a:pt x="2208461" y="546487"/>
                        <a:pt x="2213843" y="547256"/>
                        <a:pt x="2215381" y="547256"/>
                      </a:cubicBezTo>
                      <a:cubicBezTo>
                        <a:pt x="2229220" y="547256"/>
                        <a:pt x="2246903" y="550331"/>
                        <a:pt x="2258436" y="546487"/>
                      </a:cubicBezTo>
                      <a:cubicBezTo>
                        <a:pt x="2269968" y="542643"/>
                        <a:pt x="2259205" y="531111"/>
                        <a:pt x="2265355" y="524960"/>
                      </a:cubicBezTo>
                      <a:cubicBezTo>
                        <a:pt x="2266124" y="524191"/>
                        <a:pt x="2264586" y="521884"/>
                        <a:pt x="2265355" y="521116"/>
                      </a:cubicBezTo>
                      <a:cubicBezTo>
                        <a:pt x="2266893" y="519578"/>
                        <a:pt x="2266124" y="519578"/>
                        <a:pt x="2267662" y="517272"/>
                      </a:cubicBezTo>
                      <a:cubicBezTo>
                        <a:pt x="2269968" y="512658"/>
                        <a:pt x="2279194" y="509583"/>
                        <a:pt x="2283038" y="507276"/>
                      </a:cubicBezTo>
                      <a:cubicBezTo>
                        <a:pt x="2294571" y="502664"/>
                        <a:pt x="2319174" y="507276"/>
                        <a:pt x="2325324" y="504201"/>
                      </a:cubicBezTo>
                      <a:cubicBezTo>
                        <a:pt x="2329937" y="501895"/>
                        <a:pt x="2349158" y="495744"/>
                        <a:pt x="2351465" y="493437"/>
                      </a:cubicBezTo>
                      <a:cubicBezTo>
                        <a:pt x="2352233" y="492669"/>
                        <a:pt x="2354540" y="489593"/>
                        <a:pt x="2355309" y="488825"/>
                      </a:cubicBezTo>
                      <a:cubicBezTo>
                        <a:pt x="2356846" y="487287"/>
                        <a:pt x="2356078" y="491131"/>
                        <a:pt x="2357615" y="488056"/>
                      </a:cubicBezTo>
                      <a:cubicBezTo>
                        <a:pt x="2359153" y="484211"/>
                        <a:pt x="2360690" y="481136"/>
                        <a:pt x="2362228" y="477292"/>
                      </a:cubicBezTo>
                      <a:cubicBezTo>
                        <a:pt x="2362997" y="476523"/>
                        <a:pt x="2361459" y="474217"/>
                        <a:pt x="2362228" y="473448"/>
                      </a:cubicBezTo>
                      <a:cubicBezTo>
                        <a:pt x="2363766" y="471910"/>
                        <a:pt x="2366072" y="470372"/>
                        <a:pt x="2366841" y="469604"/>
                      </a:cubicBezTo>
                      <a:cubicBezTo>
                        <a:pt x="2368379" y="468066"/>
                        <a:pt x="2368379" y="464990"/>
                        <a:pt x="2369916" y="463453"/>
                      </a:cubicBezTo>
                      <a:cubicBezTo>
                        <a:pt x="2372223" y="461146"/>
                        <a:pt x="2376836" y="464222"/>
                        <a:pt x="2379911" y="462684"/>
                      </a:cubicBezTo>
                      <a:cubicBezTo>
                        <a:pt x="2380680" y="461915"/>
                        <a:pt x="2380680" y="461146"/>
                        <a:pt x="2380680" y="460378"/>
                      </a:cubicBezTo>
                      <a:cubicBezTo>
                        <a:pt x="2382218" y="458840"/>
                        <a:pt x="2399901" y="454227"/>
                        <a:pt x="2402976" y="451921"/>
                      </a:cubicBezTo>
                      <a:cubicBezTo>
                        <a:pt x="2405283" y="449614"/>
                        <a:pt x="2418353" y="451921"/>
                        <a:pt x="2421428" y="451921"/>
                      </a:cubicBezTo>
                      <a:cubicBezTo>
                        <a:pt x="2427579" y="451921"/>
                        <a:pt x="2443725" y="447307"/>
                        <a:pt x="2449106" y="449614"/>
                      </a:cubicBezTo>
                      <a:cubicBezTo>
                        <a:pt x="2451413" y="450383"/>
                        <a:pt x="2455257" y="450383"/>
                        <a:pt x="2456795" y="451921"/>
                      </a:cubicBezTo>
                      <a:cubicBezTo>
                        <a:pt x="2467558" y="458840"/>
                        <a:pt x="2500618" y="468835"/>
                        <a:pt x="2510613" y="458840"/>
                      </a:cubicBezTo>
                      <a:cubicBezTo>
                        <a:pt x="2511382" y="458071"/>
                        <a:pt x="2512920" y="458840"/>
                        <a:pt x="2513689" y="458840"/>
                      </a:cubicBezTo>
                      <a:cubicBezTo>
                        <a:pt x="2515995" y="458071"/>
                        <a:pt x="2518301" y="454227"/>
                        <a:pt x="2519839" y="451921"/>
                      </a:cubicBezTo>
                      <a:cubicBezTo>
                        <a:pt x="2520608" y="451152"/>
                        <a:pt x="2524452" y="435775"/>
                        <a:pt x="2523683" y="434237"/>
                      </a:cubicBezTo>
                      <a:cubicBezTo>
                        <a:pt x="2520608" y="428087"/>
                        <a:pt x="2510613" y="428856"/>
                        <a:pt x="2509844" y="428087"/>
                      </a:cubicBezTo>
                      <a:cubicBezTo>
                        <a:pt x="2506000" y="424242"/>
                        <a:pt x="2489086" y="421936"/>
                        <a:pt x="2488317" y="421167"/>
                      </a:cubicBezTo>
                      <a:cubicBezTo>
                        <a:pt x="2482167" y="415016"/>
                        <a:pt x="2462177" y="414248"/>
                        <a:pt x="2452950" y="416554"/>
                      </a:cubicBezTo>
                      <a:cubicBezTo>
                        <a:pt x="2449875" y="417323"/>
                        <a:pt x="2446800" y="418860"/>
                        <a:pt x="2444493" y="419630"/>
                      </a:cubicBezTo>
                      <a:cubicBezTo>
                        <a:pt x="2438343" y="421167"/>
                        <a:pt x="2430655" y="420398"/>
                        <a:pt x="2425273" y="423474"/>
                      </a:cubicBezTo>
                      <a:cubicBezTo>
                        <a:pt x="2422197" y="425011"/>
                        <a:pt x="2413740" y="421167"/>
                        <a:pt x="2411434" y="423474"/>
                      </a:cubicBezTo>
                      <a:cubicBezTo>
                        <a:pt x="2409127" y="425780"/>
                        <a:pt x="2403745" y="427318"/>
                        <a:pt x="2399132" y="425780"/>
                      </a:cubicBezTo>
                      <a:cubicBezTo>
                        <a:pt x="2397595" y="425011"/>
                        <a:pt x="2394519" y="426549"/>
                        <a:pt x="2392213" y="425780"/>
                      </a:cubicBezTo>
                      <a:cubicBezTo>
                        <a:pt x="2388369" y="423474"/>
                        <a:pt x="2384525" y="421936"/>
                        <a:pt x="2381449" y="418860"/>
                      </a:cubicBezTo>
                      <a:cubicBezTo>
                        <a:pt x="2379911" y="417323"/>
                        <a:pt x="2380680" y="406559"/>
                        <a:pt x="2378374" y="404253"/>
                      </a:cubicBezTo>
                      <a:cubicBezTo>
                        <a:pt x="2378374" y="404253"/>
                        <a:pt x="2376067" y="398871"/>
                        <a:pt x="2377605" y="397333"/>
                      </a:cubicBezTo>
                      <a:cubicBezTo>
                        <a:pt x="2379143" y="395795"/>
                        <a:pt x="2387600" y="393489"/>
                        <a:pt x="2389906" y="392720"/>
                      </a:cubicBezTo>
                      <a:cubicBezTo>
                        <a:pt x="2392981" y="391951"/>
                        <a:pt x="2441418" y="391183"/>
                        <a:pt x="2446800" y="392720"/>
                      </a:cubicBezTo>
                      <a:cubicBezTo>
                        <a:pt x="2448338" y="393489"/>
                        <a:pt x="2459101" y="395795"/>
                        <a:pt x="2461408" y="393489"/>
                      </a:cubicBezTo>
                      <a:cubicBezTo>
                        <a:pt x="2465252" y="389645"/>
                        <a:pt x="2476015" y="394258"/>
                        <a:pt x="2481397" y="391183"/>
                      </a:cubicBezTo>
                      <a:cubicBezTo>
                        <a:pt x="2499080" y="381956"/>
                        <a:pt x="2521377" y="383494"/>
                        <a:pt x="2541366" y="390414"/>
                      </a:cubicBezTo>
                      <a:cubicBezTo>
                        <a:pt x="2547517" y="392720"/>
                        <a:pt x="2555974" y="388107"/>
                        <a:pt x="2561356" y="391183"/>
                      </a:cubicBezTo>
                      <a:cubicBezTo>
                        <a:pt x="2563663" y="391951"/>
                        <a:pt x="2572889" y="389645"/>
                        <a:pt x="2575195" y="388876"/>
                      </a:cubicBezTo>
                      <a:cubicBezTo>
                        <a:pt x="2579039" y="387338"/>
                        <a:pt x="2583652" y="389645"/>
                        <a:pt x="2586728" y="388107"/>
                      </a:cubicBezTo>
                      <a:cubicBezTo>
                        <a:pt x="2590572" y="385032"/>
                        <a:pt x="2595185" y="383494"/>
                        <a:pt x="2600567" y="383494"/>
                      </a:cubicBezTo>
                      <a:lnTo>
                        <a:pt x="2607486" y="383494"/>
                      </a:lnTo>
                      <a:cubicBezTo>
                        <a:pt x="2611331" y="385032"/>
                        <a:pt x="2638240" y="378112"/>
                        <a:pt x="2639008" y="378881"/>
                      </a:cubicBezTo>
                      <a:cubicBezTo>
                        <a:pt x="2639777" y="378881"/>
                        <a:pt x="2645928" y="381956"/>
                        <a:pt x="2646697" y="381188"/>
                      </a:cubicBezTo>
                      <a:cubicBezTo>
                        <a:pt x="2649003" y="378881"/>
                        <a:pt x="2650541" y="381188"/>
                        <a:pt x="2653616" y="378881"/>
                      </a:cubicBezTo>
                      <a:cubicBezTo>
                        <a:pt x="2656691" y="377344"/>
                        <a:pt x="2658998" y="373500"/>
                        <a:pt x="2661305" y="371962"/>
                      </a:cubicBezTo>
                      <a:cubicBezTo>
                        <a:pt x="2664380" y="370424"/>
                        <a:pt x="2675912" y="363505"/>
                        <a:pt x="2679756" y="361967"/>
                      </a:cubicBezTo>
                      <a:cubicBezTo>
                        <a:pt x="2688214" y="358891"/>
                        <a:pt x="2698209" y="362736"/>
                        <a:pt x="2706666" y="365042"/>
                      </a:cubicBezTo>
                      <a:cubicBezTo>
                        <a:pt x="2708973" y="365811"/>
                        <a:pt x="2713585" y="362736"/>
                        <a:pt x="2715123" y="364273"/>
                      </a:cubicBezTo>
                      <a:cubicBezTo>
                        <a:pt x="2718198" y="367349"/>
                        <a:pt x="2732038" y="367349"/>
                        <a:pt x="2737419" y="368118"/>
                      </a:cubicBezTo>
                      <a:cubicBezTo>
                        <a:pt x="2745107" y="369655"/>
                        <a:pt x="2753565" y="366580"/>
                        <a:pt x="2760484" y="364273"/>
                      </a:cubicBezTo>
                      <a:cubicBezTo>
                        <a:pt x="2764328" y="362736"/>
                        <a:pt x="2769710" y="365042"/>
                        <a:pt x="2772786" y="363505"/>
                      </a:cubicBezTo>
                      <a:cubicBezTo>
                        <a:pt x="2781243" y="358891"/>
                        <a:pt x="2792775" y="361198"/>
                        <a:pt x="2803539" y="357354"/>
                      </a:cubicBezTo>
                      <a:cubicBezTo>
                        <a:pt x="2808921" y="355816"/>
                        <a:pt x="2831217" y="359661"/>
                        <a:pt x="2837367" y="361198"/>
                      </a:cubicBezTo>
                      <a:cubicBezTo>
                        <a:pt x="2843519" y="362736"/>
                        <a:pt x="2861970" y="359661"/>
                        <a:pt x="2866584" y="361967"/>
                      </a:cubicBezTo>
                      <a:cubicBezTo>
                        <a:pt x="2869659" y="363505"/>
                        <a:pt x="2871965" y="364273"/>
                        <a:pt x="2876578" y="365042"/>
                      </a:cubicBezTo>
                      <a:cubicBezTo>
                        <a:pt x="2881191" y="365811"/>
                        <a:pt x="2891186" y="364273"/>
                        <a:pt x="2896568" y="364273"/>
                      </a:cubicBezTo>
                      <a:cubicBezTo>
                        <a:pt x="2904256" y="364273"/>
                        <a:pt x="2912714" y="366580"/>
                        <a:pt x="2920402" y="365042"/>
                      </a:cubicBezTo>
                      <a:cubicBezTo>
                        <a:pt x="2922708" y="365042"/>
                        <a:pt x="2924246" y="363505"/>
                        <a:pt x="2926552" y="362736"/>
                      </a:cubicBezTo>
                      <a:cubicBezTo>
                        <a:pt x="2933472" y="361967"/>
                        <a:pt x="2951155" y="364273"/>
                        <a:pt x="2957306" y="361967"/>
                      </a:cubicBezTo>
                      <a:cubicBezTo>
                        <a:pt x="2962688" y="360429"/>
                        <a:pt x="2968069" y="357354"/>
                        <a:pt x="2973451" y="355047"/>
                      </a:cubicBezTo>
                      <a:cubicBezTo>
                        <a:pt x="2975758" y="354279"/>
                        <a:pt x="2979602" y="355816"/>
                        <a:pt x="2981909" y="355047"/>
                      </a:cubicBezTo>
                      <a:cubicBezTo>
                        <a:pt x="2989597" y="352741"/>
                        <a:pt x="2993441" y="352741"/>
                        <a:pt x="2998054" y="358123"/>
                      </a:cubicBezTo>
                      <a:cubicBezTo>
                        <a:pt x="3000360" y="360429"/>
                        <a:pt x="3008049" y="361198"/>
                        <a:pt x="3010355" y="364273"/>
                      </a:cubicBezTo>
                      <a:cubicBezTo>
                        <a:pt x="3014199" y="368118"/>
                        <a:pt x="3000360" y="375806"/>
                        <a:pt x="2998054" y="376575"/>
                      </a:cubicBezTo>
                      <a:cubicBezTo>
                        <a:pt x="2994978" y="378112"/>
                        <a:pt x="2985753" y="381956"/>
                        <a:pt x="2982677" y="382726"/>
                      </a:cubicBezTo>
                      <a:cubicBezTo>
                        <a:pt x="2976527" y="384263"/>
                        <a:pt x="2965763" y="379650"/>
                        <a:pt x="2960381" y="382726"/>
                      </a:cubicBezTo>
                      <a:cubicBezTo>
                        <a:pt x="2954999" y="385032"/>
                        <a:pt x="2949618" y="385032"/>
                        <a:pt x="2942698" y="385032"/>
                      </a:cubicBezTo>
                      <a:cubicBezTo>
                        <a:pt x="2939623" y="385032"/>
                        <a:pt x="2932703" y="386570"/>
                        <a:pt x="2930397" y="388107"/>
                      </a:cubicBezTo>
                      <a:cubicBezTo>
                        <a:pt x="2929628" y="388876"/>
                        <a:pt x="2928859" y="390414"/>
                        <a:pt x="2927321" y="391183"/>
                      </a:cubicBezTo>
                      <a:cubicBezTo>
                        <a:pt x="2924246" y="392720"/>
                        <a:pt x="2918864" y="391183"/>
                        <a:pt x="2916558" y="393489"/>
                      </a:cubicBezTo>
                      <a:cubicBezTo>
                        <a:pt x="2908100" y="398871"/>
                        <a:pt x="2897337" y="406559"/>
                        <a:pt x="2889649" y="415016"/>
                      </a:cubicBezTo>
                      <a:cubicBezTo>
                        <a:pt x="2888879" y="415785"/>
                        <a:pt x="2849669" y="413479"/>
                        <a:pt x="2847363" y="411941"/>
                      </a:cubicBezTo>
                      <a:cubicBezTo>
                        <a:pt x="2843519" y="410403"/>
                        <a:pt x="2831217" y="411941"/>
                        <a:pt x="2827373" y="411172"/>
                      </a:cubicBezTo>
                      <a:cubicBezTo>
                        <a:pt x="2821222" y="409635"/>
                        <a:pt x="2786625" y="402715"/>
                        <a:pt x="2782780" y="406559"/>
                      </a:cubicBezTo>
                      <a:cubicBezTo>
                        <a:pt x="2782012" y="407328"/>
                        <a:pt x="2780474" y="411172"/>
                        <a:pt x="2779705" y="411172"/>
                      </a:cubicBezTo>
                      <a:cubicBezTo>
                        <a:pt x="2778936" y="411941"/>
                        <a:pt x="2777399" y="410403"/>
                        <a:pt x="2776630" y="411172"/>
                      </a:cubicBezTo>
                      <a:cubicBezTo>
                        <a:pt x="2775861" y="411172"/>
                        <a:pt x="2777399" y="412710"/>
                        <a:pt x="2776630" y="413479"/>
                      </a:cubicBezTo>
                      <a:cubicBezTo>
                        <a:pt x="2775861" y="414248"/>
                        <a:pt x="2763560" y="417323"/>
                        <a:pt x="2761253" y="418092"/>
                      </a:cubicBezTo>
                      <a:cubicBezTo>
                        <a:pt x="2755871" y="421167"/>
                        <a:pt x="2745876" y="415016"/>
                        <a:pt x="2739726" y="418092"/>
                      </a:cubicBezTo>
                      <a:cubicBezTo>
                        <a:pt x="2735113" y="420398"/>
                        <a:pt x="2728962" y="422705"/>
                        <a:pt x="2723580" y="425011"/>
                      </a:cubicBezTo>
                      <a:cubicBezTo>
                        <a:pt x="2721274" y="425780"/>
                        <a:pt x="2712048" y="428087"/>
                        <a:pt x="2709741" y="429624"/>
                      </a:cubicBezTo>
                      <a:cubicBezTo>
                        <a:pt x="2706666" y="432700"/>
                        <a:pt x="2722811" y="429624"/>
                        <a:pt x="2725887" y="428856"/>
                      </a:cubicBezTo>
                      <a:cubicBezTo>
                        <a:pt x="2728962" y="428087"/>
                        <a:pt x="2733575" y="425011"/>
                        <a:pt x="2735882" y="424242"/>
                      </a:cubicBezTo>
                      <a:cubicBezTo>
                        <a:pt x="2737419" y="423474"/>
                        <a:pt x="2760484" y="420398"/>
                        <a:pt x="2762022" y="421167"/>
                      </a:cubicBezTo>
                      <a:cubicBezTo>
                        <a:pt x="2763560" y="421936"/>
                        <a:pt x="2765866" y="424242"/>
                        <a:pt x="2768172" y="425011"/>
                      </a:cubicBezTo>
                      <a:cubicBezTo>
                        <a:pt x="2769710" y="425780"/>
                        <a:pt x="2772017" y="425011"/>
                        <a:pt x="2772786" y="425780"/>
                      </a:cubicBezTo>
                      <a:cubicBezTo>
                        <a:pt x="2773554" y="426549"/>
                        <a:pt x="2772017" y="428856"/>
                        <a:pt x="2772786" y="429624"/>
                      </a:cubicBezTo>
                      <a:cubicBezTo>
                        <a:pt x="2776630" y="433468"/>
                        <a:pt x="2771248" y="436544"/>
                        <a:pt x="2769710" y="440388"/>
                      </a:cubicBezTo>
                      <a:cubicBezTo>
                        <a:pt x="2768172" y="445001"/>
                        <a:pt x="2766635" y="447307"/>
                        <a:pt x="2761253" y="450383"/>
                      </a:cubicBezTo>
                      <a:cubicBezTo>
                        <a:pt x="2760484" y="451152"/>
                        <a:pt x="2759715" y="452689"/>
                        <a:pt x="2758178" y="453458"/>
                      </a:cubicBezTo>
                      <a:cubicBezTo>
                        <a:pt x="2754333" y="454996"/>
                        <a:pt x="2742032" y="450383"/>
                        <a:pt x="2734344" y="454227"/>
                      </a:cubicBezTo>
                      <a:cubicBezTo>
                        <a:pt x="2732806" y="454996"/>
                        <a:pt x="2727424" y="453458"/>
                        <a:pt x="2726656" y="454227"/>
                      </a:cubicBezTo>
                      <a:cubicBezTo>
                        <a:pt x="2723580" y="457302"/>
                        <a:pt x="2724349" y="466528"/>
                        <a:pt x="2723580" y="466528"/>
                      </a:cubicBezTo>
                      <a:cubicBezTo>
                        <a:pt x="2719736" y="466528"/>
                        <a:pt x="2729731" y="463453"/>
                        <a:pt x="2734344" y="461915"/>
                      </a:cubicBezTo>
                      <a:cubicBezTo>
                        <a:pt x="2745107" y="458071"/>
                        <a:pt x="2752796" y="454996"/>
                        <a:pt x="2765097" y="454996"/>
                      </a:cubicBezTo>
                      <a:cubicBezTo>
                        <a:pt x="2773554" y="454996"/>
                        <a:pt x="2779705" y="457302"/>
                        <a:pt x="2788162" y="458840"/>
                      </a:cubicBezTo>
                      <a:cubicBezTo>
                        <a:pt x="2788931" y="458840"/>
                        <a:pt x="2792775" y="458071"/>
                        <a:pt x="2794313" y="458840"/>
                      </a:cubicBezTo>
                      <a:cubicBezTo>
                        <a:pt x="2797388" y="460378"/>
                        <a:pt x="2797388" y="473448"/>
                        <a:pt x="2798926" y="477292"/>
                      </a:cubicBezTo>
                      <a:cubicBezTo>
                        <a:pt x="2800464" y="479599"/>
                        <a:pt x="2802770" y="481136"/>
                        <a:pt x="2805077" y="483443"/>
                      </a:cubicBezTo>
                      <a:cubicBezTo>
                        <a:pt x="2805845" y="484211"/>
                        <a:pt x="2805077" y="487287"/>
                        <a:pt x="2805845" y="488056"/>
                      </a:cubicBezTo>
                      <a:cubicBezTo>
                        <a:pt x="2807383" y="489593"/>
                        <a:pt x="2808921" y="491131"/>
                        <a:pt x="2810458" y="494207"/>
                      </a:cubicBezTo>
                      <a:cubicBezTo>
                        <a:pt x="2811996" y="496513"/>
                        <a:pt x="2809690" y="501126"/>
                        <a:pt x="2810458" y="504201"/>
                      </a:cubicBezTo>
                      <a:cubicBezTo>
                        <a:pt x="2811227" y="506508"/>
                        <a:pt x="2813534" y="521884"/>
                        <a:pt x="2813534" y="522653"/>
                      </a:cubicBezTo>
                      <a:cubicBezTo>
                        <a:pt x="2812765" y="523422"/>
                        <a:pt x="2812765" y="526497"/>
                        <a:pt x="2811227" y="527266"/>
                      </a:cubicBezTo>
                      <a:cubicBezTo>
                        <a:pt x="2803539" y="534955"/>
                        <a:pt x="2798157" y="544949"/>
                        <a:pt x="2787393" y="547256"/>
                      </a:cubicBezTo>
                      <a:cubicBezTo>
                        <a:pt x="2782012" y="548794"/>
                        <a:pt x="2775092" y="547256"/>
                        <a:pt x="2769710" y="544949"/>
                      </a:cubicBezTo>
                      <a:cubicBezTo>
                        <a:pt x="2763560" y="542643"/>
                        <a:pt x="2754333" y="544949"/>
                        <a:pt x="2747414" y="544949"/>
                      </a:cubicBezTo>
                      <a:cubicBezTo>
                        <a:pt x="2746645" y="544949"/>
                        <a:pt x="2739726" y="545718"/>
                        <a:pt x="2738957" y="544949"/>
                      </a:cubicBezTo>
                      <a:cubicBezTo>
                        <a:pt x="2732806" y="538799"/>
                        <a:pt x="2728962" y="544181"/>
                        <a:pt x="2723580" y="541105"/>
                      </a:cubicBezTo>
                      <a:cubicBezTo>
                        <a:pt x="2722042" y="540337"/>
                        <a:pt x="2722042" y="538799"/>
                        <a:pt x="2720505" y="538799"/>
                      </a:cubicBezTo>
                      <a:cubicBezTo>
                        <a:pt x="2719736" y="538799"/>
                        <a:pt x="2718198" y="538799"/>
                        <a:pt x="2717430" y="538799"/>
                      </a:cubicBezTo>
                      <a:cubicBezTo>
                        <a:pt x="2717430" y="538799"/>
                        <a:pt x="2716661" y="537261"/>
                        <a:pt x="2716661" y="538030"/>
                      </a:cubicBezTo>
                      <a:cubicBezTo>
                        <a:pt x="2715123" y="539567"/>
                        <a:pt x="2722811" y="541105"/>
                        <a:pt x="2723580" y="541105"/>
                      </a:cubicBezTo>
                      <a:cubicBezTo>
                        <a:pt x="2731268" y="542643"/>
                        <a:pt x="2738957" y="544949"/>
                        <a:pt x="2746645" y="544949"/>
                      </a:cubicBezTo>
                      <a:cubicBezTo>
                        <a:pt x="2750489" y="544949"/>
                        <a:pt x="2752796" y="548025"/>
                        <a:pt x="2757409" y="547256"/>
                      </a:cubicBezTo>
                      <a:cubicBezTo>
                        <a:pt x="2772786" y="544181"/>
                        <a:pt x="2784318" y="543412"/>
                        <a:pt x="2800464" y="543412"/>
                      </a:cubicBezTo>
                      <a:cubicBezTo>
                        <a:pt x="2802001" y="543412"/>
                        <a:pt x="2808152" y="544949"/>
                        <a:pt x="2808921" y="544181"/>
                      </a:cubicBezTo>
                      <a:cubicBezTo>
                        <a:pt x="2809690" y="543412"/>
                        <a:pt x="2808152" y="542643"/>
                        <a:pt x="2808921" y="541874"/>
                      </a:cubicBezTo>
                      <a:cubicBezTo>
                        <a:pt x="2811227" y="540337"/>
                        <a:pt x="2813534" y="540337"/>
                        <a:pt x="2815072" y="537261"/>
                      </a:cubicBezTo>
                      <a:cubicBezTo>
                        <a:pt x="2815840" y="535723"/>
                        <a:pt x="2812765" y="523422"/>
                        <a:pt x="2811227" y="521116"/>
                      </a:cubicBezTo>
                      <a:cubicBezTo>
                        <a:pt x="2810458" y="520347"/>
                        <a:pt x="2815072" y="503432"/>
                        <a:pt x="2815840" y="502664"/>
                      </a:cubicBezTo>
                      <a:cubicBezTo>
                        <a:pt x="2816609" y="501895"/>
                        <a:pt x="2818147" y="502664"/>
                        <a:pt x="2818916" y="501895"/>
                      </a:cubicBezTo>
                      <a:cubicBezTo>
                        <a:pt x="2820453" y="500357"/>
                        <a:pt x="2820453" y="498051"/>
                        <a:pt x="2822760" y="498051"/>
                      </a:cubicBezTo>
                      <a:cubicBezTo>
                        <a:pt x="2825835" y="498051"/>
                        <a:pt x="2836599" y="496513"/>
                        <a:pt x="2838137" y="498051"/>
                      </a:cubicBezTo>
                      <a:cubicBezTo>
                        <a:pt x="2839674" y="499588"/>
                        <a:pt x="2840443" y="502664"/>
                        <a:pt x="2841212" y="504201"/>
                      </a:cubicBezTo>
                      <a:cubicBezTo>
                        <a:pt x="2841981" y="505739"/>
                        <a:pt x="2844287" y="505739"/>
                        <a:pt x="2845056" y="507276"/>
                      </a:cubicBezTo>
                      <a:cubicBezTo>
                        <a:pt x="2845825" y="508045"/>
                        <a:pt x="2845825" y="512658"/>
                        <a:pt x="2847363" y="513427"/>
                      </a:cubicBezTo>
                      <a:cubicBezTo>
                        <a:pt x="2848131" y="513427"/>
                        <a:pt x="2848900" y="513427"/>
                        <a:pt x="2849669" y="513427"/>
                      </a:cubicBezTo>
                      <a:cubicBezTo>
                        <a:pt x="2850438" y="513427"/>
                        <a:pt x="2848900" y="514965"/>
                        <a:pt x="2849669" y="515734"/>
                      </a:cubicBezTo>
                      <a:cubicBezTo>
                        <a:pt x="2852744" y="518809"/>
                        <a:pt x="2859664" y="524960"/>
                        <a:pt x="2861202" y="530341"/>
                      </a:cubicBezTo>
                      <a:cubicBezTo>
                        <a:pt x="2861970" y="533417"/>
                        <a:pt x="2861202" y="537261"/>
                        <a:pt x="2861970" y="540337"/>
                      </a:cubicBezTo>
                      <a:cubicBezTo>
                        <a:pt x="2863508" y="544181"/>
                        <a:pt x="2865814" y="547256"/>
                        <a:pt x="2866584" y="551100"/>
                      </a:cubicBezTo>
                      <a:cubicBezTo>
                        <a:pt x="2867352" y="552638"/>
                        <a:pt x="2865814" y="553406"/>
                        <a:pt x="2865814" y="554176"/>
                      </a:cubicBezTo>
                      <a:cubicBezTo>
                        <a:pt x="2865814" y="554176"/>
                        <a:pt x="2867352" y="572627"/>
                        <a:pt x="2868121" y="574165"/>
                      </a:cubicBezTo>
                      <a:cubicBezTo>
                        <a:pt x="2869659" y="576471"/>
                        <a:pt x="2878885" y="584929"/>
                        <a:pt x="2881960" y="586467"/>
                      </a:cubicBezTo>
                      <a:cubicBezTo>
                        <a:pt x="2883498" y="587235"/>
                        <a:pt x="2888879" y="585698"/>
                        <a:pt x="2890417" y="587235"/>
                      </a:cubicBezTo>
                      <a:cubicBezTo>
                        <a:pt x="2891955" y="588773"/>
                        <a:pt x="2892724" y="592617"/>
                        <a:pt x="2893493" y="594155"/>
                      </a:cubicBezTo>
                      <a:cubicBezTo>
                        <a:pt x="2895799" y="597999"/>
                        <a:pt x="2901950" y="601843"/>
                        <a:pt x="2905025" y="604918"/>
                      </a:cubicBezTo>
                      <a:cubicBezTo>
                        <a:pt x="2908869" y="608763"/>
                        <a:pt x="2905025" y="623371"/>
                        <a:pt x="2902718" y="627215"/>
                      </a:cubicBezTo>
                      <a:cubicBezTo>
                        <a:pt x="2902718" y="627983"/>
                        <a:pt x="2894261" y="635672"/>
                        <a:pt x="2895030" y="635672"/>
                      </a:cubicBezTo>
                      <a:cubicBezTo>
                        <a:pt x="2896568" y="635672"/>
                        <a:pt x="2895799" y="634134"/>
                        <a:pt x="2895799" y="633365"/>
                      </a:cubicBezTo>
                      <a:lnTo>
                        <a:pt x="2900412" y="635672"/>
                      </a:lnTo>
                      <a:cubicBezTo>
                        <a:pt x="2904256" y="633365"/>
                        <a:pt x="2909638" y="630290"/>
                        <a:pt x="2911944" y="624908"/>
                      </a:cubicBezTo>
                      <a:cubicBezTo>
                        <a:pt x="2913482" y="622601"/>
                        <a:pt x="2911944" y="621064"/>
                        <a:pt x="2914251" y="618757"/>
                      </a:cubicBezTo>
                      <a:cubicBezTo>
                        <a:pt x="2915789" y="617220"/>
                        <a:pt x="2913482" y="610300"/>
                        <a:pt x="2914251" y="607994"/>
                      </a:cubicBezTo>
                      <a:cubicBezTo>
                        <a:pt x="2916558" y="602612"/>
                        <a:pt x="2921939" y="595692"/>
                        <a:pt x="2925015" y="592617"/>
                      </a:cubicBezTo>
                      <a:cubicBezTo>
                        <a:pt x="2925783" y="591848"/>
                        <a:pt x="2925015" y="588773"/>
                        <a:pt x="2925783" y="588004"/>
                      </a:cubicBezTo>
                      <a:cubicBezTo>
                        <a:pt x="2925783" y="588004"/>
                        <a:pt x="2928859" y="585698"/>
                        <a:pt x="2929628" y="587235"/>
                      </a:cubicBezTo>
                      <a:cubicBezTo>
                        <a:pt x="2932703" y="590311"/>
                        <a:pt x="2935009" y="596461"/>
                        <a:pt x="2938085" y="599536"/>
                      </a:cubicBezTo>
                      <a:cubicBezTo>
                        <a:pt x="2938854" y="600306"/>
                        <a:pt x="2938085" y="601843"/>
                        <a:pt x="2938085" y="603381"/>
                      </a:cubicBezTo>
                      <a:cubicBezTo>
                        <a:pt x="2938085" y="611838"/>
                        <a:pt x="2938854" y="620295"/>
                        <a:pt x="2941160" y="626446"/>
                      </a:cubicBezTo>
                      <a:cubicBezTo>
                        <a:pt x="2941160" y="627215"/>
                        <a:pt x="2939623" y="641054"/>
                        <a:pt x="2938854" y="642591"/>
                      </a:cubicBezTo>
                      <a:cubicBezTo>
                        <a:pt x="2938085" y="644129"/>
                        <a:pt x="2936547" y="660275"/>
                        <a:pt x="2935009" y="660275"/>
                      </a:cubicBezTo>
                      <a:cubicBezTo>
                        <a:pt x="2935009" y="660275"/>
                        <a:pt x="2938854" y="654124"/>
                        <a:pt x="2941160" y="648742"/>
                      </a:cubicBezTo>
                      <a:cubicBezTo>
                        <a:pt x="2944236" y="641054"/>
                        <a:pt x="2942698" y="631059"/>
                        <a:pt x="2945004" y="622601"/>
                      </a:cubicBezTo>
                      <a:cubicBezTo>
                        <a:pt x="2946542" y="617220"/>
                        <a:pt x="2946542" y="612607"/>
                        <a:pt x="2948848" y="607994"/>
                      </a:cubicBezTo>
                      <a:cubicBezTo>
                        <a:pt x="2950386" y="604918"/>
                        <a:pt x="2946542" y="596461"/>
                        <a:pt x="2948848" y="594155"/>
                      </a:cubicBezTo>
                      <a:cubicBezTo>
                        <a:pt x="2952693" y="590311"/>
                        <a:pt x="2982677" y="588773"/>
                        <a:pt x="2971145" y="576471"/>
                      </a:cubicBezTo>
                      <a:cubicBezTo>
                        <a:pt x="2970376" y="575703"/>
                        <a:pt x="2971913" y="574165"/>
                        <a:pt x="2971145" y="573396"/>
                      </a:cubicBezTo>
                      <a:cubicBezTo>
                        <a:pt x="2970376" y="571859"/>
                        <a:pt x="2966532" y="568014"/>
                        <a:pt x="2964225" y="566477"/>
                      </a:cubicBezTo>
                      <a:cubicBezTo>
                        <a:pt x="2957306" y="563402"/>
                        <a:pt x="2948848" y="562633"/>
                        <a:pt x="2940391" y="562633"/>
                      </a:cubicBezTo>
                      <a:cubicBezTo>
                        <a:pt x="2938854" y="562633"/>
                        <a:pt x="2929628" y="562633"/>
                        <a:pt x="2931934" y="560326"/>
                      </a:cubicBezTo>
                      <a:cubicBezTo>
                        <a:pt x="2934241" y="558020"/>
                        <a:pt x="2947311" y="560326"/>
                        <a:pt x="2950386" y="560326"/>
                      </a:cubicBezTo>
                      <a:cubicBezTo>
                        <a:pt x="2953462" y="560326"/>
                        <a:pt x="2965763" y="558788"/>
                        <a:pt x="2968069" y="560326"/>
                      </a:cubicBezTo>
                      <a:cubicBezTo>
                        <a:pt x="2970376" y="562633"/>
                        <a:pt x="2976527" y="563402"/>
                        <a:pt x="2979602" y="564939"/>
                      </a:cubicBezTo>
                      <a:cubicBezTo>
                        <a:pt x="2981909" y="566477"/>
                        <a:pt x="2992672" y="574165"/>
                        <a:pt x="2993441" y="574934"/>
                      </a:cubicBezTo>
                      <a:cubicBezTo>
                        <a:pt x="2995748" y="575703"/>
                        <a:pt x="2997285" y="574934"/>
                        <a:pt x="2999592" y="577241"/>
                      </a:cubicBezTo>
                      <a:cubicBezTo>
                        <a:pt x="3001898" y="579547"/>
                        <a:pt x="3006511" y="583391"/>
                        <a:pt x="3009586" y="585698"/>
                      </a:cubicBezTo>
                      <a:cubicBezTo>
                        <a:pt x="3010355" y="586467"/>
                        <a:pt x="3008818" y="587235"/>
                        <a:pt x="3009586" y="588004"/>
                      </a:cubicBezTo>
                      <a:cubicBezTo>
                        <a:pt x="3010355" y="588773"/>
                        <a:pt x="3012662" y="588773"/>
                        <a:pt x="3013431" y="590311"/>
                      </a:cubicBezTo>
                      <a:cubicBezTo>
                        <a:pt x="3014968" y="592617"/>
                        <a:pt x="3014199" y="596461"/>
                        <a:pt x="3015737" y="598768"/>
                      </a:cubicBezTo>
                      <a:cubicBezTo>
                        <a:pt x="3017275" y="601843"/>
                        <a:pt x="3020350" y="603381"/>
                        <a:pt x="3021888" y="606456"/>
                      </a:cubicBezTo>
                      <a:cubicBezTo>
                        <a:pt x="3021888" y="607225"/>
                        <a:pt x="3021119" y="608763"/>
                        <a:pt x="3021888" y="609532"/>
                      </a:cubicBezTo>
                      <a:cubicBezTo>
                        <a:pt x="3023425" y="611069"/>
                        <a:pt x="3024963" y="613376"/>
                        <a:pt x="3025732" y="615682"/>
                      </a:cubicBezTo>
                      <a:cubicBezTo>
                        <a:pt x="3027270" y="618757"/>
                        <a:pt x="3034189" y="629521"/>
                        <a:pt x="3034189" y="633365"/>
                      </a:cubicBezTo>
                      <a:cubicBezTo>
                        <a:pt x="3034189" y="635672"/>
                        <a:pt x="3034189" y="638747"/>
                        <a:pt x="3034189" y="641054"/>
                      </a:cubicBezTo>
                      <a:cubicBezTo>
                        <a:pt x="3034189" y="641822"/>
                        <a:pt x="3033420" y="643360"/>
                        <a:pt x="3034189" y="643360"/>
                      </a:cubicBezTo>
                      <a:cubicBezTo>
                        <a:pt x="3039571" y="643360"/>
                        <a:pt x="3036496" y="617220"/>
                        <a:pt x="3044184" y="619526"/>
                      </a:cubicBezTo>
                      <a:cubicBezTo>
                        <a:pt x="3051104" y="621833"/>
                        <a:pt x="3051872" y="630290"/>
                        <a:pt x="3054179" y="634903"/>
                      </a:cubicBezTo>
                      <a:cubicBezTo>
                        <a:pt x="3054179" y="634903"/>
                        <a:pt x="3056485" y="636441"/>
                        <a:pt x="3057254" y="637210"/>
                      </a:cubicBezTo>
                      <a:cubicBezTo>
                        <a:pt x="3058023" y="637978"/>
                        <a:pt x="3060329" y="642591"/>
                        <a:pt x="3061867" y="644898"/>
                      </a:cubicBezTo>
                      <a:cubicBezTo>
                        <a:pt x="3062636" y="645667"/>
                        <a:pt x="3064943" y="651818"/>
                        <a:pt x="3064174" y="652586"/>
                      </a:cubicBezTo>
                      <a:cubicBezTo>
                        <a:pt x="3062636" y="654124"/>
                        <a:pt x="3058023" y="647204"/>
                        <a:pt x="3057254" y="645667"/>
                      </a:cubicBezTo>
                      <a:cubicBezTo>
                        <a:pt x="3055717" y="641822"/>
                        <a:pt x="3055717" y="639516"/>
                        <a:pt x="3054179" y="635672"/>
                      </a:cubicBezTo>
                      <a:cubicBezTo>
                        <a:pt x="3052641" y="632597"/>
                        <a:pt x="3039571" y="610300"/>
                        <a:pt x="3043415" y="606456"/>
                      </a:cubicBezTo>
                      <a:cubicBezTo>
                        <a:pt x="3045722" y="604150"/>
                        <a:pt x="3043415" y="609532"/>
                        <a:pt x="3045722" y="605688"/>
                      </a:cubicBezTo>
                      <a:cubicBezTo>
                        <a:pt x="3046490" y="604918"/>
                        <a:pt x="3048797" y="601843"/>
                        <a:pt x="3049566" y="601843"/>
                      </a:cubicBezTo>
                      <a:cubicBezTo>
                        <a:pt x="3053410" y="601843"/>
                        <a:pt x="3058792" y="599536"/>
                        <a:pt x="3063405" y="601074"/>
                      </a:cubicBezTo>
                      <a:cubicBezTo>
                        <a:pt x="3065711" y="601843"/>
                        <a:pt x="3087239" y="607225"/>
                        <a:pt x="3087239" y="607225"/>
                      </a:cubicBezTo>
                      <a:cubicBezTo>
                        <a:pt x="3088008" y="606456"/>
                        <a:pt x="3089545" y="603381"/>
                        <a:pt x="3090314" y="602612"/>
                      </a:cubicBezTo>
                      <a:cubicBezTo>
                        <a:pt x="3091083" y="601843"/>
                        <a:pt x="3093390" y="599536"/>
                        <a:pt x="3093390" y="597999"/>
                      </a:cubicBezTo>
                      <a:cubicBezTo>
                        <a:pt x="3093390" y="595692"/>
                        <a:pt x="3088776" y="594155"/>
                        <a:pt x="3087239" y="593386"/>
                      </a:cubicBezTo>
                      <a:cubicBezTo>
                        <a:pt x="3085701" y="592617"/>
                        <a:pt x="3084163" y="590311"/>
                        <a:pt x="3083394" y="588773"/>
                      </a:cubicBezTo>
                      <a:cubicBezTo>
                        <a:pt x="3076475" y="578778"/>
                        <a:pt x="3083394" y="584929"/>
                        <a:pt x="3088008" y="580316"/>
                      </a:cubicBezTo>
                      <a:cubicBezTo>
                        <a:pt x="3089545" y="578778"/>
                        <a:pt x="3115685" y="579547"/>
                        <a:pt x="3119530" y="581085"/>
                      </a:cubicBezTo>
                      <a:cubicBezTo>
                        <a:pt x="3121836" y="581853"/>
                        <a:pt x="3123374" y="587235"/>
                        <a:pt x="3125680" y="591079"/>
                      </a:cubicBezTo>
                      <a:cubicBezTo>
                        <a:pt x="3126449" y="592617"/>
                        <a:pt x="3133369" y="599536"/>
                        <a:pt x="3133369" y="599536"/>
                      </a:cubicBezTo>
                      <a:cubicBezTo>
                        <a:pt x="3133369" y="600306"/>
                        <a:pt x="3133369" y="601843"/>
                        <a:pt x="3133369" y="602612"/>
                      </a:cubicBezTo>
                      <a:cubicBezTo>
                        <a:pt x="3134138" y="604918"/>
                        <a:pt x="3140288" y="607225"/>
                        <a:pt x="3141826" y="609532"/>
                      </a:cubicBezTo>
                      <a:cubicBezTo>
                        <a:pt x="3141826" y="609532"/>
                        <a:pt x="3141057" y="611838"/>
                        <a:pt x="3141826" y="612607"/>
                      </a:cubicBezTo>
                      <a:cubicBezTo>
                        <a:pt x="3142595" y="612607"/>
                        <a:pt x="3143364" y="612607"/>
                        <a:pt x="3144132" y="612607"/>
                      </a:cubicBezTo>
                      <a:cubicBezTo>
                        <a:pt x="3147208" y="614144"/>
                        <a:pt x="3150283" y="620295"/>
                        <a:pt x="3151821" y="622601"/>
                      </a:cubicBezTo>
                      <a:cubicBezTo>
                        <a:pt x="3153359" y="624908"/>
                        <a:pt x="3157203" y="624908"/>
                        <a:pt x="3158740" y="627215"/>
                      </a:cubicBezTo>
                      <a:cubicBezTo>
                        <a:pt x="3160278" y="629521"/>
                        <a:pt x="3159509" y="631059"/>
                        <a:pt x="3161047" y="633365"/>
                      </a:cubicBezTo>
                      <a:cubicBezTo>
                        <a:pt x="3162585" y="635672"/>
                        <a:pt x="3167197" y="638747"/>
                        <a:pt x="3168735" y="640285"/>
                      </a:cubicBezTo>
                      <a:cubicBezTo>
                        <a:pt x="3169504" y="641054"/>
                        <a:pt x="3168735" y="641822"/>
                        <a:pt x="3168735" y="642591"/>
                      </a:cubicBezTo>
                      <a:cubicBezTo>
                        <a:pt x="3170273" y="645667"/>
                        <a:pt x="3173348" y="646436"/>
                        <a:pt x="3174886" y="649511"/>
                      </a:cubicBezTo>
                      <a:cubicBezTo>
                        <a:pt x="3174886" y="650280"/>
                        <a:pt x="3176424" y="649511"/>
                        <a:pt x="3177192" y="649511"/>
                      </a:cubicBezTo>
                      <a:cubicBezTo>
                        <a:pt x="3182574" y="652586"/>
                        <a:pt x="3185650" y="653355"/>
                        <a:pt x="3192569" y="653355"/>
                      </a:cubicBezTo>
                      <a:cubicBezTo>
                        <a:pt x="3194875" y="653355"/>
                        <a:pt x="3195644" y="654124"/>
                        <a:pt x="3197182" y="655662"/>
                      </a:cubicBezTo>
                      <a:cubicBezTo>
                        <a:pt x="3201026" y="657968"/>
                        <a:pt x="3227936" y="651048"/>
                        <a:pt x="3234855" y="654893"/>
                      </a:cubicBezTo>
                      <a:cubicBezTo>
                        <a:pt x="3241774" y="657968"/>
                        <a:pt x="3245619" y="661812"/>
                        <a:pt x="3252538" y="664887"/>
                      </a:cubicBezTo>
                      <a:cubicBezTo>
                        <a:pt x="3254845" y="665656"/>
                        <a:pt x="3260226" y="664887"/>
                        <a:pt x="3260995" y="665656"/>
                      </a:cubicBezTo>
                      <a:cubicBezTo>
                        <a:pt x="3264070" y="668732"/>
                        <a:pt x="3270990" y="670269"/>
                        <a:pt x="3275603" y="675651"/>
                      </a:cubicBezTo>
                      <a:lnTo>
                        <a:pt x="3281754" y="682571"/>
                      </a:lnTo>
                      <a:cubicBezTo>
                        <a:pt x="3289442" y="685646"/>
                        <a:pt x="3294824" y="700254"/>
                        <a:pt x="3300975" y="704098"/>
                      </a:cubicBezTo>
                      <a:cubicBezTo>
                        <a:pt x="3310200" y="708711"/>
                        <a:pt x="3313276" y="713324"/>
                        <a:pt x="3318658" y="722550"/>
                      </a:cubicBezTo>
                      <a:cubicBezTo>
                        <a:pt x="3319426" y="724857"/>
                        <a:pt x="3318658" y="730238"/>
                        <a:pt x="3317889" y="732545"/>
                      </a:cubicBezTo>
                      <a:cubicBezTo>
                        <a:pt x="3314814" y="741002"/>
                        <a:pt x="3312507" y="743309"/>
                        <a:pt x="3301743" y="747153"/>
                      </a:cubicBezTo>
                      <a:cubicBezTo>
                        <a:pt x="3299437" y="747922"/>
                        <a:pt x="3285598" y="748690"/>
                        <a:pt x="3284060" y="750228"/>
                      </a:cubicBezTo>
                      <a:cubicBezTo>
                        <a:pt x="3283291" y="750997"/>
                        <a:pt x="3281754" y="754072"/>
                        <a:pt x="3280985" y="754841"/>
                      </a:cubicBezTo>
                      <a:cubicBezTo>
                        <a:pt x="3280216" y="755610"/>
                        <a:pt x="3276372" y="754841"/>
                        <a:pt x="3274834" y="755610"/>
                      </a:cubicBezTo>
                      <a:cubicBezTo>
                        <a:pt x="3272528" y="757917"/>
                        <a:pt x="3272528" y="757917"/>
                        <a:pt x="3270221" y="759454"/>
                      </a:cubicBezTo>
                      <a:cubicBezTo>
                        <a:pt x="3267915" y="760992"/>
                        <a:pt x="3262533" y="762529"/>
                        <a:pt x="3262533" y="764067"/>
                      </a:cubicBezTo>
                      <a:cubicBezTo>
                        <a:pt x="3262533" y="767911"/>
                        <a:pt x="3265608" y="770218"/>
                        <a:pt x="3268684" y="770218"/>
                      </a:cubicBezTo>
                      <a:cubicBezTo>
                        <a:pt x="3272528" y="770218"/>
                        <a:pt x="3280216" y="772524"/>
                        <a:pt x="3283291" y="774831"/>
                      </a:cubicBezTo>
                      <a:cubicBezTo>
                        <a:pt x="3284829" y="776368"/>
                        <a:pt x="3284829" y="780212"/>
                        <a:pt x="3286367" y="781750"/>
                      </a:cubicBezTo>
                      <a:cubicBezTo>
                        <a:pt x="3287904" y="783288"/>
                        <a:pt x="3306356" y="784057"/>
                        <a:pt x="3307894" y="782519"/>
                      </a:cubicBezTo>
                      <a:cubicBezTo>
                        <a:pt x="3310200" y="780212"/>
                        <a:pt x="3313276" y="779444"/>
                        <a:pt x="3315582" y="777906"/>
                      </a:cubicBezTo>
                      <a:cubicBezTo>
                        <a:pt x="3317889" y="775600"/>
                        <a:pt x="3310970" y="770987"/>
                        <a:pt x="3313276" y="767911"/>
                      </a:cubicBezTo>
                      <a:cubicBezTo>
                        <a:pt x="3314045" y="767143"/>
                        <a:pt x="3328653" y="761761"/>
                        <a:pt x="3329421" y="763298"/>
                      </a:cubicBezTo>
                      <a:cubicBezTo>
                        <a:pt x="3334035" y="767911"/>
                        <a:pt x="3334035" y="766374"/>
                        <a:pt x="3334035" y="775600"/>
                      </a:cubicBezTo>
                      <a:cubicBezTo>
                        <a:pt x="3334035" y="776368"/>
                        <a:pt x="3334035" y="777906"/>
                        <a:pt x="3334035" y="778675"/>
                      </a:cubicBezTo>
                      <a:cubicBezTo>
                        <a:pt x="3331728" y="780982"/>
                        <a:pt x="3313276" y="819423"/>
                        <a:pt x="3317889" y="824036"/>
                      </a:cubicBezTo>
                      <a:lnTo>
                        <a:pt x="4983" y="817886"/>
                      </a:lnTo>
                      <a:cubicBezTo>
                        <a:pt x="3445" y="807891"/>
                        <a:pt x="7289" y="797127"/>
                        <a:pt x="15747" y="788670"/>
                      </a:cubicBezTo>
                      <a:cubicBezTo>
                        <a:pt x="16516" y="787901"/>
                        <a:pt x="16516" y="784057"/>
                        <a:pt x="17284" y="783288"/>
                      </a:cubicBezTo>
                      <a:cubicBezTo>
                        <a:pt x="20360" y="780982"/>
                        <a:pt x="22666" y="778675"/>
                        <a:pt x="24204" y="774831"/>
                      </a:cubicBezTo>
                      <a:cubicBezTo>
                        <a:pt x="25741" y="769449"/>
                        <a:pt x="28817" y="759454"/>
                        <a:pt x="32661" y="755610"/>
                      </a:cubicBezTo>
                      <a:cubicBezTo>
                        <a:pt x="34199" y="754072"/>
                        <a:pt x="33430" y="737158"/>
                        <a:pt x="35736" y="734852"/>
                      </a:cubicBezTo>
                      <a:cubicBezTo>
                        <a:pt x="38812" y="731776"/>
                        <a:pt x="41887" y="727932"/>
                        <a:pt x="44962" y="724088"/>
                      </a:cubicBezTo>
                      <a:cubicBezTo>
                        <a:pt x="45731" y="723319"/>
                        <a:pt x="48806" y="723319"/>
                        <a:pt x="48806" y="722550"/>
                      </a:cubicBezTo>
                      <a:cubicBezTo>
                        <a:pt x="50344" y="721013"/>
                        <a:pt x="52651" y="715631"/>
                        <a:pt x="55726" y="714093"/>
                      </a:cubicBezTo>
                      <a:cubicBezTo>
                        <a:pt x="64952" y="709480"/>
                        <a:pt x="70334" y="704867"/>
                        <a:pt x="76485" y="699485"/>
                      </a:cubicBezTo>
                      <a:cubicBezTo>
                        <a:pt x="77253" y="698716"/>
                        <a:pt x="75716" y="697178"/>
                        <a:pt x="76485" y="696410"/>
                      </a:cubicBezTo>
                      <a:cubicBezTo>
                        <a:pt x="81866" y="691028"/>
                        <a:pt x="87248" y="682571"/>
                        <a:pt x="92630" y="674883"/>
                      </a:cubicBezTo>
                      <a:cubicBezTo>
                        <a:pt x="93399" y="674113"/>
                        <a:pt x="91861" y="672576"/>
                        <a:pt x="92630" y="671807"/>
                      </a:cubicBezTo>
                      <a:cubicBezTo>
                        <a:pt x="94936" y="669501"/>
                        <a:pt x="98781" y="668732"/>
                        <a:pt x="101087" y="666425"/>
                      </a:cubicBezTo>
                      <a:cubicBezTo>
                        <a:pt x="101856" y="665656"/>
                        <a:pt x="105700" y="657968"/>
                        <a:pt x="106469" y="657199"/>
                      </a:cubicBezTo>
                      <a:cubicBezTo>
                        <a:pt x="108007" y="655662"/>
                        <a:pt x="111851" y="654893"/>
                        <a:pt x="113388" y="653355"/>
                      </a:cubicBezTo>
                      <a:cubicBezTo>
                        <a:pt x="115695" y="651048"/>
                        <a:pt x="113388" y="647973"/>
                        <a:pt x="114926" y="644898"/>
                      </a:cubicBezTo>
                      <a:cubicBezTo>
                        <a:pt x="118770" y="637210"/>
                        <a:pt x="119539" y="631828"/>
                        <a:pt x="123383" y="624139"/>
                      </a:cubicBezTo>
                      <a:cubicBezTo>
                        <a:pt x="124152" y="621833"/>
                        <a:pt x="121077" y="589542"/>
                        <a:pt x="123383" y="584929"/>
                      </a:cubicBezTo>
                      <a:cubicBezTo>
                        <a:pt x="126459" y="578778"/>
                        <a:pt x="131072" y="568783"/>
                        <a:pt x="135685" y="564170"/>
                      </a:cubicBezTo>
                      <a:cubicBezTo>
                        <a:pt x="137222" y="562633"/>
                        <a:pt x="134916" y="558020"/>
                        <a:pt x="135685" y="555713"/>
                      </a:cubicBezTo>
                      <a:cubicBezTo>
                        <a:pt x="141067" y="544949"/>
                        <a:pt x="140298" y="534186"/>
                        <a:pt x="144142" y="523422"/>
                      </a:cubicBezTo>
                      <a:cubicBezTo>
                        <a:pt x="147986" y="511890"/>
                        <a:pt x="142604" y="496513"/>
                        <a:pt x="145680" y="484211"/>
                      </a:cubicBezTo>
                      <a:cubicBezTo>
                        <a:pt x="146448" y="481905"/>
                        <a:pt x="144142" y="477292"/>
                        <a:pt x="145680" y="474986"/>
                      </a:cubicBezTo>
                      <a:cubicBezTo>
                        <a:pt x="152599" y="461146"/>
                        <a:pt x="157981" y="451152"/>
                        <a:pt x="161825" y="435775"/>
                      </a:cubicBezTo>
                      <a:cubicBezTo>
                        <a:pt x="163363" y="430393"/>
                        <a:pt x="167207" y="426549"/>
                        <a:pt x="168745" y="421167"/>
                      </a:cubicBezTo>
                      <a:cubicBezTo>
                        <a:pt x="169513" y="418092"/>
                        <a:pt x="168745" y="413479"/>
                        <a:pt x="170282" y="410403"/>
                      </a:cubicBezTo>
                      <a:cubicBezTo>
                        <a:pt x="174127" y="402715"/>
                        <a:pt x="185659" y="381188"/>
                        <a:pt x="191810" y="375037"/>
                      </a:cubicBezTo>
                      <a:cubicBezTo>
                        <a:pt x="193347" y="373500"/>
                        <a:pt x="198729" y="369655"/>
                        <a:pt x="200267" y="366580"/>
                      </a:cubicBezTo>
                      <a:cubicBezTo>
                        <a:pt x="201036" y="365042"/>
                        <a:pt x="201036" y="361967"/>
                        <a:pt x="201804" y="359661"/>
                      </a:cubicBezTo>
                      <a:cubicBezTo>
                        <a:pt x="204111" y="355047"/>
                        <a:pt x="211799" y="344284"/>
                        <a:pt x="215644" y="340440"/>
                      </a:cubicBezTo>
                      <a:cubicBezTo>
                        <a:pt x="218719" y="337364"/>
                        <a:pt x="224101" y="335058"/>
                        <a:pt x="226407" y="331982"/>
                      </a:cubicBezTo>
                      <a:cubicBezTo>
                        <a:pt x="227945" y="330445"/>
                        <a:pt x="226407" y="325063"/>
                        <a:pt x="227945" y="323525"/>
                      </a:cubicBezTo>
                      <a:cubicBezTo>
                        <a:pt x="231020" y="320450"/>
                        <a:pt x="231020" y="316606"/>
                        <a:pt x="231789" y="315068"/>
                      </a:cubicBezTo>
                      <a:cubicBezTo>
                        <a:pt x="238709" y="308149"/>
                        <a:pt x="246397" y="297385"/>
                        <a:pt x="254854" y="290466"/>
                      </a:cubicBezTo>
                      <a:lnTo>
                        <a:pt x="264080" y="283546"/>
                      </a:lnTo>
                      <a:lnTo>
                        <a:pt x="314054" y="282777"/>
                      </a:lnTo>
                      <a:lnTo>
                        <a:pt x="375561" y="149768"/>
                      </a:lnTo>
                      <a:lnTo>
                        <a:pt x="545473" y="95950"/>
                      </a:lnTo>
                      <a:close/>
                    </a:path>
                  </a:pathLst>
                </a:custGeom>
                <a:solidFill>
                  <a:srgbClr val="E0E0E0"/>
                </a:solidFill>
                <a:ln w="7683" cap="flat">
                  <a:noFill/>
                  <a:prstDash val="solid"/>
                  <a:miter/>
                </a:ln>
              </p:spPr>
              <p:txBody>
                <a:bodyPr rtlCol="0" anchor="ctr"/>
                <a:lstStyle/>
                <a:p>
                  <a:pPr defTabSz="685800">
                    <a:defRPr/>
                  </a:pPr>
                  <a:endParaRPr lang="en-GB" sz="753">
                    <a:solidFill>
                      <a:srgbClr val="000000"/>
                    </a:solidFill>
                    <a:latin typeface="Arial"/>
                  </a:endParaRPr>
                </a:p>
              </p:txBody>
            </p:sp>
            <p:sp>
              <p:nvSpPr>
                <p:cNvPr id="385" name="Forma libre: forma 221">
                  <a:extLst>
                    <a:ext uri="{FF2B5EF4-FFF2-40B4-BE49-F238E27FC236}">
                      <a16:creationId xmlns:a16="http://schemas.microsoft.com/office/drawing/2014/main" id="{D3C2331A-49AB-4259-A31B-673CB3C70356}"/>
                    </a:ext>
                  </a:extLst>
                </p:cNvPr>
                <p:cNvSpPr/>
                <p:nvPr/>
              </p:nvSpPr>
              <p:spPr>
                <a:xfrm>
                  <a:off x="1075088" y="3252308"/>
                  <a:ext cx="609840" cy="202098"/>
                </a:xfrm>
                <a:custGeom>
                  <a:avLst/>
                  <a:gdLst>
                    <a:gd name="connsiteX0" fmla="*/ 213005 w 1322394"/>
                    <a:gd name="connsiteY0" fmla="*/ 97030 h 438235"/>
                    <a:gd name="connsiteX1" fmla="*/ 207623 w 1322394"/>
                    <a:gd name="connsiteY1" fmla="*/ 93955 h 438235"/>
                    <a:gd name="connsiteX2" fmla="*/ 199166 w 1322394"/>
                    <a:gd name="connsiteY2" fmla="*/ 89342 h 438235"/>
                    <a:gd name="connsiteX3" fmla="*/ 194553 w 1322394"/>
                    <a:gd name="connsiteY3" fmla="*/ 84729 h 438235"/>
                    <a:gd name="connsiteX4" fmla="*/ 189940 w 1322394"/>
                    <a:gd name="connsiteY4" fmla="*/ 82422 h 438235"/>
                    <a:gd name="connsiteX5" fmla="*/ 189171 w 1322394"/>
                    <a:gd name="connsiteY5" fmla="*/ 81654 h 438235"/>
                    <a:gd name="connsiteX6" fmla="*/ 186865 w 1322394"/>
                    <a:gd name="connsiteY6" fmla="*/ 81654 h 438235"/>
                    <a:gd name="connsiteX7" fmla="*/ 184558 w 1322394"/>
                    <a:gd name="connsiteY7" fmla="*/ 80116 h 438235"/>
                    <a:gd name="connsiteX8" fmla="*/ 181483 w 1322394"/>
                    <a:gd name="connsiteY8" fmla="*/ 80116 h 438235"/>
                    <a:gd name="connsiteX9" fmla="*/ 175332 w 1322394"/>
                    <a:gd name="connsiteY9" fmla="*/ 77810 h 438235"/>
                    <a:gd name="connsiteX10" fmla="*/ 173795 w 1322394"/>
                    <a:gd name="connsiteY10" fmla="*/ 75503 h 438235"/>
                    <a:gd name="connsiteX11" fmla="*/ 165338 w 1322394"/>
                    <a:gd name="connsiteY11" fmla="*/ 63202 h 438235"/>
                    <a:gd name="connsiteX12" fmla="*/ 159187 w 1322394"/>
                    <a:gd name="connsiteY12" fmla="*/ 53975 h 438235"/>
                    <a:gd name="connsiteX13" fmla="*/ 161493 w 1322394"/>
                    <a:gd name="connsiteY13" fmla="*/ 54745 h 438235"/>
                    <a:gd name="connsiteX14" fmla="*/ 163031 w 1322394"/>
                    <a:gd name="connsiteY14" fmla="*/ 54745 h 438235"/>
                    <a:gd name="connsiteX15" fmla="*/ 169951 w 1322394"/>
                    <a:gd name="connsiteY15" fmla="*/ 57051 h 438235"/>
                    <a:gd name="connsiteX16" fmla="*/ 173795 w 1322394"/>
                    <a:gd name="connsiteY16" fmla="*/ 60126 h 438235"/>
                    <a:gd name="connsiteX17" fmla="*/ 180714 w 1322394"/>
                    <a:gd name="connsiteY17" fmla="*/ 63971 h 438235"/>
                    <a:gd name="connsiteX18" fmla="*/ 181483 w 1322394"/>
                    <a:gd name="connsiteY18" fmla="*/ 66277 h 438235"/>
                    <a:gd name="connsiteX19" fmla="*/ 189171 w 1322394"/>
                    <a:gd name="connsiteY19" fmla="*/ 73196 h 438235"/>
                    <a:gd name="connsiteX20" fmla="*/ 193784 w 1322394"/>
                    <a:gd name="connsiteY20" fmla="*/ 74734 h 438235"/>
                    <a:gd name="connsiteX21" fmla="*/ 203779 w 1322394"/>
                    <a:gd name="connsiteY21" fmla="*/ 79347 h 438235"/>
                    <a:gd name="connsiteX22" fmla="*/ 206855 w 1322394"/>
                    <a:gd name="connsiteY22" fmla="*/ 80116 h 438235"/>
                    <a:gd name="connsiteX23" fmla="*/ 209161 w 1322394"/>
                    <a:gd name="connsiteY23" fmla="*/ 82422 h 438235"/>
                    <a:gd name="connsiteX24" fmla="*/ 219156 w 1322394"/>
                    <a:gd name="connsiteY24" fmla="*/ 89342 h 438235"/>
                    <a:gd name="connsiteX25" fmla="*/ 224538 w 1322394"/>
                    <a:gd name="connsiteY25" fmla="*/ 91649 h 438235"/>
                    <a:gd name="connsiteX26" fmla="*/ 223769 w 1322394"/>
                    <a:gd name="connsiteY26" fmla="*/ 97799 h 438235"/>
                    <a:gd name="connsiteX27" fmla="*/ 223769 w 1322394"/>
                    <a:gd name="connsiteY27" fmla="*/ 100105 h 438235"/>
                    <a:gd name="connsiteX28" fmla="*/ 213005 w 1322394"/>
                    <a:gd name="connsiteY28" fmla="*/ 97030 h 438235"/>
                    <a:gd name="connsiteX29" fmla="*/ 175332 w 1322394"/>
                    <a:gd name="connsiteY29" fmla="*/ 111638 h 438235"/>
                    <a:gd name="connsiteX30" fmla="*/ 170719 w 1322394"/>
                    <a:gd name="connsiteY30" fmla="*/ 110101 h 438235"/>
                    <a:gd name="connsiteX31" fmla="*/ 169951 w 1322394"/>
                    <a:gd name="connsiteY31" fmla="*/ 95493 h 438235"/>
                    <a:gd name="connsiteX32" fmla="*/ 173026 w 1322394"/>
                    <a:gd name="connsiteY32" fmla="*/ 92417 h 438235"/>
                    <a:gd name="connsiteX33" fmla="*/ 177639 w 1322394"/>
                    <a:gd name="connsiteY33" fmla="*/ 95493 h 438235"/>
                    <a:gd name="connsiteX34" fmla="*/ 179945 w 1322394"/>
                    <a:gd name="connsiteY34" fmla="*/ 98568 h 438235"/>
                    <a:gd name="connsiteX35" fmla="*/ 180714 w 1322394"/>
                    <a:gd name="connsiteY35" fmla="*/ 109332 h 438235"/>
                    <a:gd name="connsiteX36" fmla="*/ 175332 w 1322394"/>
                    <a:gd name="connsiteY36" fmla="*/ 111638 h 438235"/>
                    <a:gd name="connsiteX37" fmla="*/ 221462 w 1322394"/>
                    <a:gd name="connsiteY37" fmla="*/ 135472 h 438235"/>
                    <a:gd name="connsiteX38" fmla="*/ 211468 w 1322394"/>
                    <a:gd name="connsiteY38" fmla="*/ 128552 h 438235"/>
                    <a:gd name="connsiteX39" fmla="*/ 207623 w 1322394"/>
                    <a:gd name="connsiteY39" fmla="*/ 122402 h 438235"/>
                    <a:gd name="connsiteX40" fmla="*/ 206855 w 1322394"/>
                    <a:gd name="connsiteY40" fmla="*/ 120095 h 438235"/>
                    <a:gd name="connsiteX41" fmla="*/ 208392 w 1322394"/>
                    <a:gd name="connsiteY41" fmla="*/ 111638 h 438235"/>
                    <a:gd name="connsiteX42" fmla="*/ 210699 w 1322394"/>
                    <a:gd name="connsiteY42" fmla="*/ 111638 h 438235"/>
                    <a:gd name="connsiteX43" fmla="*/ 212236 w 1322394"/>
                    <a:gd name="connsiteY43" fmla="*/ 111638 h 438235"/>
                    <a:gd name="connsiteX44" fmla="*/ 213774 w 1322394"/>
                    <a:gd name="connsiteY44" fmla="*/ 112407 h 438235"/>
                    <a:gd name="connsiteX45" fmla="*/ 216081 w 1322394"/>
                    <a:gd name="connsiteY45" fmla="*/ 119326 h 438235"/>
                    <a:gd name="connsiteX46" fmla="*/ 219925 w 1322394"/>
                    <a:gd name="connsiteY46" fmla="*/ 121633 h 438235"/>
                    <a:gd name="connsiteX47" fmla="*/ 220694 w 1322394"/>
                    <a:gd name="connsiteY47" fmla="*/ 123171 h 438235"/>
                    <a:gd name="connsiteX48" fmla="*/ 223000 w 1322394"/>
                    <a:gd name="connsiteY48" fmla="*/ 124708 h 438235"/>
                    <a:gd name="connsiteX49" fmla="*/ 227613 w 1322394"/>
                    <a:gd name="connsiteY49" fmla="*/ 130090 h 438235"/>
                    <a:gd name="connsiteX50" fmla="*/ 229920 w 1322394"/>
                    <a:gd name="connsiteY50" fmla="*/ 132397 h 438235"/>
                    <a:gd name="connsiteX51" fmla="*/ 230688 w 1322394"/>
                    <a:gd name="connsiteY51" fmla="*/ 134703 h 438235"/>
                    <a:gd name="connsiteX52" fmla="*/ 227613 w 1322394"/>
                    <a:gd name="connsiteY52" fmla="*/ 135472 h 438235"/>
                    <a:gd name="connsiteX53" fmla="*/ 221462 w 1322394"/>
                    <a:gd name="connsiteY53" fmla="*/ 135472 h 438235"/>
                    <a:gd name="connsiteX54" fmla="*/ 307572 w 1322394"/>
                    <a:gd name="connsiteY54" fmla="*/ 182371 h 438235"/>
                    <a:gd name="connsiteX55" fmla="*/ 306034 w 1322394"/>
                    <a:gd name="connsiteY55" fmla="*/ 179296 h 438235"/>
                    <a:gd name="connsiteX56" fmla="*/ 302959 w 1322394"/>
                    <a:gd name="connsiteY56" fmla="*/ 176989 h 438235"/>
                    <a:gd name="connsiteX57" fmla="*/ 300652 w 1322394"/>
                    <a:gd name="connsiteY57" fmla="*/ 173914 h 438235"/>
                    <a:gd name="connsiteX58" fmla="*/ 294502 w 1322394"/>
                    <a:gd name="connsiteY58" fmla="*/ 170838 h 438235"/>
                    <a:gd name="connsiteX59" fmla="*/ 292195 w 1322394"/>
                    <a:gd name="connsiteY59" fmla="*/ 170838 h 438235"/>
                    <a:gd name="connsiteX60" fmla="*/ 291426 w 1322394"/>
                    <a:gd name="connsiteY60" fmla="*/ 170070 h 438235"/>
                    <a:gd name="connsiteX61" fmla="*/ 288351 w 1322394"/>
                    <a:gd name="connsiteY61" fmla="*/ 169301 h 438235"/>
                    <a:gd name="connsiteX62" fmla="*/ 286813 w 1322394"/>
                    <a:gd name="connsiteY62" fmla="*/ 167763 h 438235"/>
                    <a:gd name="connsiteX63" fmla="*/ 284507 w 1322394"/>
                    <a:gd name="connsiteY63" fmla="*/ 166994 h 438235"/>
                    <a:gd name="connsiteX64" fmla="*/ 283738 w 1322394"/>
                    <a:gd name="connsiteY64" fmla="*/ 165456 h 438235"/>
                    <a:gd name="connsiteX65" fmla="*/ 280663 w 1322394"/>
                    <a:gd name="connsiteY65" fmla="*/ 163919 h 438235"/>
                    <a:gd name="connsiteX66" fmla="*/ 270668 w 1322394"/>
                    <a:gd name="connsiteY66" fmla="*/ 150849 h 438235"/>
                    <a:gd name="connsiteX67" fmla="*/ 264517 w 1322394"/>
                    <a:gd name="connsiteY67" fmla="*/ 143160 h 438235"/>
                    <a:gd name="connsiteX68" fmla="*/ 264517 w 1322394"/>
                    <a:gd name="connsiteY68" fmla="*/ 140854 h 438235"/>
                    <a:gd name="connsiteX69" fmla="*/ 263748 w 1322394"/>
                    <a:gd name="connsiteY69" fmla="*/ 132397 h 438235"/>
                    <a:gd name="connsiteX70" fmla="*/ 265286 w 1322394"/>
                    <a:gd name="connsiteY70" fmla="*/ 130859 h 438235"/>
                    <a:gd name="connsiteX71" fmla="*/ 266055 w 1322394"/>
                    <a:gd name="connsiteY71" fmla="*/ 129322 h 438235"/>
                    <a:gd name="connsiteX72" fmla="*/ 277587 w 1322394"/>
                    <a:gd name="connsiteY72" fmla="*/ 133934 h 438235"/>
                    <a:gd name="connsiteX73" fmla="*/ 280663 w 1322394"/>
                    <a:gd name="connsiteY73" fmla="*/ 134703 h 438235"/>
                    <a:gd name="connsiteX74" fmla="*/ 286813 w 1322394"/>
                    <a:gd name="connsiteY74" fmla="*/ 138547 h 438235"/>
                    <a:gd name="connsiteX75" fmla="*/ 290657 w 1322394"/>
                    <a:gd name="connsiteY75" fmla="*/ 143160 h 438235"/>
                    <a:gd name="connsiteX76" fmla="*/ 291426 w 1322394"/>
                    <a:gd name="connsiteY76" fmla="*/ 145467 h 438235"/>
                    <a:gd name="connsiteX77" fmla="*/ 292964 w 1322394"/>
                    <a:gd name="connsiteY77" fmla="*/ 146236 h 438235"/>
                    <a:gd name="connsiteX78" fmla="*/ 296039 w 1322394"/>
                    <a:gd name="connsiteY78" fmla="*/ 150849 h 438235"/>
                    <a:gd name="connsiteX79" fmla="*/ 298346 w 1322394"/>
                    <a:gd name="connsiteY79" fmla="*/ 152387 h 438235"/>
                    <a:gd name="connsiteX80" fmla="*/ 304497 w 1322394"/>
                    <a:gd name="connsiteY80" fmla="*/ 162381 h 438235"/>
                    <a:gd name="connsiteX81" fmla="*/ 306034 w 1322394"/>
                    <a:gd name="connsiteY81" fmla="*/ 163919 h 438235"/>
                    <a:gd name="connsiteX82" fmla="*/ 307572 w 1322394"/>
                    <a:gd name="connsiteY82" fmla="*/ 166994 h 438235"/>
                    <a:gd name="connsiteX83" fmla="*/ 313723 w 1322394"/>
                    <a:gd name="connsiteY83" fmla="*/ 173914 h 438235"/>
                    <a:gd name="connsiteX84" fmla="*/ 316029 w 1322394"/>
                    <a:gd name="connsiteY84" fmla="*/ 176220 h 438235"/>
                    <a:gd name="connsiteX85" fmla="*/ 316029 w 1322394"/>
                    <a:gd name="connsiteY85" fmla="*/ 176989 h 438235"/>
                    <a:gd name="connsiteX86" fmla="*/ 317567 w 1322394"/>
                    <a:gd name="connsiteY86" fmla="*/ 177758 h 438235"/>
                    <a:gd name="connsiteX87" fmla="*/ 316798 w 1322394"/>
                    <a:gd name="connsiteY87" fmla="*/ 183909 h 438235"/>
                    <a:gd name="connsiteX88" fmla="*/ 307572 w 1322394"/>
                    <a:gd name="connsiteY88" fmla="*/ 182371 h 438235"/>
                    <a:gd name="connsiteX89" fmla="*/ 113826 w 1322394"/>
                    <a:gd name="connsiteY89" fmla="*/ 19378 h 438235"/>
                    <a:gd name="connsiteX90" fmla="*/ 116901 w 1322394"/>
                    <a:gd name="connsiteY90" fmla="*/ 23222 h 438235"/>
                    <a:gd name="connsiteX91" fmla="*/ 120745 w 1322394"/>
                    <a:gd name="connsiteY91" fmla="*/ 26298 h 438235"/>
                    <a:gd name="connsiteX92" fmla="*/ 120745 w 1322394"/>
                    <a:gd name="connsiteY92" fmla="*/ 33217 h 438235"/>
                    <a:gd name="connsiteX93" fmla="*/ 143810 w 1322394"/>
                    <a:gd name="connsiteY93" fmla="*/ 73965 h 438235"/>
                    <a:gd name="connsiteX94" fmla="*/ 147654 w 1322394"/>
                    <a:gd name="connsiteY94" fmla="*/ 82422 h 438235"/>
                    <a:gd name="connsiteX95" fmla="*/ 147654 w 1322394"/>
                    <a:gd name="connsiteY95" fmla="*/ 108563 h 438235"/>
                    <a:gd name="connsiteX96" fmla="*/ 156112 w 1322394"/>
                    <a:gd name="connsiteY96" fmla="*/ 117789 h 438235"/>
                    <a:gd name="connsiteX97" fmla="*/ 156112 w 1322394"/>
                    <a:gd name="connsiteY97" fmla="*/ 120864 h 438235"/>
                    <a:gd name="connsiteX98" fmla="*/ 159956 w 1322394"/>
                    <a:gd name="connsiteY98" fmla="*/ 122402 h 438235"/>
                    <a:gd name="connsiteX99" fmla="*/ 159956 w 1322394"/>
                    <a:gd name="connsiteY99" fmla="*/ 125477 h 438235"/>
                    <a:gd name="connsiteX100" fmla="*/ 166875 w 1322394"/>
                    <a:gd name="connsiteY100" fmla="*/ 132397 h 438235"/>
                    <a:gd name="connsiteX101" fmla="*/ 169951 w 1322394"/>
                    <a:gd name="connsiteY101" fmla="*/ 144698 h 438235"/>
                    <a:gd name="connsiteX102" fmla="*/ 187634 w 1322394"/>
                    <a:gd name="connsiteY102" fmla="*/ 169301 h 438235"/>
                    <a:gd name="connsiteX103" fmla="*/ 206855 w 1322394"/>
                    <a:gd name="connsiteY103" fmla="*/ 178527 h 438235"/>
                    <a:gd name="connsiteX104" fmla="*/ 215312 w 1322394"/>
                    <a:gd name="connsiteY104" fmla="*/ 193135 h 438235"/>
                    <a:gd name="connsiteX105" fmla="*/ 252985 w 1322394"/>
                    <a:gd name="connsiteY105" fmla="*/ 253104 h 438235"/>
                    <a:gd name="connsiteX106" fmla="*/ 258366 w 1322394"/>
                    <a:gd name="connsiteY106" fmla="*/ 253104 h 438235"/>
                    <a:gd name="connsiteX107" fmla="*/ 263748 w 1322394"/>
                    <a:gd name="connsiteY107" fmla="*/ 261561 h 438235"/>
                    <a:gd name="connsiteX108" fmla="*/ 394450 w 1322394"/>
                    <a:gd name="connsiteY108" fmla="*/ 253104 h 438235"/>
                    <a:gd name="connsiteX109" fmla="*/ 419053 w 1322394"/>
                    <a:gd name="connsiteY109" fmla="*/ 253104 h 438235"/>
                    <a:gd name="connsiteX110" fmla="*/ 449037 w 1322394"/>
                    <a:gd name="connsiteY110" fmla="*/ 247722 h 438235"/>
                    <a:gd name="connsiteX111" fmla="*/ 481328 w 1322394"/>
                    <a:gd name="connsiteY111" fmla="*/ 233883 h 438235"/>
                    <a:gd name="connsiteX112" fmla="*/ 538222 w 1322394"/>
                    <a:gd name="connsiteY112" fmla="*/ 225426 h 438235"/>
                    <a:gd name="connsiteX113" fmla="*/ 552061 w 1322394"/>
                    <a:gd name="connsiteY113" fmla="*/ 211586 h 438235"/>
                    <a:gd name="connsiteX114" fmla="*/ 571282 w 1322394"/>
                    <a:gd name="connsiteY114" fmla="*/ 200823 h 438235"/>
                    <a:gd name="connsiteX115" fmla="*/ 582046 w 1322394"/>
                    <a:gd name="connsiteY115" fmla="*/ 200823 h 438235"/>
                    <a:gd name="connsiteX116" fmla="*/ 601266 w 1322394"/>
                    <a:gd name="connsiteY116" fmla="*/ 186984 h 438235"/>
                    <a:gd name="connsiteX117" fmla="*/ 625869 w 1322394"/>
                    <a:gd name="connsiteY117" fmla="*/ 186984 h 438235"/>
                    <a:gd name="connsiteX118" fmla="*/ 663542 w 1322394"/>
                    <a:gd name="connsiteY118" fmla="*/ 160075 h 438235"/>
                    <a:gd name="connsiteX119" fmla="*/ 679688 w 1322394"/>
                    <a:gd name="connsiteY119" fmla="*/ 156999 h 438235"/>
                    <a:gd name="connsiteX120" fmla="*/ 720436 w 1322394"/>
                    <a:gd name="connsiteY120" fmla="*/ 135472 h 438235"/>
                    <a:gd name="connsiteX121" fmla="*/ 720436 w 1322394"/>
                    <a:gd name="connsiteY121" fmla="*/ 130090 h 438235"/>
                    <a:gd name="connsiteX122" fmla="*/ 723511 w 1322394"/>
                    <a:gd name="connsiteY122" fmla="*/ 130090 h 438235"/>
                    <a:gd name="connsiteX123" fmla="*/ 728893 w 1322394"/>
                    <a:gd name="connsiteY123" fmla="*/ 127015 h 438235"/>
                    <a:gd name="connsiteX124" fmla="*/ 728893 w 1322394"/>
                    <a:gd name="connsiteY124" fmla="*/ 121633 h 438235"/>
                    <a:gd name="connsiteX125" fmla="*/ 753496 w 1322394"/>
                    <a:gd name="connsiteY125" fmla="*/ 100105 h 438235"/>
                    <a:gd name="connsiteX126" fmla="*/ 832686 w 1322394"/>
                    <a:gd name="connsiteY126" fmla="*/ 100105 h 438235"/>
                    <a:gd name="connsiteX127" fmla="*/ 832686 w 1322394"/>
                    <a:gd name="connsiteY127" fmla="*/ 94724 h 438235"/>
                    <a:gd name="connsiteX128" fmla="*/ 843449 w 1322394"/>
                    <a:gd name="connsiteY128" fmla="*/ 78578 h 438235"/>
                    <a:gd name="connsiteX129" fmla="*/ 843449 w 1322394"/>
                    <a:gd name="connsiteY129" fmla="*/ 70121 h 438235"/>
                    <a:gd name="connsiteX130" fmla="*/ 848831 w 1322394"/>
                    <a:gd name="connsiteY130" fmla="*/ 67046 h 438235"/>
                    <a:gd name="connsiteX131" fmla="*/ 857288 w 1322394"/>
                    <a:gd name="connsiteY131" fmla="*/ 47825 h 438235"/>
                    <a:gd name="connsiteX132" fmla="*/ 871127 w 1322394"/>
                    <a:gd name="connsiteY132" fmla="*/ 37061 h 438235"/>
                    <a:gd name="connsiteX133" fmla="*/ 906494 w 1322394"/>
                    <a:gd name="connsiteY133" fmla="*/ 37061 h 438235"/>
                    <a:gd name="connsiteX134" fmla="*/ 950317 w 1322394"/>
                    <a:gd name="connsiteY134" fmla="*/ 56282 h 438235"/>
                    <a:gd name="connsiteX135" fmla="*/ 1029507 w 1322394"/>
                    <a:gd name="connsiteY135" fmla="*/ 50900 h 438235"/>
                    <a:gd name="connsiteX136" fmla="*/ 1021050 w 1322394"/>
                    <a:gd name="connsiteY136" fmla="*/ 61664 h 438235"/>
                    <a:gd name="connsiteX137" fmla="*/ 1015668 w 1322394"/>
                    <a:gd name="connsiteY137" fmla="*/ 75503 h 438235"/>
                    <a:gd name="connsiteX138" fmla="*/ 1064873 w 1322394"/>
                    <a:gd name="connsiteY138" fmla="*/ 91649 h 438235"/>
                    <a:gd name="connsiteX139" fmla="*/ 1154827 w 1322394"/>
                    <a:gd name="connsiteY139" fmla="*/ 83192 h 438235"/>
                    <a:gd name="connsiteX140" fmla="*/ 1174048 w 1322394"/>
                    <a:gd name="connsiteY140" fmla="*/ 93955 h 438235"/>
                    <a:gd name="connsiteX141" fmla="*/ 1184811 w 1322394"/>
                    <a:gd name="connsiteY141" fmla="*/ 113176 h 438235"/>
                    <a:gd name="connsiteX142" fmla="*/ 1214796 w 1322394"/>
                    <a:gd name="connsiteY142" fmla="*/ 134703 h 438235"/>
                    <a:gd name="connsiteX143" fmla="*/ 1271690 w 1322394"/>
                    <a:gd name="connsiteY143" fmla="*/ 153924 h 438235"/>
                    <a:gd name="connsiteX144" fmla="*/ 1298599 w 1322394"/>
                    <a:gd name="connsiteY144" fmla="*/ 210818 h 438235"/>
                    <a:gd name="connsiteX145" fmla="*/ 1317820 w 1322394"/>
                    <a:gd name="connsiteY145" fmla="*/ 240803 h 438235"/>
                    <a:gd name="connsiteX146" fmla="*/ 1285529 w 1322394"/>
                    <a:gd name="connsiteY146" fmla="*/ 267712 h 438235"/>
                    <a:gd name="connsiteX147" fmla="*/ 991834 w 1322394"/>
                    <a:gd name="connsiteY147" fmla="*/ 322299 h 438235"/>
                    <a:gd name="connsiteX148" fmla="*/ 937247 w 1322394"/>
                    <a:gd name="connsiteY148" fmla="*/ 349208 h 438235"/>
                    <a:gd name="connsiteX149" fmla="*/ 844987 w 1322394"/>
                    <a:gd name="connsiteY149" fmla="*/ 376117 h 438235"/>
                    <a:gd name="connsiteX150" fmla="*/ 752727 w 1322394"/>
                    <a:gd name="connsiteY150" fmla="*/ 386881 h 438235"/>
                    <a:gd name="connsiteX151" fmla="*/ 708903 w 1322394"/>
                    <a:gd name="connsiteY151" fmla="*/ 403026 h 438235"/>
                    <a:gd name="connsiteX152" fmla="*/ 676612 w 1322394"/>
                    <a:gd name="connsiteY152" fmla="*/ 403026 h 438235"/>
                    <a:gd name="connsiteX153" fmla="*/ 589734 w 1322394"/>
                    <a:gd name="connsiteY153" fmla="*/ 429936 h 438235"/>
                    <a:gd name="connsiteX154" fmla="*/ 361390 w 1322394"/>
                    <a:gd name="connsiteY154" fmla="*/ 419172 h 438235"/>
                    <a:gd name="connsiteX155" fmla="*/ 252985 w 1322394"/>
                    <a:gd name="connsiteY155" fmla="*/ 403026 h 438235"/>
                    <a:gd name="connsiteX156" fmla="*/ 220694 w 1322394"/>
                    <a:gd name="connsiteY156" fmla="*/ 403026 h 438235"/>
                    <a:gd name="connsiteX157" fmla="*/ 128434 w 1322394"/>
                    <a:gd name="connsiteY157" fmla="*/ 370735 h 438235"/>
                    <a:gd name="connsiteX158" fmla="*/ 79228 w 1322394"/>
                    <a:gd name="connsiteY158" fmla="*/ 321530 h 438235"/>
                    <a:gd name="connsiteX159" fmla="*/ 20797 w 1322394"/>
                    <a:gd name="connsiteY159" fmla="*/ 293083 h 438235"/>
                    <a:gd name="connsiteX160" fmla="*/ 71540 w 1322394"/>
                    <a:gd name="connsiteY160" fmla="*/ 189291 h 438235"/>
                    <a:gd name="connsiteX161" fmla="*/ 64620 w 1322394"/>
                    <a:gd name="connsiteY161" fmla="*/ 180064 h 438235"/>
                    <a:gd name="connsiteX162" fmla="*/ 64620 w 1322394"/>
                    <a:gd name="connsiteY162" fmla="*/ 178527 h 438235"/>
                    <a:gd name="connsiteX163" fmla="*/ 60007 w 1322394"/>
                    <a:gd name="connsiteY163" fmla="*/ 175452 h 438235"/>
                    <a:gd name="connsiteX164" fmla="*/ 54625 w 1322394"/>
                    <a:gd name="connsiteY164" fmla="*/ 165456 h 438235"/>
                    <a:gd name="connsiteX165" fmla="*/ 48475 w 1322394"/>
                    <a:gd name="connsiteY165" fmla="*/ 163919 h 438235"/>
                    <a:gd name="connsiteX166" fmla="*/ 43093 w 1322394"/>
                    <a:gd name="connsiteY166" fmla="*/ 160844 h 438235"/>
                    <a:gd name="connsiteX167" fmla="*/ 40786 w 1322394"/>
                    <a:gd name="connsiteY167" fmla="*/ 160844 h 438235"/>
                    <a:gd name="connsiteX168" fmla="*/ 32329 w 1322394"/>
                    <a:gd name="connsiteY168" fmla="*/ 156231 h 438235"/>
                    <a:gd name="connsiteX169" fmla="*/ 30792 w 1322394"/>
                    <a:gd name="connsiteY169" fmla="*/ 153924 h 438235"/>
                    <a:gd name="connsiteX170" fmla="*/ 26179 w 1322394"/>
                    <a:gd name="connsiteY170" fmla="*/ 152387 h 438235"/>
                    <a:gd name="connsiteX171" fmla="*/ 24641 w 1322394"/>
                    <a:gd name="connsiteY171" fmla="*/ 150080 h 438235"/>
                    <a:gd name="connsiteX172" fmla="*/ 6958 w 1322394"/>
                    <a:gd name="connsiteY172" fmla="*/ 143929 h 438235"/>
                    <a:gd name="connsiteX173" fmla="*/ 4651 w 1322394"/>
                    <a:gd name="connsiteY173" fmla="*/ 140854 h 438235"/>
                    <a:gd name="connsiteX174" fmla="*/ 4651 w 1322394"/>
                    <a:gd name="connsiteY174" fmla="*/ 40906 h 438235"/>
                    <a:gd name="connsiteX175" fmla="*/ 7727 w 1322394"/>
                    <a:gd name="connsiteY175" fmla="*/ 39368 h 438235"/>
                    <a:gd name="connsiteX176" fmla="*/ 16184 w 1322394"/>
                    <a:gd name="connsiteY176" fmla="*/ 36292 h 438235"/>
                    <a:gd name="connsiteX177" fmla="*/ 16953 w 1322394"/>
                    <a:gd name="connsiteY177" fmla="*/ 33986 h 438235"/>
                    <a:gd name="connsiteX178" fmla="*/ 17721 w 1322394"/>
                    <a:gd name="connsiteY178" fmla="*/ 27066 h 438235"/>
                    <a:gd name="connsiteX179" fmla="*/ 22334 w 1322394"/>
                    <a:gd name="connsiteY179" fmla="*/ 18609 h 438235"/>
                    <a:gd name="connsiteX180" fmla="*/ 21566 w 1322394"/>
                    <a:gd name="connsiteY180" fmla="*/ 8615 h 438235"/>
                    <a:gd name="connsiteX181" fmla="*/ 24641 w 1322394"/>
                    <a:gd name="connsiteY181" fmla="*/ 6308 h 438235"/>
                    <a:gd name="connsiteX182" fmla="*/ 31560 w 1322394"/>
                    <a:gd name="connsiteY182" fmla="*/ 5539 h 438235"/>
                    <a:gd name="connsiteX183" fmla="*/ 45399 w 1322394"/>
                    <a:gd name="connsiteY183" fmla="*/ 5539 h 438235"/>
                    <a:gd name="connsiteX184" fmla="*/ 53088 w 1322394"/>
                    <a:gd name="connsiteY184" fmla="*/ 10921 h 438235"/>
                    <a:gd name="connsiteX185" fmla="*/ 56163 w 1322394"/>
                    <a:gd name="connsiteY185" fmla="*/ 11690 h 438235"/>
                    <a:gd name="connsiteX186" fmla="*/ 60007 w 1322394"/>
                    <a:gd name="connsiteY186" fmla="*/ 14765 h 438235"/>
                    <a:gd name="connsiteX187" fmla="*/ 65389 w 1322394"/>
                    <a:gd name="connsiteY187" fmla="*/ 17072 h 438235"/>
                    <a:gd name="connsiteX188" fmla="*/ 73846 w 1322394"/>
                    <a:gd name="connsiteY188" fmla="*/ 23222 h 438235"/>
                    <a:gd name="connsiteX189" fmla="*/ 76153 w 1322394"/>
                    <a:gd name="connsiteY189" fmla="*/ 23222 h 438235"/>
                    <a:gd name="connsiteX190" fmla="*/ 76922 w 1322394"/>
                    <a:gd name="connsiteY190" fmla="*/ 25529 h 438235"/>
                    <a:gd name="connsiteX191" fmla="*/ 81535 w 1322394"/>
                    <a:gd name="connsiteY191" fmla="*/ 28604 h 438235"/>
                    <a:gd name="connsiteX192" fmla="*/ 81535 w 1322394"/>
                    <a:gd name="connsiteY192" fmla="*/ 30142 h 438235"/>
                    <a:gd name="connsiteX193" fmla="*/ 84610 w 1322394"/>
                    <a:gd name="connsiteY193" fmla="*/ 30910 h 438235"/>
                    <a:gd name="connsiteX194" fmla="*/ 86148 w 1322394"/>
                    <a:gd name="connsiteY194" fmla="*/ 33986 h 438235"/>
                    <a:gd name="connsiteX195" fmla="*/ 89223 w 1322394"/>
                    <a:gd name="connsiteY195" fmla="*/ 33986 h 438235"/>
                    <a:gd name="connsiteX196" fmla="*/ 109213 w 1322394"/>
                    <a:gd name="connsiteY196" fmla="*/ 20916 h 438235"/>
                    <a:gd name="connsiteX197" fmla="*/ 113826 w 1322394"/>
                    <a:gd name="connsiteY197" fmla="*/ 19378 h 438235"/>
                    <a:gd name="connsiteX198" fmla="*/ 113826 w 1322394"/>
                    <a:gd name="connsiteY198" fmla="*/ 19378 h 43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322394" h="438235">
                      <a:moveTo>
                        <a:pt x="213005" y="97030"/>
                      </a:moveTo>
                      <a:cubicBezTo>
                        <a:pt x="211468" y="96261"/>
                        <a:pt x="209161" y="94724"/>
                        <a:pt x="207623" y="93955"/>
                      </a:cubicBezTo>
                      <a:cubicBezTo>
                        <a:pt x="205317" y="92417"/>
                        <a:pt x="201473" y="90880"/>
                        <a:pt x="199166" y="89342"/>
                      </a:cubicBezTo>
                      <a:cubicBezTo>
                        <a:pt x="197629" y="87804"/>
                        <a:pt x="195322" y="85498"/>
                        <a:pt x="194553" y="84729"/>
                      </a:cubicBezTo>
                      <a:cubicBezTo>
                        <a:pt x="193784" y="83960"/>
                        <a:pt x="191478" y="83960"/>
                        <a:pt x="189940" y="82422"/>
                      </a:cubicBezTo>
                      <a:cubicBezTo>
                        <a:pt x="189171" y="81654"/>
                        <a:pt x="190709" y="81654"/>
                        <a:pt x="189171" y="81654"/>
                      </a:cubicBezTo>
                      <a:cubicBezTo>
                        <a:pt x="188403" y="81654"/>
                        <a:pt x="187634" y="81654"/>
                        <a:pt x="186865" y="81654"/>
                      </a:cubicBezTo>
                      <a:cubicBezTo>
                        <a:pt x="186096" y="81654"/>
                        <a:pt x="185327" y="80885"/>
                        <a:pt x="184558" y="80116"/>
                      </a:cubicBezTo>
                      <a:cubicBezTo>
                        <a:pt x="183790" y="80116"/>
                        <a:pt x="182252" y="80885"/>
                        <a:pt x="181483" y="80116"/>
                      </a:cubicBezTo>
                      <a:cubicBezTo>
                        <a:pt x="179177" y="79347"/>
                        <a:pt x="177639" y="78578"/>
                        <a:pt x="175332" y="77810"/>
                      </a:cubicBezTo>
                      <a:cubicBezTo>
                        <a:pt x="174564" y="77810"/>
                        <a:pt x="174564" y="76272"/>
                        <a:pt x="173795" y="75503"/>
                      </a:cubicBezTo>
                      <a:cubicBezTo>
                        <a:pt x="169951" y="71659"/>
                        <a:pt x="167644" y="68583"/>
                        <a:pt x="165338" y="63202"/>
                      </a:cubicBezTo>
                      <a:cubicBezTo>
                        <a:pt x="163800" y="60895"/>
                        <a:pt x="159187" y="56282"/>
                        <a:pt x="159187" y="53975"/>
                      </a:cubicBezTo>
                      <a:cubicBezTo>
                        <a:pt x="159187" y="53207"/>
                        <a:pt x="160725" y="54745"/>
                        <a:pt x="161493" y="54745"/>
                      </a:cubicBezTo>
                      <a:cubicBezTo>
                        <a:pt x="162262" y="54745"/>
                        <a:pt x="162262" y="54745"/>
                        <a:pt x="163031" y="54745"/>
                      </a:cubicBezTo>
                      <a:cubicBezTo>
                        <a:pt x="164569" y="56282"/>
                        <a:pt x="167644" y="56282"/>
                        <a:pt x="169951" y="57051"/>
                      </a:cubicBezTo>
                      <a:cubicBezTo>
                        <a:pt x="171488" y="57820"/>
                        <a:pt x="172257" y="59357"/>
                        <a:pt x="173795" y="60126"/>
                      </a:cubicBezTo>
                      <a:cubicBezTo>
                        <a:pt x="174564" y="60895"/>
                        <a:pt x="179945" y="63971"/>
                        <a:pt x="180714" y="63971"/>
                      </a:cubicBezTo>
                      <a:cubicBezTo>
                        <a:pt x="180714" y="63971"/>
                        <a:pt x="180714" y="65508"/>
                        <a:pt x="181483" y="66277"/>
                      </a:cubicBezTo>
                      <a:cubicBezTo>
                        <a:pt x="183021" y="67815"/>
                        <a:pt x="186865" y="72428"/>
                        <a:pt x="189171" y="73196"/>
                      </a:cubicBezTo>
                      <a:cubicBezTo>
                        <a:pt x="190709" y="73965"/>
                        <a:pt x="192247" y="73965"/>
                        <a:pt x="193784" y="74734"/>
                      </a:cubicBezTo>
                      <a:cubicBezTo>
                        <a:pt x="197629" y="76272"/>
                        <a:pt x="199935" y="78578"/>
                        <a:pt x="203779" y="79347"/>
                      </a:cubicBezTo>
                      <a:cubicBezTo>
                        <a:pt x="204548" y="79347"/>
                        <a:pt x="206086" y="79347"/>
                        <a:pt x="206855" y="80116"/>
                      </a:cubicBezTo>
                      <a:cubicBezTo>
                        <a:pt x="208392" y="80885"/>
                        <a:pt x="208392" y="81654"/>
                        <a:pt x="209161" y="82422"/>
                      </a:cubicBezTo>
                      <a:cubicBezTo>
                        <a:pt x="212236" y="83960"/>
                        <a:pt x="216849" y="86267"/>
                        <a:pt x="219156" y="89342"/>
                      </a:cubicBezTo>
                      <a:cubicBezTo>
                        <a:pt x="220694" y="90880"/>
                        <a:pt x="223000" y="90880"/>
                        <a:pt x="224538" y="91649"/>
                      </a:cubicBezTo>
                      <a:cubicBezTo>
                        <a:pt x="225307" y="92417"/>
                        <a:pt x="224538" y="96261"/>
                        <a:pt x="223769" y="97799"/>
                      </a:cubicBezTo>
                      <a:cubicBezTo>
                        <a:pt x="223769" y="98568"/>
                        <a:pt x="224538" y="100105"/>
                        <a:pt x="223769" y="100105"/>
                      </a:cubicBezTo>
                      <a:cubicBezTo>
                        <a:pt x="223000" y="102412"/>
                        <a:pt x="218387" y="100105"/>
                        <a:pt x="213005" y="97030"/>
                      </a:cubicBezTo>
                      <a:close/>
                      <a:moveTo>
                        <a:pt x="175332" y="111638"/>
                      </a:moveTo>
                      <a:cubicBezTo>
                        <a:pt x="174564" y="111638"/>
                        <a:pt x="171488" y="110869"/>
                        <a:pt x="170719" y="110101"/>
                      </a:cubicBezTo>
                      <a:cubicBezTo>
                        <a:pt x="170719" y="110101"/>
                        <a:pt x="169182" y="97030"/>
                        <a:pt x="169951" y="95493"/>
                      </a:cubicBezTo>
                      <a:cubicBezTo>
                        <a:pt x="170719" y="94724"/>
                        <a:pt x="172257" y="93186"/>
                        <a:pt x="173026" y="92417"/>
                      </a:cubicBezTo>
                      <a:cubicBezTo>
                        <a:pt x="175332" y="91649"/>
                        <a:pt x="176870" y="94724"/>
                        <a:pt x="177639" y="95493"/>
                      </a:cubicBezTo>
                      <a:cubicBezTo>
                        <a:pt x="178408" y="97030"/>
                        <a:pt x="179177" y="97799"/>
                        <a:pt x="179945" y="98568"/>
                      </a:cubicBezTo>
                      <a:cubicBezTo>
                        <a:pt x="180714" y="100105"/>
                        <a:pt x="182252" y="107794"/>
                        <a:pt x="180714" y="109332"/>
                      </a:cubicBezTo>
                      <a:cubicBezTo>
                        <a:pt x="179177" y="110869"/>
                        <a:pt x="179945" y="110101"/>
                        <a:pt x="175332" y="111638"/>
                      </a:cubicBezTo>
                      <a:close/>
                      <a:moveTo>
                        <a:pt x="221462" y="135472"/>
                      </a:moveTo>
                      <a:cubicBezTo>
                        <a:pt x="216081" y="135472"/>
                        <a:pt x="213774" y="132397"/>
                        <a:pt x="211468" y="128552"/>
                      </a:cubicBezTo>
                      <a:cubicBezTo>
                        <a:pt x="210699" y="126246"/>
                        <a:pt x="209161" y="123940"/>
                        <a:pt x="207623" y="122402"/>
                      </a:cubicBezTo>
                      <a:cubicBezTo>
                        <a:pt x="206855" y="121633"/>
                        <a:pt x="207623" y="120864"/>
                        <a:pt x="206855" y="120095"/>
                      </a:cubicBezTo>
                      <a:cubicBezTo>
                        <a:pt x="205317" y="117020"/>
                        <a:pt x="206855" y="113176"/>
                        <a:pt x="208392" y="111638"/>
                      </a:cubicBezTo>
                      <a:cubicBezTo>
                        <a:pt x="208392" y="111638"/>
                        <a:pt x="210699" y="111638"/>
                        <a:pt x="210699" y="111638"/>
                      </a:cubicBezTo>
                      <a:cubicBezTo>
                        <a:pt x="211468" y="111638"/>
                        <a:pt x="211468" y="111638"/>
                        <a:pt x="212236" y="111638"/>
                      </a:cubicBezTo>
                      <a:cubicBezTo>
                        <a:pt x="213005" y="112407"/>
                        <a:pt x="213774" y="112407"/>
                        <a:pt x="213774" y="112407"/>
                      </a:cubicBezTo>
                      <a:cubicBezTo>
                        <a:pt x="214543" y="114714"/>
                        <a:pt x="214543" y="117789"/>
                        <a:pt x="216081" y="119326"/>
                      </a:cubicBezTo>
                      <a:cubicBezTo>
                        <a:pt x="216849" y="120864"/>
                        <a:pt x="219156" y="120864"/>
                        <a:pt x="219925" y="121633"/>
                      </a:cubicBezTo>
                      <a:cubicBezTo>
                        <a:pt x="219925" y="121633"/>
                        <a:pt x="219925" y="122402"/>
                        <a:pt x="220694" y="123171"/>
                      </a:cubicBezTo>
                      <a:cubicBezTo>
                        <a:pt x="221462" y="123940"/>
                        <a:pt x="223000" y="123940"/>
                        <a:pt x="223000" y="124708"/>
                      </a:cubicBezTo>
                      <a:cubicBezTo>
                        <a:pt x="224538" y="126246"/>
                        <a:pt x="225307" y="127784"/>
                        <a:pt x="227613" y="130090"/>
                      </a:cubicBezTo>
                      <a:cubicBezTo>
                        <a:pt x="228382" y="130859"/>
                        <a:pt x="229920" y="130859"/>
                        <a:pt x="229920" y="132397"/>
                      </a:cubicBezTo>
                      <a:cubicBezTo>
                        <a:pt x="229920" y="133166"/>
                        <a:pt x="231457" y="133934"/>
                        <a:pt x="230688" y="134703"/>
                      </a:cubicBezTo>
                      <a:cubicBezTo>
                        <a:pt x="229920" y="135472"/>
                        <a:pt x="228382" y="134703"/>
                        <a:pt x="227613" y="135472"/>
                      </a:cubicBezTo>
                      <a:cubicBezTo>
                        <a:pt x="226844" y="135472"/>
                        <a:pt x="225307" y="135472"/>
                        <a:pt x="221462" y="135472"/>
                      </a:cubicBezTo>
                      <a:close/>
                      <a:moveTo>
                        <a:pt x="307572" y="182371"/>
                      </a:moveTo>
                      <a:cubicBezTo>
                        <a:pt x="306034" y="182371"/>
                        <a:pt x="306803" y="180064"/>
                        <a:pt x="306034" y="179296"/>
                      </a:cubicBezTo>
                      <a:cubicBezTo>
                        <a:pt x="305265" y="178527"/>
                        <a:pt x="303728" y="177758"/>
                        <a:pt x="302959" y="176989"/>
                      </a:cubicBezTo>
                      <a:cubicBezTo>
                        <a:pt x="302190" y="176220"/>
                        <a:pt x="302190" y="174682"/>
                        <a:pt x="300652" y="173914"/>
                      </a:cubicBezTo>
                      <a:cubicBezTo>
                        <a:pt x="299115" y="173145"/>
                        <a:pt x="296808" y="171607"/>
                        <a:pt x="294502" y="170838"/>
                      </a:cubicBezTo>
                      <a:cubicBezTo>
                        <a:pt x="293733" y="170838"/>
                        <a:pt x="292964" y="170838"/>
                        <a:pt x="292195" y="170838"/>
                      </a:cubicBezTo>
                      <a:cubicBezTo>
                        <a:pt x="289889" y="170070"/>
                        <a:pt x="292964" y="170838"/>
                        <a:pt x="291426" y="170070"/>
                      </a:cubicBezTo>
                      <a:cubicBezTo>
                        <a:pt x="290657" y="169301"/>
                        <a:pt x="289120" y="169301"/>
                        <a:pt x="288351" y="169301"/>
                      </a:cubicBezTo>
                      <a:cubicBezTo>
                        <a:pt x="288351" y="169301"/>
                        <a:pt x="287582" y="168532"/>
                        <a:pt x="286813" y="167763"/>
                      </a:cubicBezTo>
                      <a:cubicBezTo>
                        <a:pt x="286044" y="167763"/>
                        <a:pt x="284507" y="167763"/>
                        <a:pt x="284507" y="166994"/>
                      </a:cubicBezTo>
                      <a:cubicBezTo>
                        <a:pt x="284507" y="166994"/>
                        <a:pt x="284507" y="166226"/>
                        <a:pt x="283738" y="165456"/>
                      </a:cubicBezTo>
                      <a:cubicBezTo>
                        <a:pt x="282969" y="164688"/>
                        <a:pt x="280663" y="164688"/>
                        <a:pt x="280663" y="163919"/>
                      </a:cubicBezTo>
                      <a:cubicBezTo>
                        <a:pt x="276819" y="160075"/>
                        <a:pt x="273743" y="156231"/>
                        <a:pt x="270668" y="150849"/>
                      </a:cubicBezTo>
                      <a:cubicBezTo>
                        <a:pt x="269130" y="147773"/>
                        <a:pt x="266055" y="146236"/>
                        <a:pt x="264517" y="143160"/>
                      </a:cubicBezTo>
                      <a:cubicBezTo>
                        <a:pt x="264517" y="142391"/>
                        <a:pt x="264517" y="141623"/>
                        <a:pt x="264517" y="140854"/>
                      </a:cubicBezTo>
                      <a:cubicBezTo>
                        <a:pt x="263748" y="139316"/>
                        <a:pt x="261442" y="134703"/>
                        <a:pt x="263748" y="132397"/>
                      </a:cubicBezTo>
                      <a:cubicBezTo>
                        <a:pt x="263748" y="132397"/>
                        <a:pt x="264517" y="131628"/>
                        <a:pt x="265286" y="130859"/>
                      </a:cubicBezTo>
                      <a:cubicBezTo>
                        <a:pt x="265286" y="130090"/>
                        <a:pt x="265286" y="130090"/>
                        <a:pt x="266055" y="129322"/>
                      </a:cubicBezTo>
                      <a:cubicBezTo>
                        <a:pt x="268361" y="127015"/>
                        <a:pt x="276819" y="132397"/>
                        <a:pt x="277587" y="133934"/>
                      </a:cubicBezTo>
                      <a:cubicBezTo>
                        <a:pt x="279125" y="135472"/>
                        <a:pt x="278356" y="134703"/>
                        <a:pt x="280663" y="134703"/>
                      </a:cubicBezTo>
                      <a:cubicBezTo>
                        <a:pt x="280663" y="134703"/>
                        <a:pt x="286044" y="138547"/>
                        <a:pt x="286813" y="138547"/>
                      </a:cubicBezTo>
                      <a:cubicBezTo>
                        <a:pt x="287582" y="140085"/>
                        <a:pt x="289120" y="140854"/>
                        <a:pt x="290657" y="143160"/>
                      </a:cubicBezTo>
                      <a:cubicBezTo>
                        <a:pt x="291426" y="143929"/>
                        <a:pt x="291426" y="145467"/>
                        <a:pt x="291426" y="145467"/>
                      </a:cubicBezTo>
                      <a:cubicBezTo>
                        <a:pt x="291426" y="145467"/>
                        <a:pt x="292195" y="145467"/>
                        <a:pt x="292964" y="146236"/>
                      </a:cubicBezTo>
                      <a:cubicBezTo>
                        <a:pt x="293733" y="147005"/>
                        <a:pt x="295270" y="149311"/>
                        <a:pt x="296039" y="150849"/>
                      </a:cubicBezTo>
                      <a:cubicBezTo>
                        <a:pt x="296808" y="151617"/>
                        <a:pt x="297577" y="151617"/>
                        <a:pt x="298346" y="152387"/>
                      </a:cubicBezTo>
                      <a:cubicBezTo>
                        <a:pt x="300652" y="154693"/>
                        <a:pt x="302959" y="159306"/>
                        <a:pt x="304497" y="162381"/>
                      </a:cubicBezTo>
                      <a:cubicBezTo>
                        <a:pt x="304497" y="162381"/>
                        <a:pt x="306034" y="163150"/>
                        <a:pt x="306034" y="163919"/>
                      </a:cubicBezTo>
                      <a:cubicBezTo>
                        <a:pt x="306803" y="164688"/>
                        <a:pt x="306803" y="166226"/>
                        <a:pt x="307572" y="166994"/>
                      </a:cubicBezTo>
                      <a:cubicBezTo>
                        <a:pt x="308341" y="168532"/>
                        <a:pt x="313723" y="173145"/>
                        <a:pt x="313723" y="173914"/>
                      </a:cubicBezTo>
                      <a:cubicBezTo>
                        <a:pt x="313723" y="175452"/>
                        <a:pt x="315260" y="175452"/>
                        <a:pt x="316029" y="176220"/>
                      </a:cubicBezTo>
                      <a:cubicBezTo>
                        <a:pt x="316029" y="176220"/>
                        <a:pt x="316029" y="176989"/>
                        <a:pt x="316029" y="176989"/>
                      </a:cubicBezTo>
                      <a:cubicBezTo>
                        <a:pt x="316029" y="176989"/>
                        <a:pt x="317567" y="176989"/>
                        <a:pt x="317567" y="177758"/>
                      </a:cubicBezTo>
                      <a:cubicBezTo>
                        <a:pt x="319104" y="179296"/>
                        <a:pt x="317567" y="182371"/>
                        <a:pt x="316798" y="183909"/>
                      </a:cubicBezTo>
                      <a:cubicBezTo>
                        <a:pt x="314491" y="184677"/>
                        <a:pt x="310647" y="183909"/>
                        <a:pt x="307572" y="182371"/>
                      </a:cubicBezTo>
                      <a:close/>
                      <a:moveTo>
                        <a:pt x="113826" y="19378"/>
                      </a:moveTo>
                      <a:cubicBezTo>
                        <a:pt x="114594" y="20916"/>
                        <a:pt x="116132" y="22453"/>
                        <a:pt x="116901" y="23222"/>
                      </a:cubicBezTo>
                      <a:cubicBezTo>
                        <a:pt x="117670" y="24760"/>
                        <a:pt x="119976" y="24760"/>
                        <a:pt x="120745" y="26298"/>
                      </a:cubicBezTo>
                      <a:cubicBezTo>
                        <a:pt x="121514" y="27066"/>
                        <a:pt x="119976" y="32448"/>
                        <a:pt x="120745" y="33217"/>
                      </a:cubicBezTo>
                      <a:cubicBezTo>
                        <a:pt x="127665" y="50900"/>
                        <a:pt x="133815" y="63971"/>
                        <a:pt x="143810" y="73965"/>
                      </a:cubicBezTo>
                      <a:cubicBezTo>
                        <a:pt x="145348" y="75503"/>
                        <a:pt x="146117" y="80116"/>
                        <a:pt x="147654" y="82422"/>
                      </a:cubicBezTo>
                      <a:cubicBezTo>
                        <a:pt x="151499" y="86267"/>
                        <a:pt x="144579" y="103181"/>
                        <a:pt x="147654" y="108563"/>
                      </a:cubicBezTo>
                      <a:cubicBezTo>
                        <a:pt x="149961" y="112407"/>
                        <a:pt x="153036" y="115482"/>
                        <a:pt x="156112" y="117789"/>
                      </a:cubicBezTo>
                      <a:cubicBezTo>
                        <a:pt x="156880" y="118558"/>
                        <a:pt x="155343" y="120095"/>
                        <a:pt x="156112" y="120864"/>
                      </a:cubicBezTo>
                      <a:cubicBezTo>
                        <a:pt x="156880" y="121633"/>
                        <a:pt x="159956" y="121633"/>
                        <a:pt x="159956" y="122402"/>
                      </a:cubicBezTo>
                      <a:cubicBezTo>
                        <a:pt x="160725" y="123171"/>
                        <a:pt x="159187" y="123940"/>
                        <a:pt x="159956" y="125477"/>
                      </a:cubicBezTo>
                      <a:cubicBezTo>
                        <a:pt x="161493" y="127784"/>
                        <a:pt x="165338" y="130859"/>
                        <a:pt x="166875" y="132397"/>
                      </a:cubicBezTo>
                      <a:cubicBezTo>
                        <a:pt x="169182" y="134703"/>
                        <a:pt x="166875" y="142391"/>
                        <a:pt x="169951" y="144698"/>
                      </a:cubicBezTo>
                      <a:cubicBezTo>
                        <a:pt x="173795" y="148542"/>
                        <a:pt x="179945" y="165456"/>
                        <a:pt x="187634" y="169301"/>
                      </a:cubicBezTo>
                      <a:cubicBezTo>
                        <a:pt x="191478" y="170838"/>
                        <a:pt x="205317" y="177758"/>
                        <a:pt x="206855" y="178527"/>
                      </a:cubicBezTo>
                      <a:lnTo>
                        <a:pt x="215312" y="193135"/>
                      </a:lnTo>
                      <a:cubicBezTo>
                        <a:pt x="223769" y="220813"/>
                        <a:pt x="236839" y="236189"/>
                        <a:pt x="252985" y="253104"/>
                      </a:cubicBezTo>
                      <a:cubicBezTo>
                        <a:pt x="254522" y="254641"/>
                        <a:pt x="256829" y="251566"/>
                        <a:pt x="258366" y="253104"/>
                      </a:cubicBezTo>
                      <a:cubicBezTo>
                        <a:pt x="261442" y="256179"/>
                        <a:pt x="259904" y="259254"/>
                        <a:pt x="263748" y="261561"/>
                      </a:cubicBezTo>
                      <a:cubicBezTo>
                        <a:pt x="293733" y="276169"/>
                        <a:pt x="361390" y="261561"/>
                        <a:pt x="394450" y="253104"/>
                      </a:cubicBezTo>
                      <a:cubicBezTo>
                        <a:pt x="402138" y="250797"/>
                        <a:pt x="411364" y="255410"/>
                        <a:pt x="419053" y="253104"/>
                      </a:cubicBezTo>
                      <a:cubicBezTo>
                        <a:pt x="422897" y="252335"/>
                        <a:pt x="447500" y="249259"/>
                        <a:pt x="449037" y="247722"/>
                      </a:cubicBezTo>
                      <a:cubicBezTo>
                        <a:pt x="454419" y="242340"/>
                        <a:pt x="472871" y="236189"/>
                        <a:pt x="481328" y="233883"/>
                      </a:cubicBezTo>
                      <a:cubicBezTo>
                        <a:pt x="499780" y="229270"/>
                        <a:pt x="519770" y="231576"/>
                        <a:pt x="538222" y="225426"/>
                      </a:cubicBezTo>
                      <a:cubicBezTo>
                        <a:pt x="545142" y="223119"/>
                        <a:pt x="545910" y="214662"/>
                        <a:pt x="552061" y="211586"/>
                      </a:cubicBezTo>
                      <a:cubicBezTo>
                        <a:pt x="559749" y="207742"/>
                        <a:pt x="566669" y="204667"/>
                        <a:pt x="571282" y="200823"/>
                      </a:cubicBezTo>
                      <a:cubicBezTo>
                        <a:pt x="572820" y="199285"/>
                        <a:pt x="580508" y="202361"/>
                        <a:pt x="582046" y="200823"/>
                      </a:cubicBezTo>
                      <a:cubicBezTo>
                        <a:pt x="585890" y="196979"/>
                        <a:pt x="592809" y="190059"/>
                        <a:pt x="601266" y="186984"/>
                      </a:cubicBezTo>
                      <a:cubicBezTo>
                        <a:pt x="605111" y="185446"/>
                        <a:pt x="622794" y="190059"/>
                        <a:pt x="625869" y="186984"/>
                      </a:cubicBezTo>
                      <a:cubicBezTo>
                        <a:pt x="635095" y="177758"/>
                        <a:pt x="654316" y="169301"/>
                        <a:pt x="663542" y="160075"/>
                      </a:cubicBezTo>
                      <a:cubicBezTo>
                        <a:pt x="665848" y="157768"/>
                        <a:pt x="676612" y="158537"/>
                        <a:pt x="679688" y="156999"/>
                      </a:cubicBezTo>
                      <a:cubicBezTo>
                        <a:pt x="686607" y="153155"/>
                        <a:pt x="714285" y="141623"/>
                        <a:pt x="720436" y="135472"/>
                      </a:cubicBezTo>
                      <a:cubicBezTo>
                        <a:pt x="721973" y="133934"/>
                        <a:pt x="718898" y="131628"/>
                        <a:pt x="720436" y="130090"/>
                      </a:cubicBezTo>
                      <a:cubicBezTo>
                        <a:pt x="721205" y="129322"/>
                        <a:pt x="721973" y="130090"/>
                        <a:pt x="723511" y="130090"/>
                      </a:cubicBezTo>
                      <a:cubicBezTo>
                        <a:pt x="725049" y="129322"/>
                        <a:pt x="727355" y="128552"/>
                        <a:pt x="728893" y="127015"/>
                      </a:cubicBezTo>
                      <a:cubicBezTo>
                        <a:pt x="730431" y="125477"/>
                        <a:pt x="727355" y="123171"/>
                        <a:pt x="728893" y="121633"/>
                      </a:cubicBezTo>
                      <a:cubicBezTo>
                        <a:pt x="737350" y="113176"/>
                        <a:pt x="746576" y="106257"/>
                        <a:pt x="753496" y="100105"/>
                      </a:cubicBezTo>
                      <a:cubicBezTo>
                        <a:pt x="758109" y="95493"/>
                        <a:pt x="831917" y="100875"/>
                        <a:pt x="832686" y="100105"/>
                      </a:cubicBezTo>
                      <a:cubicBezTo>
                        <a:pt x="834223" y="98568"/>
                        <a:pt x="831917" y="96261"/>
                        <a:pt x="832686" y="94724"/>
                      </a:cubicBezTo>
                      <a:cubicBezTo>
                        <a:pt x="838067" y="86267"/>
                        <a:pt x="839605" y="86267"/>
                        <a:pt x="843449" y="78578"/>
                      </a:cubicBezTo>
                      <a:cubicBezTo>
                        <a:pt x="844218" y="76272"/>
                        <a:pt x="842680" y="72428"/>
                        <a:pt x="843449" y="70121"/>
                      </a:cubicBezTo>
                      <a:cubicBezTo>
                        <a:pt x="848831" y="58589"/>
                        <a:pt x="843449" y="73196"/>
                        <a:pt x="848831" y="67046"/>
                      </a:cubicBezTo>
                      <a:cubicBezTo>
                        <a:pt x="852675" y="63202"/>
                        <a:pt x="852675" y="51669"/>
                        <a:pt x="857288" y="47825"/>
                      </a:cubicBezTo>
                      <a:cubicBezTo>
                        <a:pt x="860364" y="44750"/>
                        <a:pt x="866514" y="40906"/>
                        <a:pt x="871127" y="37061"/>
                      </a:cubicBezTo>
                      <a:cubicBezTo>
                        <a:pt x="871896" y="36292"/>
                        <a:pt x="900343" y="33986"/>
                        <a:pt x="906494" y="37061"/>
                      </a:cubicBezTo>
                      <a:cubicBezTo>
                        <a:pt x="925714" y="46287"/>
                        <a:pt x="927252" y="50131"/>
                        <a:pt x="950317" y="56282"/>
                      </a:cubicBezTo>
                      <a:cubicBezTo>
                        <a:pt x="965694" y="60126"/>
                        <a:pt x="1021819" y="43981"/>
                        <a:pt x="1029507" y="50900"/>
                      </a:cubicBezTo>
                      <a:cubicBezTo>
                        <a:pt x="1032582" y="53975"/>
                        <a:pt x="1022588" y="58589"/>
                        <a:pt x="1021050" y="61664"/>
                      </a:cubicBezTo>
                      <a:cubicBezTo>
                        <a:pt x="1017974" y="68583"/>
                        <a:pt x="1020281" y="70890"/>
                        <a:pt x="1015668" y="75503"/>
                      </a:cubicBezTo>
                      <a:cubicBezTo>
                        <a:pt x="1011055" y="80116"/>
                        <a:pt x="1054110" y="88573"/>
                        <a:pt x="1064873" y="91649"/>
                      </a:cubicBezTo>
                      <a:cubicBezTo>
                        <a:pt x="1079481" y="96261"/>
                        <a:pt x="1145601" y="73965"/>
                        <a:pt x="1154827" y="83192"/>
                      </a:cubicBezTo>
                      <a:cubicBezTo>
                        <a:pt x="1160209" y="88573"/>
                        <a:pt x="1169435" y="90111"/>
                        <a:pt x="1174048" y="93955"/>
                      </a:cubicBezTo>
                      <a:cubicBezTo>
                        <a:pt x="1184811" y="104719"/>
                        <a:pt x="1179430" y="102412"/>
                        <a:pt x="1184811" y="113176"/>
                      </a:cubicBezTo>
                      <a:cubicBezTo>
                        <a:pt x="1186349" y="115482"/>
                        <a:pt x="1208645" y="131628"/>
                        <a:pt x="1214796" y="134703"/>
                      </a:cubicBezTo>
                      <a:cubicBezTo>
                        <a:pt x="1232479" y="143160"/>
                        <a:pt x="1260157" y="142391"/>
                        <a:pt x="1271690" y="153924"/>
                      </a:cubicBezTo>
                      <a:cubicBezTo>
                        <a:pt x="1280916" y="163150"/>
                        <a:pt x="1293986" y="205436"/>
                        <a:pt x="1298599" y="210818"/>
                      </a:cubicBezTo>
                      <a:cubicBezTo>
                        <a:pt x="1303981" y="216200"/>
                        <a:pt x="1317820" y="229270"/>
                        <a:pt x="1317820" y="240803"/>
                      </a:cubicBezTo>
                      <a:lnTo>
                        <a:pt x="1285529" y="267712"/>
                      </a:lnTo>
                      <a:cubicBezTo>
                        <a:pt x="1183274" y="266943"/>
                        <a:pt x="1091014" y="307691"/>
                        <a:pt x="991834" y="322299"/>
                      </a:cubicBezTo>
                      <a:cubicBezTo>
                        <a:pt x="970307" y="325374"/>
                        <a:pt x="958005" y="343826"/>
                        <a:pt x="937247" y="349208"/>
                      </a:cubicBezTo>
                      <a:cubicBezTo>
                        <a:pt x="908800" y="356896"/>
                        <a:pt x="874203" y="369967"/>
                        <a:pt x="844987" y="376117"/>
                      </a:cubicBezTo>
                      <a:cubicBezTo>
                        <a:pt x="815002" y="383037"/>
                        <a:pt x="782711" y="383037"/>
                        <a:pt x="752727" y="386881"/>
                      </a:cubicBezTo>
                      <a:cubicBezTo>
                        <a:pt x="737350" y="389187"/>
                        <a:pt x="724280" y="398414"/>
                        <a:pt x="708903" y="403026"/>
                      </a:cubicBezTo>
                      <a:cubicBezTo>
                        <a:pt x="698908" y="406102"/>
                        <a:pt x="686607" y="400720"/>
                        <a:pt x="676612" y="403026"/>
                      </a:cubicBezTo>
                      <a:cubicBezTo>
                        <a:pt x="647397" y="409177"/>
                        <a:pt x="617412" y="423016"/>
                        <a:pt x="589734" y="429936"/>
                      </a:cubicBezTo>
                      <a:cubicBezTo>
                        <a:pt x="516695" y="448388"/>
                        <a:pt x="433661" y="433780"/>
                        <a:pt x="361390" y="419172"/>
                      </a:cubicBezTo>
                      <a:cubicBezTo>
                        <a:pt x="324486" y="411483"/>
                        <a:pt x="286044" y="419172"/>
                        <a:pt x="252985" y="403026"/>
                      </a:cubicBezTo>
                      <a:cubicBezTo>
                        <a:pt x="244527" y="398414"/>
                        <a:pt x="229920" y="406102"/>
                        <a:pt x="220694" y="403026"/>
                      </a:cubicBezTo>
                      <a:cubicBezTo>
                        <a:pt x="189940" y="393032"/>
                        <a:pt x="156880" y="384574"/>
                        <a:pt x="128434" y="370735"/>
                      </a:cubicBezTo>
                      <a:cubicBezTo>
                        <a:pt x="116132" y="364585"/>
                        <a:pt x="89223" y="331525"/>
                        <a:pt x="79228" y="321530"/>
                      </a:cubicBezTo>
                      <a:cubicBezTo>
                        <a:pt x="68464" y="310766"/>
                        <a:pt x="32329" y="307691"/>
                        <a:pt x="20797" y="293083"/>
                      </a:cubicBezTo>
                      <a:lnTo>
                        <a:pt x="71540" y="189291"/>
                      </a:lnTo>
                      <a:cubicBezTo>
                        <a:pt x="71540" y="186984"/>
                        <a:pt x="67696" y="183140"/>
                        <a:pt x="64620" y="180064"/>
                      </a:cubicBezTo>
                      <a:cubicBezTo>
                        <a:pt x="64620" y="180064"/>
                        <a:pt x="64620" y="179296"/>
                        <a:pt x="64620" y="178527"/>
                      </a:cubicBezTo>
                      <a:cubicBezTo>
                        <a:pt x="63851" y="177758"/>
                        <a:pt x="60776" y="176989"/>
                        <a:pt x="60007" y="175452"/>
                      </a:cubicBezTo>
                      <a:cubicBezTo>
                        <a:pt x="58470" y="173914"/>
                        <a:pt x="55394" y="166226"/>
                        <a:pt x="54625" y="165456"/>
                      </a:cubicBezTo>
                      <a:cubicBezTo>
                        <a:pt x="53857" y="164688"/>
                        <a:pt x="49244" y="164688"/>
                        <a:pt x="48475" y="163919"/>
                      </a:cubicBezTo>
                      <a:cubicBezTo>
                        <a:pt x="46168" y="163150"/>
                        <a:pt x="44631" y="161612"/>
                        <a:pt x="43093" y="160844"/>
                      </a:cubicBezTo>
                      <a:cubicBezTo>
                        <a:pt x="42324" y="160844"/>
                        <a:pt x="41555" y="161612"/>
                        <a:pt x="40786" y="160844"/>
                      </a:cubicBezTo>
                      <a:cubicBezTo>
                        <a:pt x="37711" y="157768"/>
                        <a:pt x="35405" y="158537"/>
                        <a:pt x="32329" y="156231"/>
                      </a:cubicBezTo>
                      <a:cubicBezTo>
                        <a:pt x="30023" y="154693"/>
                        <a:pt x="33098" y="155462"/>
                        <a:pt x="30792" y="153924"/>
                      </a:cubicBezTo>
                      <a:cubicBezTo>
                        <a:pt x="29254" y="153155"/>
                        <a:pt x="26947" y="153155"/>
                        <a:pt x="26179" y="152387"/>
                      </a:cubicBezTo>
                      <a:cubicBezTo>
                        <a:pt x="23872" y="150849"/>
                        <a:pt x="26947" y="151617"/>
                        <a:pt x="24641" y="150080"/>
                      </a:cubicBezTo>
                      <a:cubicBezTo>
                        <a:pt x="18490" y="147005"/>
                        <a:pt x="13108" y="144698"/>
                        <a:pt x="6958" y="143929"/>
                      </a:cubicBezTo>
                      <a:lnTo>
                        <a:pt x="4651" y="140854"/>
                      </a:lnTo>
                      <a:cubicBezTo>
                        <a:pt x="4651" y="140854"/>
                        <a:pt x="4651" y="43981"/>
                        <a:pt x="4651" y="40906"/>
                      </a:cubicBezTo>
                      <a:lnTo>
                        <a:pt x="7727" y="39368"/>
                      </a:lnTo>
                      <a:cubicBezTo>
                        <a:pt x="11571" y="39368"/>
                        <a:pt x="14646" y="37830"/>
                        <a:pt x="16184" y="36292"/>
                      </a:cubicBezTo>
                      <a:cubicBezTo>
                        <a:pt x="16953" y="35524"/>
                        <a:pt x="16184" y="34755"/>
                        <a:pt x="16953" y="33986"/>
                      </a:cubicBezTo>
                      <a:cubicBezTo>
                        <a:pt x="18490" y="32448"/>
                        <a:pt x="16184" y="28604"/>
                        <a:pt x="17721" y="27066"/>
                      </a:cubicBezTo>
                      <a:cubicBezTo>
                        <a:pt x="19259" y="25529"/>
                        <a:pt x="21566" y="21685"/>
                        <a:pt x="22334" y="18609"/>
                      </a:cubicBezTo>
                      <a:cubicBezTo>
                        <a:pt x="23872" y="16303"/>
                        <a:pt x="20028" y="10152"/>
                        <a:pt x="21566" y="8615"/>
                      </a:cubicBezTo>
                      <a:cubicBezTo>
                        <a:pt x="22334" y="7845"/>
                        <a:pt x="23872" y="7077"/>
                        <a:pt x="24641" y="6308"/>
                      </a:cubicBezTo>
                      <a:cubicBezTo>
                        <a:pt x="25410" y="5539"/>
                        <a:pt x="30023" y="5539"/>
                        <a:pt x="31560" y="5539"/>
                      </a:cubicBezTo>
                      <a:cubicBezTo>
                        <a:pt x="36173" y="4770"/>
                        <a:pt x="40786" y="4001"/>
                        <a:pt x="45399" y="5539"/>
                      </a:cubicBezTo>
                      <a:cubicBezTo>
                        <a:pt x="48475" y="6308"/>
                        <a:pt x="50781" y="9383"/>
                        <a:pt x="53088" y="10921"/>
                      </a:cubicBezTo>
                      <a:cubicBezTo>
                        <a:pt x="53857" y="11690"/>
                        <a:pt x="55394" y="10921"/>
                        <a:pt x="56163" y="11690"/>
                      </a:cubicBezTo>
                      <a:cubicBezTo>
                        <a:pt x="56932" y="11690"/>
                        <a:pt x="59238" y="13996"/>
                        <a:pt x="60007" y="14765"/>
                      </a:cubicBezTo>
                      <a:cubicBezTo>
                        <a:pt x="61545" y="16303"/>
                        <a:pt x="63851" y="15534"/>
                        <a:pt x="65389" y="17072"/>
                      </a:cubicBezTo>
                      <a:cubicBezTo>
                        <a:pt x="67696" y="19378"/>
                        <a:pt x="70771" y="21685"/>
                        <a:pt x="73846" y="23222"/>
                      </a:cubicBezTo>
                      <a:cubicBezTo>
                        <a:pt x="74615" y="23222"/>
                        <a:pt x="75384" y="22453"/>
                        <a:pt x="76153" y="23222"/>
                      </a:cubicBezTo>
                      <a:cubicBezTo>
                        <a:pt x="76922" y="23991"/>
                        <a:pt x="76153" y="23991"/>
                        <a:pt x="76922" y="25529"/>
                      </a:cubicBezTo>
                      <a:cubicBezTo>
                        <a:pt x="77690" y="27066"/>
                        <a:pt x="80766" y="27835"/>
                        <a:pt x="81535" y="28604"/>
                      </a:cubicBezTo>
                      <a:cubicBezTo>
                        <a:pt x="81535" y="29373"/>
                        <a:pt x="81535" y="29373"/>
                        <a:pt x="81535" y="30142"/>
                      </a:cubicBezTo>
                      <a:cubicBezTo>
                        <a:pt x="82303" y="30910"/>
                        <a:pt x="83841" y="30142"/>
                        <a:pt x="84610" y="30910"/>
                      </a:cubicBezTo>
                      <a:cubicBezTo>
                        <a:pt x="85379" y="31680"/>
                        <a:pt x="85379" y="33217"/>
                        <a:pt x="86148" y="33986"/>
                      </a:cubicBezTo>
                      <a:cubicBezTo>
                        <a:pt x="86916" y="34755"/>
                        <a:pt x="89223" y="33986"/>
                        <a:pt x="89223" y="33986"/>
                      </a:cubicBezTo>
                      <a:cubicBezTo>
                        <a:pt x="99987" y="37830"/>
                        <a:pt x="104600" y="25529"/>
                        <a:pt x="109213" y="20916"/>
                      </a:cubicBezTo>
                      <a:cubicBezTo>
                        <a:pt x="106906" y="20147"/>
                        <a:pt x="112288" y="20916"/>
                        <a:pt x="113826" y="19378"/>
                      </a:cubicBezTo>
                      <a:lnTo>
                        <a:pt x="113826" y="19378"/>
                      </a:lnTo>
                      <a:close/>
                    </a:path>
                  </a:pathLst>
                </a:custGeom>
                <a:solidFill>
                  <a:srgbClr val="E0E0E0"/>
                </a:solidFill>
                <a:ln w="7683" cap="flat">
                  <a:noFill/>
                  <a:prstDash val="solid"/>
                  <a:miter/>
                </a:ln>
              </p:spPr>
              <p:txBody>
                <a:bodyPr rtlCol="0" anchor="ctr"/>
                <a:lstStyle/>
                <a:p>
                  <a:pPr defTabSz="685800">
                    <a:defRPr/>
                  </a:pPr>
                  <a:endParaRPr lang="en-GB" sz="753">
                    <a:solidFill>
                      <a:srgbClr val="000000"/>
                    </a:solidFill>
                    <a:latin typeface="Arial"/>
                  </a:endParaRPr>
                </a:p>
              </p:txBody>
            </p:sp>
            <p:sp>
              <p:nvSpPr>
                <p:cNvPr id="386" name="Forma libre: forma 222">
                  <a:extLst>
                    <a:ext uri="{FF2B5EF4-FFF2-40B4-BE49-F238E27FC236}">
                      <a16:creationId xmlns:a16="http://schemas.microsoft.com/office/drawing/2014/main" id="{F06A1EA9-2FF4-42A0-B7AA-F2046C239608}"/>
                    </a:ext>
                  </a:extLst>
                </p:cNvPr>
                <p:cNvSpPr/>
                <p:nvPr/>
              </p:nvSpPr>
              <p:spPr>
                <a:xfrm>
                  <a:off x="765204" y="3055938"/>
                  <a:ext cx="365195" cy="333285"/>
                </a:xfrm>
                <a:custGeom>
                  <a:avLst/>
                  <a:gdLst>
                    <a:gd name="connsiteX0" fmla="*/ 4651 w 791899"/>
                    <a:gd name="connsiteY0" fmla="*/ 4651 h 722704"/>
                    <a:gd name="connsiteX1" fmla="*/ 4651 w 791899"/>
                    <a:gd name="connsiteY1" fmla="*/ 335250 h 722704"/>
                    <a:gd name="connsiteX2" fmla="*/ 31560 w 791899"/>
                    <a:gd name="connsiteY2" fmla="*/ 342938 h 722704"/>
                    <a:gd name="connsiteX3" fmla="*/ 52319 w 791899"/>
                    <a:gd name="connsiteY3" fmla="*/ 343707 h 722704"/>
                    <a:gd name="connsiteX4" fmla="*/ 66927 w 791899"/>
                    <a:gd name="connsiteY4" fmla="*/ 349089 h 722704"/>
                    <a:gd name="connsiteX5" fmla="*/ 68464 w 791899"/>
                    <a:gd name="connsiteY5" fmla="*/ 352164 h 722704"/>
                    <a:gd name="connsiteX6" fmla="*/ 73846 w 791899"/>
                    <a:gd name="connsiteY6" fmla="*/ 353702 h 722704"/>
                    <a:gd name="connsiteX7" fmla="*/ 87685 w 791899"/>
                    <a:gd name="connsiteY7" fmla="*/ 367541 h 722704"/>
                    <a:gd name="connsiteX8" fmla="*/ 91529 w 791899"/>
                    <a:gd name="connsiteY8" fmla="*/ 411365 h 722704"/>
                    <a:gd name="connsiteX9" fmla="*/ 96911 w 791899"/>
                    <a:gd name="connsiteY9" fmla="*/ 412902 h 722704"/>
                    <a:gd name="connsiteX10" fmla="*/ 105368 w 791899"/>
                    <a:gd name="connsiteY10" fmla="*/ 415977 h 722704"/>
                    <a:gd name="connsiteX11" fmla="*/ 123052 w 791899"/>
                    <a:gd name="connsiteY11" fmla="*/ 398294 h 722704"/>
                    <a:gd name="connsiteX12" fmla="*/ 128434 w 791899"/>
                    <a:gd name="connsiteY12" fmla="*/ 368310 h 722704"/>
                    <a:gd name="connsiteX13" fmla="*/ 151499 w 791899"/>
                    <a:gd name="connsiteY13" fmla="*/ 362928 h 722704"/>
                    <a:gd name="connsiteX14" fmla="*/ 159956 w 791899"/>
                    <a:gd name="connsiteY14" fmla="*/ 352164 h 722704"/>
                    <a:gd name="connsiteX15" fmla="*/ 161493 w 791899"/>
                    <a:gd name="connsiteY15" fmla="*/ 343707 h 722704"/>
                    <a:gd name="connsiteX16" fmla="*/ 161493 w 791899"/>
                    <a:gd name="connsiteY16" fmla="*/ 334481 h 722704"/>
                    <a:gd name="connsiteX17" fmla="*/ 156112 w 791899"/>
                    <a:gd name="connsiteY17" fmla="*/ 329099 h 722704"/>
                    <a:gd name="connsiteX18" fmla="*/ 156112 w 791899"/>
                    <a:gd name="connsiteY18" fmla="*/ 325255 h 722704"/>
                    <a:gd name="connsiteX19" fmla="*/ 145348 w 791899"/>
                    <a:gd name="connsiteY19" fmla="*/ 318335 h 722704"/>
                    <a:gd name="connsiteX20" fmla="*/ 136122 w 791899"/>
                    <a:gd name="connsiteY20" fmla="*/ 309878 h 722704"/>
                    <a:gd name="connsiteX21" fmla="*/ 136122 w 791899"/>
                    <a:gd name="connsiteY21" fmla="*/ 306803 h 722704"/>
                    <a:gd name="connsiteX22" fmla="*/ 107675 w 791899"/>
                    <a:gd name="connsiteY22" fmla="*/ 292195 h 722704"/>
                    <a:gd name="connsiteX23" fmla="*/ 98449 w 791899"/>
                    <a:gd name="connsiteY23" fmla="*/ 282969 h 722704"/>
                    <a:gd name="connsiteX24" fmla="*/ 96911 w 791899"/>
                    <a:gd name="connsiteY24" fmla="*/ 276050 h 722704"/>
                    <a:gd name="connsiteX25" fmla="*/ 96911 w 791899"/>
                    <a:gd name="connsiteY25" fmla="*/ 255291 h 722704"/>
                    <a:gd name="connsiteX26" fmla="*/ 105368 w 791899"/>
                    <a:gd name="connsiteY26" fmla="*/ 253754 h 722704"/>
                    <a:gd name="connsiteX27" fmla="*/ 116132 w 791899"/>
                    <a:gd name="connsiteY27" fmla="*/ 253754 h 722704"/>
                    <a:gd name="connsiteX28" fmla="*/ 166106 w 791899"/>
                    <a:gd name="connsiteY28" fmla="*/ 294502 h 722704"/>
                    <a:gd name="connsiteX29" fmla="*/ 187634 w 791899"/>
                    <a:gd name="connsiteY29" fmla="*/ 309110 h 722704"/>
                    <a:gd name="connsiteX30" fmla="*/ 210699 w 791899"/>
                    <a:gd name="connsiteY30" fmla="*/ 321411 h 722704"/>
                    <a:gd name="connsiteX31" fmla="*/ 214543 w 791899"/>
                    <a:gd name="connsiteY31" fmla="*/ 328331 h 722704"/>
                    <a:gd name="connsiteX32" fmla="*/ 217618 w 791899"/>
                    <a:gd name="connsiteY32" fmla="*/ 328331 h 722704"/>
                    <a:gd name="connsiteX33" fmla="*/ 235301 w 791899"/>
                    <a:gd name="connsiteY33" fmla="*/ 347552 h 722704"/>
                    <a:gd name="connsiteX34" fmla="*/ 232226 w 791899"/>
                    <a:gd name="connsiteY34" fmla="*/ 359853 h 722704"/>
                    <a:gd name="connsiteX35" fmla="*/ 230688 w 791899"/>
                    <a:gd name="connsiteY35" fmla="*/ 379074 h 722704"/>
                    <a:gd name="connsiteX36" fmla="*/ 222231 w 791899"/>
                    <a:gd name="connsiteY36" fmla="*/ 410596 h 722704"/>
                    <a:gd name="connsiteX37" fmla="*/ 230688 w 791899"/>
                    <a:gd name="connsiteY37" fmla="*/ 419822 h 722704"/>
                    <a:gd name="connsiteX38" fmla="*/ 234533 w 791899"/>
                    <a:gd name="connsiteY38" fmla="*/ 419822 h 722704"/>
                    <a:gd name="connsiteX39" fmla="*/ 257598 w 791899"/>
                    <a:gd name="connsiteY39" fmla="*/ 430586 h 722704"/>
                    <a:gd name="connsiteX40" fmla="*/ 272205 w 791899"/>
                    <a:gd name="connsiteY40" fmla="*/ 430586 h 722704"/>
                    <a:gd name="connsiteX41" fmla="*/ 311416 w 791899"/>
                    <a:gd name="connsiteY41" fmla="*/ 430586 h 722704"/>
                    <a:gd name="connsiteX42" fmla="*/ 319873 w 791899"/>
                    <a:gd name="connsiteY42" fmla="*/ 430586 h 722704"/>
                    <a:gd name="connsiteX43" fmla="*/ 332175 w 791899"/>
                    <a:gd name="connsiteY43" fmla="*/ 434430 h 722704"/>
                    <a:gd name="connsiteX44" fmla="*/ 335250 w 791899"/>
                    <a:gd name="connsiteY44" fmla="*/ 439812 h 722704"/>
                    <a:gd name="connsiteX45" fmla="*/ 338325 w 791899"/>
                    <a:gd name="connsiteY45" fmla="*/ 439812 h 722704"/>
                    <a:gd name="connsiteX46" fmla="*/ 338325 w 791899"/>
                    <a:gd name="connsiteY46" fmla="*/ 442887 h 722704"/>
                    <a:gd name="connsiteX47" fmla="*/ 347551 w 791899"/>
                    <a:gd name="connsiteY47" fmla="*/ 448269 h 722704"/>
                    <a:gd name="connsiteX48" fmla="*/ 349089 w 791899"/>
                    <a:gd name="connsiteY48" fmla="*/ 455188 h 722704"/>
                    <a:gd name="connsiteX49" fmla="*/ 362928 w 791899"/>
                    <a:gd name="connsiteY49" fmla="*/ 469796 h 722704"/>
                    <a:gd name="connsiteX50" fmla="*/ 368310 w 791899"/>
                    <a:gd name="connsiteY50" fmla="*/ 471334 h 722704"/>
                    <a:gd name="connsiteX51" fmla="*/ 371385 w 791899"/>
                    <a:gd name="connsiteY51" fmla="*/ 475178 h 722704"/>
                    <a:gd name="connsiteX52" fmla="*/ 395988 w 791899"/>
                    <a:gd name="connsiteY52" fmla="*/ 489017 h 722704"/>
                    <a:gd name="connsiteX53" fmla="*/ 409827 w 791899"/>
                    <a:gd name="connsiteY53" fmla="*/ 492092 h 722704"/>
                    <a:gd name="connsiteX54" fmla="*/ 412902 w 791899"/>
                    <a:gd name="connsiteY54" fmla="*/ 495936 h 722704"/>
                    <a:gd name="connsiteX55" fmla="*/ 439042 w 791899"/>
                    <a:gd name="connsiteY55" fmla="*/ 508238 h 722704"/>
                    <a:gd name="connsiteX56" fmla="*/ 440580 w 791899"/>
                    <a:gd name="connsiteY56" fmla="*/ 512082 h 722704"/>
                    <a:gd name="connsiteX57" fmla="*/ 451344 w 791899"/>
                    <a:gd name="connsiteY57" fmla="*/ 519001 h 722704"/>
                    <a:gd name="connsiteX58" fmla="*/ 452881 w 791899"/>
                    <a:gd name="connsiteY58" fmla="*/ 525921 h 722704"/>
                    <a:gd name="connsiteX59" fmla="*/ 458263 w 791899"/>
                    <a:gd name="connsiteY59" fmla="*/ 527458 h 722704"/>
                    <a:gd name="connsiteX60" fmla="*/ 458263 w 791899"/>
                    <a:gd name="connsiteY60" fmla="*/ 530534 h 722704"/>
                    <a:gd name="connsiteX61" fmla="*/ 469027 w 791899"/>
                    <a:gd name="connsiteY61" fmla="*/ 539760 h 722704"/>
                    <a:gd name="connsiteX62" fmla="*/ 475947 w 791899"/>
                    <a:gd name="connsiteY62" fmla="*/ 557443 h 722704"/>
                    <a:gd name="connsiteX63" fmla="*/ 482866 w 791899"/>
                    <a:gd name="connsiteY63" fmla="*/ 564362 h 722704"/>
                    <a:gd name="connsiteX64" fmla="*/ 504393 w 791899"/>
                    <a:gd name="connsiteY64" fmla="*/ 594347 h 722704"/>
                    <a:gd name="connsiteX65" fmla="*/ 522077 w 791899"/>
                    <a:gd name="connsiteY65" fmla="*/ 603573 h 722704"/>
                    <a:gd name="connsiteX66" fmla="*/ 525921 w 791899"/>
                    <a:gd name="connsiteY66" fmla="*/ 612030 h 722704"/>
                    <a:gd name="connsiteX67" fmla="*/ 529765 w 791899"/>
                    <a:gd name="connsiteY67" fmla="*/ 613568 h 722704"/>
                    <a:gd name="connsiteX68" fmla="*/ 532840 w 791899"/>
                    <a:gd name="connsiteY68" fmla="*/ 620488 h 722704"/>
                    <a:gd name="connsiteX69" fmla="*/ 539760 w 791899"/>
                    <a:gd name="connsiteY69" fmla="*/ 624332 h 722704"/>
                    <a:gd name="connsiteX70" fmla="*/ 545142 w 791899"/>
                    <a:gd name="connsiteY70" fmla="*/ 636633 h 722704"/>
                    <a:gd name="connsiteX71" fmla="*/ 550523 w 791899"/>
                    <a:gd name="connsiteY71" fmla="*/ 640477 h 722704"/>
                    <a:gd name="connsiteX72" fmla="*/ 555905 w 791899"/>
                    <a:gd name="connsiteY72" fmla="*/ 649703 h 722704"/>
                    <a:gd name="connsiteX73" fmla="*/ 559749 w 791899"/>
                    <a:gd name="connsiteY73" fmla="*/ 656622 h 722704"/>
                    <a:gd name="connsiteX74" fmla="*/ 603573 w 791899"/>
                    <a:gd name="connsiteY74" fmla="*/ 662004 h 722704"/>
                    <a:gd name="connsiteX75" fmla="*/ 691989 w 791899"/>
                    <a:gd name="connsiteY75" fmla="*/ 720436 h 722704"/>
                    <a:gd name="connsiteX76" fmla="*/ 742732 w 791899"/>
                    <a:gd name="connsiteY76" fmla="*/ 616643 h 722704"/>
                    <a:gd name="connsiteX77" fmla="*/ 735812 w 791899"/>
                    <a:gd name="connsiteY77" fmla="*/ 607417 h 722704"/>
                    <a:gd name="connsiteX78" fmla="*/ 735812 w 791899"/>
                    <a:gd name="connsiteY78" fmla="*/ 605880 h 722704"/>
                    <a:gd name="connsiteX79" fmla="*/ 731199 w 791899"/>
                    <a:gd name="connsiteY79" fmla="*/ 602804 h 722704"/>
                    <a:gd name="connsiteX80" fmla="*/ 725818 w 791899"/>
                    <a:gd name="connsiteY80" fmla="*/ 592809 h 722704"/>
                    <a:gd name="connsiteX81" fmla="*/ 719667 w 791899"/>
                    <a:gd name="connsiteY81" fmla="*/ 591272 h 722704"/>
                    <a:gd name="connsiteX82" fmla="*/ 714285 w 791899"/>
                    <a:gd name="connsiteY82" fmla="*/ 588197 h 722704"/>
                    <a:gd name="connsiteX83" fmla="*/ 711979 w 791899"/>
                    <a:gd name="connsiteY83" fmla="*/ 588197 h 722704"/>
                    <a:gd name="connsiteX84" fmla="*/ 703521 w 791899"/>
                    <a:gd name="connsiteY84" fmla="*/ 583583 h 722704"/>
                    <a:gd name="connsiteX85" fmla="*/ 701984 w 791899"/>
                    <a:gd name="connsiteY85" fmla="*/ 581277 h 722704"/>
                    <a:gd name="connsiteX86" fmla="*/ 697371 w 791899"/>
                    <a:gd name="connsiteY86" fmla="*/ 579739 h 722704"/>
                    <a:gd name="connsiteX87" fmla="*/ 695833 w 791899"/>
                    <a:gd name="connsiteY87" fmla="*/ 577433 h 722704"/>
                    <a:gd name="connsiteX88" fmla="*/ 678150 w 791899"/>
                    <a:gd name="connsiteY88" fmla="*/ 571282 h 722704"/>
                    <a:gd name="connsiteX89" fmla="*/ 675843 w 791899"/>
                    <a:gd name="connsiteY89" fmla="*/ 568207 h 722704"/>
                    <a:gd name="connsiteX90" fmla="*/ 675843 w 791899"/>
                    <a:gd name="connsiteY90" fmla="*/ 468258 h 722704"/>
                    <a:gd name="connsiteX91" fmla="*/ 678919 w 791899"/>
                    <a:gd name="connsiteY91" fmla="*/ 466721 h 722704"/>
                    <a:gd name="connsiteX92" fmla="*/ 687376 w 791899"/>
                    <a:gd name="connsiteY92" fmla="*/ 463645 h 722704"/>
                    <a:gd name="connsiteX93" fmla="*/ 688145 w 791899"/>
                    <a:gd name="connsiteY93" fmla="*/ 461339 h 722704"/>
                    <a:gd name="connsiteX94" fmla="*/ 688914 w 791899"/>
                    <a:gd name="connsiteY94" fmla="*/ 454419 h 722704"/>
                    <a:gd name="connsiteX95" fmla="*/ 693527 w 791899"/>
                    <a:gd name="connsiteY95" fmla="*/ 445962 h 722704"/>
                    <a:gd name="connsiteX96" fmla="*/ 692758 w 791899"/>
                    <a:gd name="connsiteY96" fmla="*/ 435967 h 722704"/>
                    <a:gd name="connsiteX97" fmla="*/ 695833 w 791899"/>
                    <a:gd name="connsiteY97" fmla="*/ 433661 h 722704"/>
                    <a:gd name="connsiteX98" fmla="*/ 702753 w 791899"/>
                    <a:gd name="connsiteY98" fmla="*/ 432892 h 722704"/>
                    <a:gd name="connsiteX99" fmla="*/ 716592 w 791899"/>
                    <a:gd name="connsiteY99" fmla="*/ 432892 h 722704"/>
                    <a:gd name="connsiteX100" fmla="*/ 724280 w 791899"/>
                    <a:gd name="connsiteY100" fmla="*/ 438274 h 722704"/>
                    <a:gd name="connsiteX101" fmla="*/ 727355 w 791899"/>
                    <a:gd name="connsiteY101" fmla="*/ 439043 h 722704"/>
                    <a:gd name="connsiteX102" fmla="*/ 731199 w 791899"/>
                    <a:gd name="connsiteY102" fmla="*/ 442118 h 722704"/>
                    <a:gd name="connsiteX103" fmla="*/ 736581 w 791899"/>
                    <a:gd name="connsiteY103" fmla="*/ 444424 h 722704"/>
                    <a:gd name="connsiteX104" fmla="*/ 745038 w 791899"/>
                    <a:gd name="connsiteY104" fmla="*/ 450575 h 722704"/>
                    <a:gd name="connsiteX105" fmla="*/ 747345 w 791899"/>
                    <a:gd name="connsiteY105" fmla="*/ 450575 h 722704"/>
                    <a:gd name="connsiteX106" fmla="*/ 748114 w 791899"/>
                    <a:gd name="connsiteY106" fmla="*/ 452881 h 722704"/>
                    <a:gd name="connsiteX107" fmla="*/ 752727 w 791899"/>
                    <a:gd name="connsiteY107" fmla="*/ 455957 h 722704"/>
                    <a:gd name="connsiteX108" fmla="*/ 752727 w 791899"/>
                    <a:gd name="connsiteY108" fmla="*/ 457495 h 722704"/>
                    <a:gd name="connsiteX109" fmla="*/ 755802 w 791899"/>
                    <a:gd name="connsiteY109" fmla="*/ 458263 h 722704"/>
                    <a:gd name="connsiteX110" fmla="*/ 757340 w 791899"/>
                    <a:gd name="connsiteY110" fmla="*/ 461339 h 722704"/>
                    <a:gd name="connsiteX111" fmla="*/ 760415 w 791899"/>
                    <a:gd name="connsiteY111" fmla="*/ 461339 h 722704"/>
                    <a:gd name="connsiteX112" fmla="*/ 780405 w 791899"/>
                    <a:gd name="connsiteY112" fmla="*/ 448269 h 722704"/>
                    <a:gd name="connsiteX113" fmla="*/ 788862 w 791899"/>
                    <a:gd name="connsiteY113" fmla="*/ 445962 h 722704"/>
                    <a:gd name="connsiteX114" fmla="*/ 786555 w 791899"/>
                    <a:gd name="connsiteY114" fmla="*/ 433661 h 722704"/>
                    <a:gd name="connsiteX115" fmla="*/ 724280 w 791899"/>
                    <a:gd name="connsiteY115" fmla="*/ 409058 h 722704"/>
                    <a:gd name="connsiteX116" fmla="*/ 685069 w 791899"/>
                    <a:gd name="connsiteY116" fmla="*/ 375229 h 722704"/>
                    <a:gd name="connsiteX117" fmla="*/ 675843 w 791899"/>
                    <a:gd name="connsiteY117" fmla="*/ 366003 h 722704"/>
                    <a:gd name="connsiteX118" fmla="*/ 675843 w 791899"/>
                    <a:gd name="connsiteY118" fmla="*/ 362928 h 722704"/>
                    <a:gd name="connsiteX119" fmla="*/ 668924 w 791899"/>
                    <a:gd name="connsiteY119" fmla="*/ 359084 h 722704"/>
                    <a:gd name="connsiteX120" fmla="*/ 659698 w 791899"/>
                    <a:gd name="connsiteY120" fmla="*/ 348320 h 722704"/>
                    <a:gd name="connsiteX121" fmla="*/ 658160 w 791899"/>
                    <a:gd name="connsiteY121" fmla="*/ 344476 h 722704"/>
                    <a:gd name="connsiteX122" fmla="*/ 655085 w 791899"/>
                    <a:gd name="connsiteY122" fmla="*/ 344476 h 722704"/>
                    <a:gd name="connsiteX123" fmla="*/ 655085 w 791899"/>
                    <a:gd name="connsiteY123" fmla="*/ 341400 h 722704"/>
                    <a:gd name="connsiteX124" fmla="*/ 645859 w 791899"/>
                    <a:gd name="connsiteY124" fmla="*/ 330637 h 722704"/>
                    <a:gd name="connsiteX125" fmla="*/ 645859 w 791899"/>
                    <a:gd name="connsiteY125" fmla="*/ 327562 h 722704"/>
                    <a:gd name="connsiteX126" fmla="*/ 640477 w 791899"/>
                    <a:gd name="connsiteY126" fmla="*/ 324487 h 722704"/>
                    <a:gd name="connsiteX127" fmla="*/ 640477 w 791899"/>
                    <a:gd name="connsiteY127" fmla="*/ 321411 h 722704"/>
                    <a:gd name="connsiteX128" fmla="*/ 633558 w 791899"/>
                    <a:gd name="connsiteY128" fmla="*/ 316029 h 722704"/>
                    <a:gd name="connsiteX129" fmla="*/ 633558 w 791899"/>
                    <a:gd name="connsiteY129" fmla="*/ 312954 h 722704"/>
                    <a:gd name="connsiteX130" fmla="*/ 630482 w 791899"/>
                    <a:gd name="connsiteY130" fmla="*/ 312954 h 722704"/>
                    <a:gd name="connsiteX131" fmla="*/ 628944 w 791899"/>
                    <a:gd name="connsiteY131" fmla="*/ 304497 h 722704"/>
                    <a:gd name="connsiteX132" fmla="*/ 623563 w 791899"/>
                    <a:gd name="connsiteY132" fmla="*/ 296040 h 722704"/>
                    <a:gd name="connsiteX133" fmla="*/ 607417 w 791899"/>
                    <a:gd name="connsiteY133" fmla="*/ 278356 h 722704"/>
                    <a:gd name="connsiteX134" fmla="*/ 588196 w 791899"/>
                    <a:gd name="connsiteY134" fmla="*/ 251447 h 722704"/>
                    <a:gd name="connsiteX135" fmla="*/ 585121 w 791899"/>
                    <a:gd name="connsiteY135" fmla="*/ 240683 h 722704"/>
                    <a:gd name="connsiteX136" fmla="*/ 578201 w 791899"/>
                    <a:gd name="connsiteY136" fmla="*/ 232226 h 722704"/>
                    <a:gd name="connsiteX137" fmla="*/ 578201 w 791899"/>
                    <a:gd name="connsiteY137" fmla="*/ 228382 h 722704"/>
                    <a:gd name="connsiteX138" fmla="*/ 558981 w 791899"/>
                    <a:gd name="connsiteY138" fmla="*/ 205317 h 722704"/>
                    <a:gd name="connsiteX139" fmla="*/ 553599 w 791899"/>
                    <a:gd name="connsiteY139" fmla="*/ 202242 h 722704"/>
                    <a:gd name="connsiteX140" fmla="*/ 553599 w 791899"/>
                    <a:gd name="connsiteY140" fmla="*/ 198398 h 722704"/>
                    <a:gd name="connsiteX141" fmla="*/ 542835 w 791899"/>
                    <a:gd name="connsiteY141" fmla="*/ 179177 h 722704"/>
                    <a:gd name="connsiteX142" fmla="*/ 542835 w 791899"/>
                    <a:gd name="connsiteY142" fmla="*/ 168413 h 722704"/>
                    <a:gd name="connsiteX143" fmla="*/ 539760 w 791899"/>
                    <a:gd name="connsiteY143" fmla="*/ 159187 h 722704"/>
                    <a:gd name="connsiteX144" fmla="*/ 538222 w 791899"/>
                    <a:gd name="connsiteY144" fmla="*/ 157649 h 722704"/>
                    <a:gd name="connsiteX145" fmla="*/ 536684 w 791899"/>
                    <a:gd name="connsiteY145" fmla="*/ 157649 h 722704"/>
                    <a:gd name="connsiteX146" fmla="*/ 535147 w 791899"/>
                    <a:gd name="connsiteY146" fmla="*/ 148423 h 722704"/>
                    <a:gd name="connsiteX147" fmla="*/ 529765 w 791899"/>
                    <a:gd name="connsiteY147" fmla="*/ 102293 h 722704"/>
                    <a:gd name="connsiteX148" fmla="*/ 532840 w 791899"/>
                    <a:gd name="connsiteY148" fmla="*/ 95374 h 722704"/>
                    <a:gd name="connsiteX149" fmla="*/ 519001 w 791899"/>
                    <a:gd name="connsiteY149" fmla="*/ 72309 h 722704"/>
                    <a:gd name="connsiteX150" fmla="*/ 515157 w 791899"/>
                    <a:gd name="connsiteY150" fmla="*/ 70002 h 722704"/>
                    <a:gd name="connsiteX151" fmla="*/ 515157 w 791899"/>
                    <a:gd name="connsiteY151" fmla="*/ 71540 h 722704"/>
                    <a:gd name="connsiteX152" fmla="*/ 510544 w 791899"/>
                    <a:gd name="connsiteY152" fmla="*/ 76922 h 722704"/>
                    <a:gd name="connsiteX153" fmla="*/ 508238 w 791899"/>
                    <a:gd name="connsiteY153" fmla="*/ 83841 h 722704"/>
                    <a:gd name="connsiteX154" fmla="*/ 506700 w 791899"/>
                    <a:gd name="connsiteY154" fmla="*/ 92299 h 722704"/>
                    <a:gd name="connsiteX155" fmla="*/ 505931 w 791899"/>
                    <a:gd name="connsiteY155" fmla="*/ 100755 h 722704"/>
                    <a:gd name="connsiteX156" fmla="*/ 501318 w 791899"/>
                    <a:gd name="connsiteY156" fmla="*/ 109982 h 722704"/>
                    <a:gd name="connsiteX157" fmla="*/ 496705 w 791899"/>
                    <a:gd name="connsiteY157" fmla="*/ 113057 h 722704"/>
                    <a:gd name="connsiteX158" fmla="*/ 491323 w 791899"/>
                    <a:gd name="connsiteY158" fmla="*/ 114594 h 722704"/>
                    <a:gd name="connsiteX159" fmla="*/ 488248 w 791899"/>
                    <a:gd name="connsiteY159" fmla="*/ 116901 h 722704"/>
                    <a:gd name="connsiteX160" fmla="*/ 485941 w 791899"/>
                    <a:gd name="connsiteY160" fmla="*/ 116901 h 722704"/>
                    <a:gd name="connsiteX161" fmla="*/ 484404 w 791899"/>
                    <a:gd name="connsiteY161" fmla="*/ 118439 h 722704"/>
                    <a:gd name="connsiteX162" fmla="*/ 479022 w 791899"/>
                    <a:gd name="connsiteY162" fmla="*/ 121514 h 722704"/>
                    <a:gd name="connsiteX163" fmla="*/ 469796 w 791899"/>
                    <a:gd name="connsiteY163" fmla="*/ 127665 h 722704"/>
                    <a:gd name="connsiteX164" fmla="*/ 451344 w 791899"/>
                    <a:gd name="connsiteY164" fmla="*/ 127665 h 722704"/>
                    <a:gd name="connsiteX165" fmla="*/ 446731 w 791899"/>
                    <a:gd name="connsiteY165" fmla="*/ 125358 h 722704"/>
                    <a:gd name="connsiteX166" fmla="*/ 442887 w 791899"/>
                    <a:gd name="connsiteY166" fmla="*/ 125358 h 722704"/>
                    <a:gd name="connsiteX167" fmla="*/ 429048 w 791899"/>
                    <a:gd name="connsiteY167" fmla="*/ 120745 h 722704"/>
                    <a:gd name="connsiteX168" fmla="*/ 424435 w 791899"/>
                    <a:gd name="connsiteY168" fmla="*/ 114594 h 722704"/>
                    <a:gd name="connsiteX169" fmla="*/ 424435 w 791899"/>
                    <a:gd name="connsiteY169" fmla="*/ 113057 h 722704"/>
                    <a:gd name="connsiteX170" fmla="*/ 422128 w 791899"/>
                    <a:gd name="connsiteY170" fmla="*/ 110750 h 722704"/>
                    <a:gd name="connsiteX171" fmla="*/ 422128 w 791899"/>
                    <a:gd name="connsiteY171" fmla="*/ 109982 h 722704"/>
                    <a:gd name="connsiteX172" fmla="*/ 404445 w 791899"/>
                    <a:gd name="connsiteY172" fmla="*/ 106906 h 722704"/>
                    <a:gd name="connsiteX173" fmla="*/ 391375 w 791899"/>
                    <a:gd name="connsiteY173" fmla="*/ 108444 h 722704"/>
                    <a:gd name="connsiteX174" fmla="*/ 372923 w 791899"/>
                    <a:gd name="connsiteY174" fmla="*/ 104600 h 722704"/>
                    <a:gd name="connsiteX175" fmla="*/ 364466 w 791899"/>
                    <a:gd name="connsiteY175" fmla="*/ 101525 h 722704"/>
                    <a:gd name="connsiteX176" fmla="*/ 354471 w 791899"/>
                    <a:gd name="connsiteY176" fmla="*/ 90761 h 722704"/>
                    <a:gd name="connsiteX177" fmla="*/ 351395 w 791899"/>
                    <a:gd name="connsiteY177" fmla="*/ 88454 h 722704"/>
                    <a:gd name="connsiteX178" fmla="*/ 349089 w 791899"/>
                    <a:gd name="connsiteY178" fmla="*/ 87685 h 722704"/>
                    <a:gd name="connsiteX179" fmla="*/ 347551 w 791899"/>
                    <a:gd name="connsiteY179" fmla="*/ 83072 h 722704"/>
                    <a:gd name="connsiteX180" fmla="*/ 340632 w 791899"/>
                    <a:gd name="connsiteY180" fmla="*/ 72309 h 722704"/>
                    <a:gd name="connsiteX181" fmla="*/ 340632 w 791899"/>
                    <a:gd name="connsiteY181" fmla="*/ 71540 h 722704"/>
                    <a:gd name="connsiteX182" fmla="*/ 338325 w 791899"/>
                    <a:gd name="connsiteY182" fmla="*/ 67696 h 722704"/>
                    <a:gd name="connsiteX183" fmla="*/ 336019 w 791899"/>
                    <a:gd name="connsiteY183" fmla="*/ 61545 h 722704"/>
                    <a:gd name="connsiteX184" fmla="*/ 332943 w 791899"/>
                    <a:gd name="connsiteY184" fmla="*/ 58470 h 722704"/>
                    <a:gd name="connsiteX185" fmla="*/ 330637 w 791899"/>
                    <a:gd name="connsiteY185" fmla="*/ 53088 h 722704"/>
                    <a:gd name="connsiteX186" fmla="*/ 327562 w 791899"/>
                    <a:gd name="connsiteY186" fmla="*/ 50013 h 722704"/>
                    <a:gd name="connsiteX187" fmla="*/ 327562 w 791899"/>
                    <a:gd name="connsiteY187" fmla="*/ 49244 h 722704"/>
                    <a:gd name="connsiteX188" fmla="*/ 325255 w 791899"/>
                    <a:gd name="connsiteY188" fmla="*/ 48475 h 722704"/>
                    <a:gd name="connsiteX189" fmla="*/ 322949 w 791899"/>
                    <a:gd name="connsiteY189" fmla="*/ 43862 h 722704"/>
                    <a:gd name="connsiteX190" fmla="*/ 316798 w 791899"/>
                    <a:gd name="connsiteY190" fmla="*/ 41555 h 722704"/>
                    <a:gd name="connsiteX191" fmla="*/ 302190 w 791899"/>
                    <a:gd name="connsiteY191" fmla="*/ 34636 h 722704"/>
                    <a:gd name="connsiteX192" fmla="*/ 293733 w 791899"/>
                    <a:gd name="connsiteY192" fmla="*/ 34636 h 722704"/>
                    <a:gd name="connsiteX193" fmla="*/ 287582 w 791899"/>
                    <a:gd name="connsiteY193" fmla="*/ 33867 h 722704"/>
                    <a:gd name="connsiteX194" fmla="*/ 284507 w 791899"/>
                    <a:gd name="connsiteY194" fmla="*/ 32330 h 722704"/>
                    <a:gd name="connsiteX195" fmla="*/ 282969 w 791899"/>
                    <a:gd name="connsiteY195" fmla="*/ 32330 h 722704"/>
                    <a:gd name="connsiteX196" fmla="*/ 276050 w 791899"/>
                    <a:gd name="connsiteY196" fmla="*/ 27716 h 722704"/>
                    <a:gd name="connsiteX197" fmla="*/ 272974 w 791899"/>
                    <a:gd name="connsiteY197" fmla="*/ 23103 h 722704"/>
                    <a:gd name="connsiteX198" fmla="*/ 268361 w 791899"/>
                    <a:gd name="connsiteY198" fmla="*/ 20797 h 722704"/>
                    <a:gd name="connsiteX199" fmla="*/ 266055 w 791899"/>
                    <a:gd name="connsiteY199" fmla="*/ 18490 h 722704"/>
                    <a:gd name="connsiteX200" fmla="*/ 255291 w 791899"/>
                    <a:gd name="connsiteY200" fmla="*/ 16184 h 722704"/>
                    <a:gd name="connsiteX201" fmla="*/ 252985 w 791899"/>
                    <a:gd name="connsiteY201" fmla="*/ 16184 h 722704"/>
                    <a:gd name="connsiteX202" fmla="*/ 222231 w 791899"/>
                    <a:gd name="connsiteY202" fmla="*/ 26948 h 722704"/>
                    <a:gd name="connsiteX203" fmla="*/ 193016 w 791899"/>
                    <a:gd name="connsiteY203" fmla="*/ 49244 h 722704"/>
                    <a:gd name="connsiteX204" fmla="*/ 174564 w 791899"/>
                    <a:gd name="connsiteY204" fmla="*/ 48475 h 722704"/>
                    <a:gd name="connsiteX205" fmla="*/ 83841 w 791899"/>
                    <a:gd name="connsiteY205" fmla="*/ 8495 h 722704"/>
                    <a:gd name="connsiteX206" fmla="*/ 4651 w 791899"/>
                    <a:gd name="connsiteY206" fmla="*/ 4651 h 722704"/>
                    <a:gd name="connsiteX207" fmla="*/ 4651 w 791899"/>
                    <a:gd name="connsiteY207" fmla="*/ 4651 h 72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791899" h="722704">
                      <a:moveTo>
                        <a:pt x="4651" y="4651"/>
                      </a:moveTo>
                      <a:cubicBezTo>
                        <a:pt x="4651" y="78460"/>
                        <a:pt x="4651" y="319105"/>
                        <a:pt x="4651" y="335250"/>
                      </a:cubicBezTo>
                      <a:cubicBezTo>
                        <a:pt x="14646" y="335250"/>
                        <a:pt x="26179" y="338325"/>
                        <a:pt x="31560" y="342938"/>
                      </a:cubicBezTo>
                      <a:lnTo>
                        <a:pt x="52319" y="343707"/>
                      </a:lnTo>
                      <a:cubicBezTo>
                        <a:pt x="55394" y="346782"/>
                        <a:pt x="63083" y="346782"/>
                        <a:pt x="66927" y="349089"/>
                      </a:cubicBezTo>
                      <a:cubicBezTo>
                        <a:pt x="72309" y="352164"/>
                        <a:pt x="65389" y="349089"/>
                        <a:pt x="68464" y="352164"/>
                      </a:cubicBezTo>
                      <a:cubicBezTo>
                        <a:pt x="69233" y="352933"/>
                        <a:pt x="73077" y="352933"/>
                        <a:pt x="73846" y="353702"/>
                      </a:cubicBezTo>
                      <a:cubicBezTo>
                        <a:pt x="77690" y="357546"/>
                        <a:pt x="84610" y="361390"/>
                        <a:pt x="87685" y="367541"/>
                      </a:cubicBezTo>
                      <a:cubicBezTo>
                        <a:pt x="92298" y="375998"/>
                        <a:pt x="85379" y="404445"/>
                        <a:pt x="91529" y="411365"/>
                      </a:cubicBezTo>
                      <a:cubicBezTo>
                        <a:pt x="92298" y="412133"/>
                        <a:pt x="96142" y="412133"/>
                        <a:pt x="96911" y="412902"/>
                      </a:cubicBezTo>
                      <a:cubicBezTo>
                        <a:pt x="98449" y="413671"/>
                        <a:pt x="103062" y="417515"/>
                        <a:pt x="105368" y="415977"/>
                      </a:cubicBezTo>
                      <a:cubicBezTo>
                        <a:pt x="111519" y="409827"/>
                        <a:pt x="118439" y="402907"/>
                        <a:pt x="123052" y="398294"/>
                      </a:cubicBezTo>
                      <a:cubicBezTo>
                        <a:pt x="123821" y="397526"/>
                        <a:pt x="122283" y="374461"/>
                        <a:pt x="128434" y="368310"/>
                      </a:cubicBezTo>
                      <a:cubicBezTo>
                        <a:pt x="133047" y="363697"/>
                        <a:pt x="148423" y="366003"/>
                        <a:pt x="151499" y="362928"/>
                      </a:cubicBezTo>
                      <a:cubicBezTo>
                        <a:pt x="154574" y="359853"/>
                        <a:pt x="156880" y="355240"/>
                        <a:pt x="159956" y="352164"/>
                      </a:cubicBezTo>
                      <a:cubicBezTo>
                        <a:pt x="162262" y="349858"/>
                        <a:pt x="163800" y="346782"/>
                        <a:pt x="161493" y="343707"/>
                      </a:cubicBezTo>
                      <a:cubicBezTo>
                        <a:pt x="159956" y="342170"/>
                        <a:pt x="163031" y="336019"/>
                        <a:pt x="161493" y="334481"/>
                      </a:cubicBezTo>
                      <a:cubicBezTo>
                        <a:pt x="159956" y="332943"/>
                        <a:pt x="158418" y="331406"/>
                        <a:pt x="156112" y="329099"/>
                      </a:cubicBezTo>
                      <a:cubicBezTo>
                        <a:pt x="155343" y="328331"/>
                        <a:pt x="156880" y="326024"/>
                        <a:pt x="156112" y="325255"/>
                      </a:cubicBezTo>
                      <a:cubicBezTo>
                        <a:pt x="153805" y="320642"/>
                        <a:pt x="148423" y="319873"/>
                        <a:pt x="145348" y="318335"/>
                      </a:cubicBezTo>
                      <a:cubicBezTo>
                        <a:pt x="142273" y="316798"/>
                        <a:pt x="139197" y="312185"/>
                        <a:pt x="136122" y="309878"/>
                      </a:cubicBezTo>
                      <a:cubicBezTo>
                        <a:pt x="135353" y="309110"/>
                        <a:pt x="136891" y="307572"/>
                        <a:pt x="136122" y="306803"/>
                      </a:cubicBezTo>
                      <a:cubicBezTo>
                        <a:pt x="129202" y="299884"/>
                        <a:pt x="114595" y="298346"/>
                        <a:pt x="107675" y="292195"/>
                      </a:cubicBezTo>
                      <a:cubicBezTo>
                        <a:pt x="106137" y="290658"/>
                        <a:pt x="99987" y="286813"/>
                        <a:pt x="98449" y="282969"/>
                      </a:cubicBezTo>
                      <a:cubicBezTo>
                        <a:pt x="97680" y="282201"/>
                        <a:pt x="97680" y="276819"/>
                        <a:pt x="96911" y="276050"/>
                      </a:cubicBezTo>
                      <a:cubicBezTo>
                        <a:pt x="89223" y="268361"/>
                        <a:pt x="88454" y="264517"/>
                        <a:pt x="96911" y="255291"/>
                      </a:cubicBezTo>
                      <a:cubicBezTo>
                        <a:pt x="99987" y="252216"/>
                        <a:pt x="103831" y="253754"/>
                        <a:pt x="105368" y="253754"/>
                      </a:cubicBezTo>
                      <a:cubicBezTo>
                        <a:pt x="107675" y="253754"/>
                        <a:pt x="113826" y="252985"/>
                        <a:pt x="116132" y="253754"/>
                      </a:cubicBezTo>
                      <a:cubicBezTo>
                        <a:pt x="136891" y="263748"/>
                        <a:pt x="145348" y="283738"/>
                        <a:pt x="166106" y="294502"/>
                      </a:cubicBezTo>
                      <a:cubicBezTo>
                        <a:pt x="173795" y="298346"/>
                        <a:pt x="181483" y="302959"/>
                        <a:pt x="187634" y="309110"/>
                      </a:cubicBezTo>
                      <a:cubicBezTo>
                        <a:pt x="190709" y="312185"/>
                        <a:pt x="207623" y="317567"/>
                        <a:pt x="210699" y="321411"/>
                      </a:cubicBezTo>
                      <a:cubicBezTo>
                        <a:pt x="210699" y="322180"/>
                        <a:pt x="214543" y="328331"/>
                        <a:pt x="214543" y="328331"/>
                      </a:cubicBezTo>
                      <a:cubicBezTo>
                        <a:pt x="215312" y="329099"/>
                        <a:pt x="216081" y="327562"/>
                        <a:pt x="217618" y="328331"/>
                      </a:cubicBezTo>
                      <a:cubicBezTo>
                        <a:pt x="219925" y="329868"/>
                        <a:pt x="233764" y="343707"/>
                        <a:pt x="235301" y="347552"/>
                      </a:cubicBezTo>
                      <a:cubicBezTo>
                        <a:pt x="236839" y="351396"/>
                        <a:pt x="234533" y="356777"/>
                        <a:pt x="232226" y="359853"/>
                      </a:cubicBezTo>
                      <a:cubicBezTo>
                        <a:pt x="229920" y="365235"/>
                        <a:pt x="232995" y="373692"/>
                        <a:pt x="230688" y="379074"/>
                      </a:cubicBezTo>
                      <a:cubicBezTo>
                        <a:pt x="228382" y="386762"/>
                        <a:pt x="217618" y="400601"/>
                        <a:pt x="222231" y="410596"/>
                      </a:cubicBezTo>
                      <a:cubicBezTo>
                        <a:pt x="224538" y="415209"/>
                        <a:pt x="226844" y="416747"/>
                        <a:pt x="230688" y="419822"/>
                      </a:cubicBezTo>
                      <a:cubicBezTo>
                        <a:pt x="231457" y="420591"/>
                        <a:pt x="233764" y="419053"/>
                        <a:pt x="234533" y="419822"/>
                      </a:cubicBezTo>
                      <a:cubicBezTo>
                        <a:pt x="242221" y="423666"/>
                        <a:pt x="249909" y="426741"/>
                        <a:pt x="257598" y="430586"/>
                      </a:cubicBezTo>
                      <a:cubicBezTo>
                        <a:pt x="261442" y="432892"/>
                        <a:pt x="268361" y="429048"/>
                        <a:pt x="272205" y="430586"/>
                      </a:cubicBezTo>
                      <a:cubicBezTo>
                        <a:pt x="284507" y="434430"/>
                        <a:pt x="296808" y="431354"/>
                        <a:pt x="311416" y="430586"/>
                      </a:cubicBezTo>
                      <a:lnTo>
                        <a:pt x="319873" y="430586"/>
                      </a:lnTo>
                      <a:cubicBezTo>
                        <a:pt x="322949" y="433661"/>
                        <a:pt x="329868" y="432123"/>
                        <a:pt x="332175" y="434430"/>
                      </a:cubicBezTo>
                      <a:cubicBezTo>
                        <a:pt x="333712" y="435967"/>
                        <a:pt x="333712" y="437505"/>
                        <a:pt x="335250" y="439812"/>
                      </a:cubicBezTo>
                      <a:cubicBezTo>
                        <a:pt x="336019" y="440580"/>
                        <a:pt x="337556" y="439043"/>
                        <a:pt x="338325" y="439812"/>
                      </a:cubicBezTo>
                      <a:cubicBezTo>
                        <a:pt x="339094" y="440580"/>
                        <a:pt x="337556" y="442118"/>
                        <a:pt x="338325" y="442887"/>
                      </a:cubicBezTo>
                      <a:cubicBezTo>
                        <a:pt x="340632" y="445193"/>
                        <a:pt x="346014" y="444424"/>
                        <a:pt x="347551" y="448269"/>
                      </a:cubicBezTo>
                      <a:cubicBezTo>
                        <a:pt x="348320" y="450575"/>
                        <a:pt x="346782" y="453651"/>
                        <a:pt x="349089" y="455188"/>
                      </a:cubicBezTo>
                      <a:cubicBezTo>
                        <a:pt x="353702" y="459801"/>
                        <a:pt x="358315" y="465952"/>
                        <a:pt x="362928" y="469796"/>
                      </a:cubicBezTo>
                      <a:cubicBezTo>
                        <a:pt x="363697" y="470565"/>
                        <a:pt x="367541" y="470565"/>
                        <a:pt x="368310" y="471334"/>
                      </a:cubicBezTo>
                      <a:cubicBezTo>
                        <a:pt x="368310" y="471334"/>
                        <a:pt x="369847" y="475178"/>
                        <a:pt x="371385" y="475178"/>
                      </a:cubicBezTo>
                      <a:cubicBezTo>
                        <a:pt x="379842" y="479791"/>
                        <a:pt x="389068" y="482097"/>
                        <a:pt x="395988" y="489017"/>
                      </a:cubicBezTo>
                      <a:cubicBezTo>
                        <a:pt x="398294" y="491323"/>
                        <a:pt x="406751" y="489786"/>
                        <a:pt x="409827" y="492092"/>
                      </a:cubicBezTo>
                      <a:cubicBezTo>
                        <a:pt x="411364" y="492861"/>
                        <a:pt x="410596" y="495167"/>
                        <a:pt x="412902" y="495936"/>
                      </a:cubicBezTo>
                      <a:cubicBezTo>
                        <a:pt x="421359" y="499011"/>
                        <a:pt x="430585" y="503625"/>
                        <a:pt x="439042" y="508238"/>
                      </a:cubicBezTo>
                      <a:cubicBezTo>
                        <a:pt x="439042" y="508238"/>
                        <a:pt x="439811" y="512082"/>
                        <a:pt x="440580" y="512082"/>
                      </a:cubicBezTo>
                      <a:cubicBezTo>
                        <a:pt x="442887" y="514388"/>
                        <a:pt x="449037" y="516695"/>
                        <a:pt x="451344" y="519001"/>
                      </a:cubicBezTo>
                      <a:cubicBezTo>
                        <a:pt x="453650" y="521308"/>
                        <a:pt x="451344" y="524383"/>
                        <a:pt x="452881" y="525921"/>
                      </a:cubicBezTo>
                      <a:cubicBezTo>
                        <a:pt x="453650" y="526690"/>
                        <a:pt x="457495" y="525921"/>
                        <a:pt x="458263" y="527458"/>
                      </a:cubicBezTo>
                      <a:cubicBezTo>
                        <a:pt x="459032" y="528228"/>
                        <a:pt x="457495" y="529765"/>
                        <a:pt x="458263" y="530534"/>
                      </a:cubicBezTo>
                      <a:cubicBezTo>
                        <a:pt x="461339" y="533609"/>
                        <a:pt x="466720" y="535916"/>
                        <a:pt x="469027" y="539760"/>
                      </a:cubicBezTo>
                      <a:cubicBezTo>
                        <a:pt x="471334" y="545142"/>
                        <a:pt x="472871" y="551293"/>
                        <a:pt x="475947" y="557443"/>
                      </a:cubicBezTo>
                      <a:cubicBezTo>
                        <a:pt x="476715" y="558981"/>
                        <a:pt x="481328" y="562056"/>
                        <a:pt x="482866" y="564362"/>
                      </a:cubicBezTo>
                      <a:cubicBezTo>
                        <a:pt x="485941" y="571282"/>
                        <a:pt x="498243" y="591272"/>
                        <a:pt x="504393" y="594347"/>
                      </a:cubicBezTo>
                      <a:cubicBezTo>
                        <a:pt x="509775" y="596654"/>
                        <a:pt x="518232" y="599729"/>
                        <a:pt x="522077" y="603573"/>
                      </a:cubicBezTo>
                      <a:cubicBezTo>
                        <a:pt x="523614" y="605111"/>
                        <a:pt x="524383" y="609724"/>
                        <a:pt x="525921" y="612030"/>
                      </a:cubicBezTo>
                      <a:cubicBezTo>
                        <a:pt x="526690" y="612799"/>
                        <a:pt x="528996" y="612799"/>
                        <a:pt x="529765" y="613568"/>
                      </a:cubicBezTo>
                      <a:cubicBezTo>
                        <a:pt x="532071" y="615874"/>
                        <a:pt x="531303" y="618181"/>
                        <a:pt x="532840" y="620488"/>
                      </a:cubicBezTo>
                      <a:cubicBezTo>
                        <a:pt x="533609" y="622794"/>
                        <a:pt x="538222" y="622794"/>
                        <a:pt x="539760" y="624332"/>
                      </a:cubicBezTo>
                      <a:cubicBezTo>
                        <a:pt x="542066" y="626638"/>
                        <a:pt x="542835" y="632789"/>
                        <a:pt x="545142" y="636633"/>
                      </a:cubicBezTo>
                      <a:cubicBezTo>
                        <a:pt x="546679" y="638171"/>
                        <a:pt x="549755" y="638939"/>
                        <a:pt x="550523" y="640477"/>
                      </a:cubicBezTo>
                      <a:cubicBezTo>
                        <a:pt x="552830" y="644321"/>
                        <a:pt x="552061" y="648934"/>
                        <a:pt x="555905" y="649703"/>
                      </a:cubicBezTo>
                      <a:lnTo>
                        <a:pt x="559749" y="656622"/>
                      </a:lnTo>
                      <a:cubicBezTo>
                        <a:pt x="571282" y="656622"/>
                        <a:pt x="591272" y="658929"/>
                        <a:pt x="603573" y="662004"/>
                      </a:cubicBezTo>
                      <a:cubicBezTo>
                        <a:pt x="635864" y="670462"/>
                        <a:pt x="678919" y="709672"/>
                        <a:pt x="691989" y="720436"/>
                      </a:cubicBezTo>
                      <a:lnTo>
                        <a:pt x="742732" y="616643"/>
                      </a:lnTo>
                      <a:cubicBezTo>
                        <a:pt x="742732" y="614337"/>
                        <a:pt x="738888" y="610492"/>
                        <a:pt x="735812" y="607417"/>
                      </a:cubicBezTo>
                      <a:cubicBezTo>
                        <a:pt x="735812" y="607417"/>
                        <a:pt x="735812" y="606648"/>
                        <a:pt x="735812" y="605880"/>
                      </a:cubicBezTo>
                      <a:cubicBezTo>
                        <a:pt x="735044" y="605111"/>
                        <a:pt x="731968" y="604342"/>
                        <a:pt x="731199" y="602804"/>
                      </a:cubicBezTo>
                      <a:cubicBezTo>
                        <a:pt x="729662" y="601267"/>
                        <a:pt x="726586" y="593578"/>
                        <a:pt x="725818" y="592809"/>
                      </a:cubicBezTo>
                      <a:cubicBezTo>
                        <a:pt x="725049" y="592041"/>
                        <a:pt x="720436" y="592041"/>
                        <a:pt x="719667" y="591272"/>
                      </a:cubicBezTo>
                      <a:cubicBezTo>
                        <a:pt x="717360" y="590503"/>
                        <a:pt x="715823" y="588965"/>
                        <a:pt x="714285" y="588197"/>
                      </a:cubicBezTo>
                      <a:cubicBezTo>
                        <a:pt x="713516" y="588197"/>
                        <a:pt x="712747" y="588965"/>
                        <a:pt x="711979" y="588197"/>
                      </a:cubicBezTo>
                      <a:cubicBezTo>
                        <a:pt x="708903" y="585121"/>
                        <a:pt x="706597" y="585890"/>
                        <a:pt x="703521" y="583583"/>
                      </a:cubicBezTo>
                      <a:cubicBezTo>
                        <a:pt x="701215" y="582046"/>
                        <a:pt x="704290" y="582815"/>
                        <a:pt x="701984" y="581277"/>
                      </a:cubicBezTo>
                      <a:cubicBezTo>
                        <a:pt x="700446" y="580508"/>
                        <a:pt x="698908" y="580508"/>
                        <a:pt x="697371" y="579739"/>
                      </a:cubicBezTo>
                      <a:cubicBezTo>
                        <a:pt x="695064" y="578202"/>
                        <a:pt x="698140" y="578970"/>
                        <a:pt x="695833" y="577433"/>
                      </a:cubicBezTo>
                      <a:cubicBezTo>
                        <a:pt x="689682" y="574358"/>
                        <a:pt x="684301" y="572051"/>
                        <a:pt x="678150" y="571282"/>
                      </a:cubicBezTo>
                      <a:lnTo>
                        <a:pt x="675843" y="568207"/>
                      </a:lnTo>
                      <a:cubicBezTo>
                        <a:pt x="675843" y="568207"/>
                        <a:pt x="675843" y="471334"/>
                        <a:pt x="675843" y="468258"/>
                      </a:cubicBezTo>
                      <a:lnTo>
                        <a:pt x="678919" y="466721"/>
                      </a:lnTo>
                      <a:cubicBezTo>
                        <a:pt x="682763" y="466721"/>
                        <a:pt x="685838" y="465183"/>
                        <a:pt x="687376" y="463645"/>
                      </a:cubicBezTo>
                      <a:cubicBezTo>
                        <a:pt x="688145" y="462877"/>
                        <a:pt x="687376" y="462108"/>
                        <a:pt x="688145" y="461339"/>
                      </a:cubicBezTo>
                      <a:cubicBezTo>
                        <a:pt x="689682" y="459801"/>
                        <a:pt x="687376" y="455957"/>
                        <a:pt x="688914" y="454419"/>
                      </a:cubicBezTo>
                      <a:cubicBezTo>
                        <a:pt x="690451" y="452881"/>
                        <a:pt x="692758" y="449037"/>
                        <a:pt x="693527" y="445962"/>
                      </a:cubicBezTo>
                      <a:cubicBezTo>
                        <a:pt x="695064" y="443656"/>
                        <a:pt x="691220" y="437505"/>
                        <a:pt x="692758" y="435967"/>
                      </a:cubicBezTo>
                      <a:cubicBezTo>
                        <a:pt x="693527" y="435198"/>
                        <a:pt x="695064" y="434430"/>
                        <a:pt x="695833" y="433661"/>
                      </a:cubicBezTo>
                      <a:cubicBezTo>
                        <a:pt x="696602" y="432892"/>
                        <a:pt x="701215" y="432892"/>
                        <a:pt x="702753" y="432892"/>
                      </a:cubicBezTo>
                      <a:cubicBezTo>
                        <a:pt x="707366" y="432123"/>
                        <a:pt x="711979" y="431354"/>
                        <a:pt x="716592" y="432892"/>
                      </a:cubicBezTo>
                      <a:cubicBezTo>
                        <a:pt x="719667" y="433661"/>
                        <a:pt x="721973" y="436736"/>
                        <a:pt x="724280" y="438274"/>
                      </a:cubicBezTo>
                      <a:cubicBezTo>
                        <a:pt x="725049" y="439043"/>
                        <a:pt x="726586" y="438274"/>
                        <a:pt x="727355" y="439043"/>
                      </a:cubicBezTo>
                      <a:cubicBezTo>
                        <a:pt x="728124" y="439043"/>
                        <a:pt x="730431" y="441349"/>
                        <a:pt x="731199" y="442118"/>
                      </a:cubicBezTo>
                      <a:cubicBezTo>
                        <a:pt x="732737" y="443656"/>
                        <a:pt x="735044" y="442887"/>
                        <a:pt x="736581" y="444424"/>
                      </a:cubicBezTo>
                      <a:cubicBezTo>
                        <a:pt x="738888" y="446731"/>
                        <a:pt x="741963" y="449037"/>
                        <a:pt x="745038" y="450575"/>
                      </a:cubicBezTo>
                      <a:cubicBezTo>
                        <a:pt x="745807" y="450575"/>
                        <a:pt x="746576" y="449806"/>
                        <a:pt x="747345" y="450575"/>
                      </a:cubicBezTo>
                      <a:cubicBezTo>
                        <a:pt x="748114" y="451344"/>
                        <a:pt x="747345" y="451344"/>
                        <a:pt x="748114" y="452881"/>
                      </a:cubicBezTo>
                      <a:cubicBezTo>
                        <a:pt x="748883" y="454419"/>
                        <a:pt x="751958" y="455188"/>
                        <a:pt x="752727" y="455957"/>
                      </a:cubicBezTo>
                      <a:cubicBezTo>
                        <a:pt x="752727" y="456726"/>
                        <a:pt x="752727" y="456726"/>
                        <a:pt x="752727" y="457495"/>
                      </a:cubicBezTo>
                      <a:cubicBezTo>
                        <a:pt x="753496" y="458263"/>
                        <a:pt x="755033" y="457495"/>
                        <a:pt x="755802" y="458263"/>
                      </a:cubicBezTo>
                      <a:cubicBezTo>
                        <a:pt x="756571" y="459032"/>
                        <a:pt x="756571" y="460570"/>
                        <a:pt x="757340" y="461339"/>
                      </a:cubicBezTo>
                      <a:cubicBezTo>
                        <a:pt x="758109" y="462108"/>
                        <a:pt x="760415" y="461339"/>
                        <a:pt x="760415" y="461339"/>
                      </a:cubicBezTo>
                      <a:cubicBezTo>
                        <a:pt x="771179" y="465183"/>
                        <a:pt x="775792" y="452881"/>
                        <a:pt x="780405" y="448269"/>
                      </a:cubicBezTo>
                      <a:cubicBezTo>
                        <a:pt x="781942" y="446731"/>
                        <a:pt x="785787" y="448269"/>
                        <a:pt x="788862" y="445962"/>
                      </a:cubicBezTo>
                      <a:cubicBezTo>
                        <a:pt x="788862" y="441349"/>
                        <a:pt x="788093" y="435198"/>
                        <a:pt x="786555" y="433661"/>
                      </a:cubicBezTo>
                      <a:cubicBezTo>
                        <a:pt x="771179" y="418284"/>
                        <a:pt x="735044" y="419822"/>
                        <a:pt x="724280" y="409058"/>
                      </a:cubicBezTo>
                      <a:cubicBezTo>
                        <a:pt x="715823" y="400601"/>
                        <a:pt x="698908" y="379842"/>
                        <a:pt x="685069" y="375229"/>
                      </a:cubicBezTo>
                      <a:cubicBezTo>
                        <a:pt x="683532" y="374461"/>
                        <a:pt x="677381" y="367541"/>
                        <a:pt x="675843" y="366003"/>
                      </a:cubicBezTo>
                      <a:cubicBezTo>
                        <a:pt x="675075" y="365235"/>
                        <a:pt x="676612" y="363697"/>
                        <a:pt x="675843" y="362928"/>
                      </a:cubicBezTo>
                      <a:cubicBezTo>
                        <a:pt x="674306" y="362159"/>
                        <a:pt x="670462" y="361390"/>
                        <a:pt x="668924" y="359084"/>
                      </a:cubicBezTo>
                      <a:cubicBezTo>
                        <a:pt x="666617" y="353702"/>
                        <a:pt x="662773" y="351396"/>
                        <a:pt x="659698" y="348320"/>
                      </a:cubicBezTo>
                      <a:cubicBezTo>
                        <a:pt x="658929" y="347552"/>
                        <a:pt x="658929" y="344476"/>
                        <a:pt x="658160" y="344476"/>
                      </a:cubicBezTo>
                      <a:cubicBezTo>
                        <a:pt x="657391" y="343707"/>
                        <a:pt x="655854" y="345245"/>
                        <a:pt x="655085" y="344476"/>
                      </a:cubicBezTo>
                      <a:cubicBezTo>
                        <a:pt x="654316" y="343707"/>
                        <a:pt x="655854" y="342170"/>
                        <a:pt x="655085" y="341400"/>
                      </a:cubicBezTo>
                      <a:cubicBezTo>
                        <a:pt x="651241" y="337556"/>
                        <a:pt x="648934" y="333712"/>
                        <a:pt x="645859" y="330637"/>
                      </a:cubicBezTo>
                      <a:cubicBezTo>
                        <a:pt x="645090" y="329868"/>
                        <a:pt x="646628" y="328331"/>
                        <a:pt x="645859" y="327562"/>
                      </a:cubicBezTo>
                      <a:cubicBezTo>
                        <a:pt x="644321" y="326024"/>
                        <a:pt x="642784" y="326024"/>
                        <a:pt x="640477" y="324487"/>
                      </a:cubicBezTo>
                      <a:cubicBezTo>
                        <a:pt x="639708" y="323717"/>
                        <a:pt x="641246" y="322949"/>
                        <a:pt x="640477" y="321411"/>
                      </a:cubicBezTo>
                      <a:cubicBezTo>
                        <a:pt x="638939" y="319105"/>
                        <a:pt x="635095" y="318335"/>
                        <a:pt x="633558" y="316029"/>
                      </a:cubicBezTo>
                      <a:cubicBezTo>
                        <a:pt x="632789" y="315260"/>
                        <a:pt x="634326" y="313723"/>
                        <a:pt x="633558" y="312954"/>
                      </a:cubicBezTo>
                      <a:cubicBezTo>
                        <a:pt x="632789" y="312185"/>
                        <a:pt x="631251" y="313723"/>
                        <a:pt x="630482" y="312954"/>
                      </a:cubicBezTo>
                      <a:cubicBezTo>
                        <a:pt x="628944" y="311416"/>
                        <a:pt x="630482" y="306034"/>
                        <a:pt x="628944" y="304497"/>
                      </a:cubicBezTo>
                      <a:cubicBezTo>
                        <a:pt x="625869" y="301421"/>
                        <a:pt x="625100" y="299884"/>
                        <a:pt x="623563" y="296040"/>
                      </a:cubicBezTo>
                      <a:cubicBezTo>
                        <a:pt x="619718" y="288351"/>
                        <a:pt x="612030" y="285276"/>
                        <a:pt x="607417" y="278356"/>
                      </a:cubicBezTo>
                      <a:cubicBezTo>
                        <a:pt x="601266" y="269130"/>
                        <a:pt x="596653" y="259136"/>
                        <a:pt x="588196" y="251447"/>
                      </a:cubicBezTo>
                      <a:cubicBezTo>
                        <a:pt x="585121" y="248372"/>
                        <a:pt x="586659" y="243759"/>
                        <a:pt x="585121" y="240683"/>
                      </a:cubicBezTo>
                      <a:cubicBezTo>
                        <a:pt x="584352" y="237608"/>
                        <a:pt x="579739" y="235301"/>
                        <a:pt x="578201" y="232226"/>
                      </a:cubicBezTo>
                      <a:cubicBezTo>
                        <a:pt x="577433" y="231457"/>
                        <a:pt x="578970" y="229151"/>
                        <a:pt x="578201" y="228382"/>
                      </a:cubicBezTo>
                      <a:cubicBezTo>
                        <a:pt x="575126" y="222231"/>
                        <a:pt x="565131" y="209161"/>
                        <a:pt x="558981" y="205317"/>
                      </a:cubicBezTo>
                      <a:cubicBezTo>
                        <a:pt x="557443" y="204548"/>
                        <a:pt x="555136" y="204548"/>
                        <a:pt x="553599" y="202242"/>
                      </a:cubicBezTo>
                      <a:cubicBezTo>
                        <a:pt x="552830" y="201473"/>
                        <a:pt x="554368" y="199166"/>
                        <a:pt x="553599" y="198398"/>
                      </a:cubicBezTo>
                      <a:cubicBezTo>
                        <a:pt x="549755" y="194553"/>
                        <a:pt x="545142" y="185327"/>
                        <a:pt x="542835" y="179177"/>
                      </a:cubicBezTo>
                      <a:cubicBezTo>
                        <a:pt x="542066" y="176101"/>
                        <a:pt x="543604" y="171488"/>
                        <a:pt x="542835" y="168413"/>
                      </a:cubicBezTo>
                      <a:cubicBezTo>
                        <a:pt x="542066" y="165338"/>
                        <a:pt x="541297" y="162262"/>
                        <a:pt x="539760" y="159187"/>
                      </a:cubicBezTo>
                      <a:cubicBezTo>
                        <a:pt x="539760" y="158418"/>
                        <a:pt x="538991" y="158418"/>
                        <a:pt x="538222" y="157649"/>
                      </a:cubicBezTo>
                      <a:cubicBezTo>
                        <a:pt x="537453" y="157649"/>
                        <a:pt x="537453" y="158418"/>
                        <a:pt x="536684" y="157649"/>
                      </a:cubicBezTo>
                      <a:cubicBezTo>
                        <a:pt x="535147" y="155343"/>
                        <a:pt x="536684" y="150730"/>
                        <a:pt x="535147" y="148423"/>
                      </a:cubicBezTo>
                      <a:cubicBezTo>
                        <a:pt x="528227" y="134584"/>
                        <a:pt x="529765" y="119208"/>
                        <a:pt x="529765" y="102293"/>
                      </a:cubicBezTo>
                      <a:lnTo>
                        <a:pt x="532840" y="95374"/>
                      </a:lnTo>
                      <a:cubicBezTo>
                        <a:pt x="525921" y="102293"/>
                        <a:pt x="522077" y="75384"/>
                        <a:pt x="519001" y="72309"/>
                      </a:cubicBezTo>
                      <a:cubicBezTo>
                        <a:pt x="518232" y="71540"/>
                        <a:pt x="515926" y="70771"/>
                        <a:pt x="515157" y="70002"/>
                      </a:cubicBezTo>
                      <a:cubicBezTo>
                        <a:pt x="515157" y="70771"/>
                        <a:pt x="515157" y="70771"/>
                        <a:pt x="515157" y="71540"/>
                      </a:cubicBezTo>
                      <a:cubicBezTo>
                        <a:pt x="514388" y="73078"/>
                        <a:pt x="511313" y="75384"/>
                        <a:pt x="510544" y="76922"/>
                      </a:cubicBezTo>
                      <a:cubicBezTo>
                        <a:pt x="509775" y="78460"/>
                        <a:pt x="509006" y="82304"/>
                        <a:pt x="508238" y="83841"/>
                      </a:cubicBezTo>
                      <a:cubicBezTo>
                        <a:pt x="507469" y="86148"/>
                        <a:pt x="507469" y="89992"/>
                        <a:pt x="506700" y="92299"/>
                      </a:cubicBezTo>
                      <a:cubicBezTo>
                        <a:pt x="505931" y="94605"/>
                        <a:pt x="506700" y="97680"/>
                        <a:pt x="505931" y="100755"/>
                      </a:cubicBezTo>
                      <a:cubicBezTo>
                        <a:pt x="505162" y="103831"/>
                        <a:pt x="502856" y="107675"/>
                        <a:pt x="501318" y="109982"/>
                      </a:cubicBezTo>
                      <a:cubicBezTo>
                        <a:pt x="500549" y="110750"/>
                        <a:pt x="497474" y="112288"/>
                        <a:pt x="496705" y="113057"/>
                      </a:cubicBezTo>
                      <a:cubicBezTo>
                        <a:pt x="495936" y="113826"/>
                        <a:pt x="492861" y="113826"/>
                        <a:pt x="491323" y="114594"/>
                      </a:cubicBezTo>
                      <a:cubicBezTo>
                        <a:pt x="490554" y="115364"/>
                        <a:pt x="489017" y="116132"/>
                        <a:pt x="488248" y="116901"/>
                      </a:cubicBezTo>
                      <a:cubicBezTo>
                        <a:pt x="487479" y="116901"/>
                        <a:pt x="486710" y="116901"/>
                        <a:pt x="485941" y="116901"/>
                      </a:cubicBezTo>
                      <a:cubicBezTo>
                        <a:pt x="485173" y="116901"/>
                        <a:pt x="485173" y="117670"/>
                        <a:pt x="484404" y="118439"/>
                      </a:cubicBezTo>
                      <a:cubicBezTo>
                        <a:pt x="482866" y="119208"/>
                        <a:pt x="480560" y="119976"/>
                        <a:pt x="479022" y="121514"/>
                      </a:cubicBezTo>
                      <a:cubicBezTo>
                        <a:pt x="476715" y="123821"/>
                        <a:pt x="472871" y="126896"/>
                        <a:pt x="469796" y="127665"/>
                      </a:cubicBezTo>
                      <a:cubicBezTo>
                        <a:pt x="467489" y="128434"/>
                        <a:pt x="452881" y="129202"/>
                        <a:pt x="451344" y="127665"/>
                      </a:cubicBezTo>
                      <a:cubicBezTo>
                        <a:pt x="450575" y="126896"/>
                        <a:pt x="449037" y="126127"/>
                        <a:pt x="446731" y="125358"/>
                      </a:cubicBezTo>
                      <a:cubicBezTo>
                        <a:pt x="445193" y="125358"/>
                        <a:pt x="444424" y="125358"/>
                        <a:pt x="442887" y="125358"/>
                      </a:cubicBezTo>
                      <a:cubicBezTo>
                        <a:pt x="439811" y="124590"/>
                        <a:pt x="431354" y="123052"/>
                        <a:pt x="429048" y="120745"/>
                      </a:cubicBezTo>
                      <a:cubicBezTo>
                        <a:pt x="427510" y="119208"/>
                        <a:pt x="425203" y="116901"/>
                        <a:pt x="424435" y="114594"/>
                      </a:cubicBezTo>
                      <a:cubicBezTo>
                        <a:pt x="424435" y="114594"/>
                        <a:pt x="424435" y="113057"/>
                        <a:pt x="424435" y="113057"/>
                      </a:cubicBezTo>
                      <a:cubicBezTo>
                        <a:pt x="423666" y="112288"/>
                        <a:pt x="422897" y="111519"/>
                        <a:pt x="422128" y="110750"/>
                      </a:cubicBezTo>
                      <a:cubicBezTo>
                        <a:pt x="422128" y="110750"/>
                        <a:pt x="422128" y="109982"/>
                        <a:pt x="422128" y="109982"/>
                      </a:cubicBezTo>
                      <a:cubicBezTo>
                        <a:pt x="419822" y="109213"/>
                        <a:pt x="406751" y="105369"/>
                        <a:pt x="404445" y="106906"/>
                      </a:cubicBezTo>
                      <a:cubicBezTo>
                        <a:pt x="402138" y="108444"/>
                        <a:pt x="394450" y="108444"/>
                        <a:pt x="391375" y="108444"/>
                      </a:cubicBezTo>
                      <a:cubicBezTo>
                        <a:pt x="385224" y="107675"/>
                        <a:pt x="379073" y="106137"/>
                        <a:pt x="372923" y="104600"/>
                      </a:cubicBezTo>
                      <a:cubicBezTo>
                        <a:pt x="372154" y="104600"/>
                        <a:pt x="364466" y="102293"/>
                        <a:pt x="364466" y="101525"/>
                      </a:cubicBezTo>
                      <a:cubicBezTo>
                        <a:pt x="361390" y="98449"/>
                        <a:pt x="358315" y="93836"/>
                        <a:pt x="354471" y="90761"/>
                      </a:cubicBezTo>
                      <a:cubicBezTo>
                        <a:pt x="353702" y="89992"/>
                        <a:pt x="352164" y="89223"/>
                        <a:pt x="351395" y="88454"/>
                      </a:cubicBezTo>
                      <a:cubicBezTo>
                        <a:pt x="351395" y="88454"/>
                        <a:pt x="349858" y="88454"/>
                        <a:pt x="349089" y="87685"/>
                      </a:cubicBezTo>
                      <a:cubicBezTo>
                        <a:pt x="348320" y="86148"/>
                        <a:pt x="349089" y="83841"/>
                        <a:pt x="347551" y="83072"/>
                      </a:cubicBezTo>
                      <a:cubicBezTo>
                        <a:pt x="344476" y="79997"/>
                        <a:pt x="342169" y="76153"/>
                        <a:pt x="340632" y="72309"/>
                      </a:cubicBezTo>
                      <a:cubicBezTo>
                        <a:pt x="340632" y="72309"/>
                        <a:pt x="340632" y="71540"/>
                        <a:pt x="340632" y="71540"/>
                      </a:cubicBezTo>
                      <a:cubicBezTo>
                        <a:pt x="339863" y="70771"/>
                        <a:pt x="338325" y="69233"/>
                        <a:pt x="338325" y="67696"/>
                      </a:cubicBezTo>
                      <a:cubicBezTo>
                        <a:pt x="337556" y="66158"/>
                        <a:pt x="337556" y="63083"/>
                        <a:pt x="336019" y="61545"/>
                      </a:cubicBezTo>
                      <a:cubicBezTo>
                        <a:pt x="335250" y="60776"/>
                        <a:pt x="333712" y="59239"/>
                        <a:pt x="332943" y="58470"/>
                      </a:cubicBezTo>
                      <a:cubicBezTo>
                        <a:pt x="332175" y="56932"/>
                        <a:pt x="331406" y="54625"/>
                        <a:pt x="330637" y="53088"/>
                      </a:cubicBezTo>
                      <a:cubicBezTo>
                        <a:pt x="329868" y="51550"/>
                        <a:pt x="328330" y="50781"/>
                        <a:pt x="327562" y="50013"/>
                      </a:cubicBezTo>
                      <a:cubicBezTo>
                        <a:pt x="327562" y="50013"/>
                        <a:pt x="327562" y="49244"/>
                        <a:pt x="327562" y="49244"/>
                      </a:cubicBezTo>
                      <a:cubicBezTo>
                        <a:pt x="326793" y="48475"/>
                        <a:pt x="326024" y="48475"/>
                        <a:pt x="325255" y="48475"/>
                      </a:cubicBezTo>
                      <a:cubicBezTo>
                        <a:pt x="324486" y="47706"/>
                        <a:pt x="323717" y="45399"/>
                        <a:pt x="322949" y="43862"/>
                      </a:cubicBezTo>
                      <a:cubicBezTo>
                        <a:pt x="322180" y="43093"/>
                        <a:pt x="318336" y="42324"/>
                        <a:pt x="316798" y="41555"/>
                      </a:cubicBezTo>
                      <a:cubicBezTo>
                        <a:pt x="312954" y="38480"/>
                        <a:pt x="306803" y="35405"/>
                        <a:pt x="302190" y="34636"/>
                      </a:cubicBezTo>
                      <a:cubicBezTo>
                        <a:pt x="299884" y="33867"/>
                        <a:pt x="296808" y="35405"/>
                        <a:pt x="293733" y="34636"/>
                      </a:cubicBezTo>
                      <a:cubicBezTo>
                        <a:pt x="292964" y="34636"/>
                        <a:pt x="287582" y="33867"/>
                        <a:pt x="287582" y="33867"/>
                      </a:cubicBezTo>
                      <a:cubicBezTo>
                        <a:pt x="280663" y="31560"/>
                        <a:pt x="291426" y="33867"/>
                        <a:pt x="284507" y="32330"/>
                      </a:cubicBezTo>
                      <a:cubicBezTo>
                        <a:pt x="283738" y="32330"/>
                        <a:pt x="283738" y="32330"/>
                        <a:pt x="282969" y="32330"/>
                      </a:cubicBezTo>
                      <a:cubicBezTo>
                        <a:pt x="282200" y="32330"/>
                        <a:pt x="276050" y="27716"/>
                        <a:pt x="276050" y="27716"/>
                      </a:cubicBezTo>
                      <a:cubicBezTo>
                        <a:pt x="275281" y="26178"/>
                        <a:pt x="273743" y="24641"/>
                        <a:pt x="272974" y="23103"/>
                      </a:cubicBezTo>
                      <a:cubicBezTo>
                        <a:pt x="272205" y="22334"/>
                        <a:pt x="269899" y="22334"/>
                        <a:pt x="268361" y="20797"/>
                      </a:cubicBezTo>
                      <a:cubicBezTo>
                        <a:pt x="267592" y="20028"/>
                        <a:pt x="266824" y="19259"/>
                        <a:pt x="266055" y="18490"/>
                      </a:cubicBezTo>
                      <a:cubicBezTo>
                        <a:pt x="264517" y="17722"/>
                        <a:pt x="257598" y="17722"/>
                        <a:pt x="255291" y="16184"/>
                      </a:cubicBezTo>
                      <a:lnTo>
                        <a:pt x="252985" y="16184"/>
                      </a:lnTo>
                      <a:lnTo>
                        <a:pt x="222231" y="26948"/>
                      </a:lnTo>
                      <a:lnTo>
                        <a:pt x="193016" y="49244"/>
                      </a:lnTo>
                      <a:lnTo>
                        <a:pt x="174564" y="48475"/>
                      </a:lnTo>
                      <a:lnTo>
                        <a:pt x="83841" y="8495"/>
                      </a:lnTo>
                      <a:lnTo>
                        <a:pt x="4651" y="4651"/>
                      </a:lnTo>
                      <a:lnTo>
                        <a:pt x="4651" y="4651"/>
                      </a:lnTo>
                      <a:close/>
                    </a:path>
                  </a:pathLst>
                </a:custGeom>
                <a:solidFill>
                  <a:srgbClr val="E0E0E0"/>
                </a:solidFill>
                <a:ln w="7683" cap="flat">
                  <a:noFill/>
                  <a:prstDash val="solid"/>
                  <a:miter/>
                </a:ln>
              </p:spPr>
              <p:txBody>
                <a:bodyPr rtlCol="0" anchor="ctr"/>
                <a:lstStyle/>
                <a:p>
                  <a:pPr defTabSz="685800">
                    <a:defRPr/>
                  </a:pPr>
                  <a:endParaRPr lang="en-GB" sz="753">
                    <a:solidFill>
                      <a:srgbClr val="000000"/>
                    </a:solidFill>
                    <a:latin typeface="Arial"/>
                  </a:endParaRPr>
                </a:p>
              </p:txBody>
            </p:sp>
            <p:sp>
              <p:nvSpPr>
                <p:cNvPr id="387" name="Rectángulo 272">
                  <a:extLst>
                    <a:ext uri="{FF2B5EF4-FFF2-40B4-BE49-F238E27FC236}">
                      <a16:creationId xmlns:a16="http://schemas.microsoft.com/office/drawing/2014/main" id="{75572271-D38C-4203-9A89-17BCE195257D}"/>
                    </a:ext>
                  </a:extLst>
                </p:cNvPr>
                <p:cNvSpPr/>
                <p:nvPr userDrawn="1"/>
              </p:nvSpPr>
              <p:spPr>
                <a:xfrm>
                  <a:off x="965771" y="3337026"/>
                  <a:ext cx="2802792" cy="150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753">
                    <a:solidFill>
                      <a:srgbClr val="FFFFFF"/>
                    </a:solidFill>
                    <a:latin typeface="Arial"/>
                  </a:endParaRPr>
                </a:p>
              </p:txBody>
            </p:sp>
          </p:grpSp>
        </p:grpSp>
      </p:grpSp>
      <p:sp>
        <p:nvSpPr>
          <p:cNvPr id="413" name="Forma libre: forma 201">
            <a:extLst>
              <a:ext uri="{FF2B5EF4-FFF2-40B4-BE49-F238E27FC236}">
                <a16:creationId xmlns:a16="http://schemas.microsoft.com/office/drawing/2014/main" id="{87355B32-A6A8-4881-AF7A-197EF46AD37D}"/>
              </a:ext>
            </a:extLst>
          </p:cNvPr>
          <p:cNvSpPr/>
          <p:nvPr/>
        </p:nvSpPr>
        <p:spPr>
          <a:xfrm>
            <a:off x="4929834" y="4349638"/>
            <a:ext cx="5327" cy="5327"/>
          </a:xfrm>
          <a:custGeom>
            <a:avLst/>
            <a:gdLst>
              <a:gd name="connsiteX0" fmla="*/ 19965 w 30753"/>
              <a:gd name="connsiteY0" fmla="*/ 5766 h 30753"/>
              <a:gd name="connsiteX1" fmla="*/ 16890 w 30753"/>
              <a:gd name="connsiteY1" fmla="*/ 8073 h 30753"/>
              <a:gd name="connsiteX2" fmla="*/ 13046 w 30753"/>
              <a:gd name="connsiteY2" fmla="*/ 13455 h 30753"/>
              <a:gd name="connsiteX3" fmla="*/ 6126 w 30753"/>
              <a:gd name="connsiteY3" fmla="*/ 17299 h 30753"/>
              <a:gd name="connsiteX4" fmla="*/ 9201 w 30753"/>
              <a:gd name="connsiteY4" fmla="*/ 24987 h 30753"/>
              <a:gd name="connsiteX5" fmla="*/ 15352 w 30753"/>
              <a:gd name="connsiteY5" fmla="*/ 26525 h 30753"/>
              <a:gd name="connsiteX6" fmla="*/ 28422 w 30753"/>
              <a:gd name="connsiteY6" fmla="*/ 11917 h 30753"/>
              <a:gd name="connsiteX7" fmla="*/ 19965 w 30753"/>
              <a:gd name="connsiteY7" fmla="*/ 5766 h 3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3" h="30753">
                <a:moveTo>
                  <a:pt x="19965" y="5766"/>
                </a:moveTo>
                <a:cubicBezTo>
                  <a:pt x="19196" y="6535"/>
                  <a:pt x="17658" y="6535"/>
                  <a:pt x="16890" y="8073"/>
                </a:cubicBezTo>
                <a:cubicBezTo>
                  <a:pt x="15352" y="9610"/>
                  <a:pt x="14583" y="11917"/>
                  <a:pt x="13046" y="13455"/>
                </a:cubicBezTo>
                <a:cubicBezTo>
                  <a:pt x="10739" y="15761"/>
                  <a:pt x="7664" y="15761"/>
                  <a:pt x="6126" y="17299"/>
                </a:cubicBezTo>
                <a:cubicBezTo>
                  <a:pt x="4588" y="18837"/>
                  <a:pt x="8432" y="24218"/>
                  <a:pt x="9201" y="24987"/>
                </a:cubicBezTo>
                <a:cubicBezTo>
                  <a:pt x="10739" y="25756"/>
                  <a:pt x="14583" y="25756"/>
                  <a:pt x="15352" y="26525"/>
                </a:cubicBezTo>
                <a:cubicBezTo>
                  <a:pt x="20734" y="31907"/>
                  <a:pt x="39955" y="24218"/>
                  <a:pt x="28422" y="11917"/>
                </a:cubicBezTo>
                <a:cubicBezTo>
                  <a:pt x="26116" y="9610"/>
                  <a:pt x="25347" y="7304"/>
                  <a:pt x="19965" y="5766"/>
                </a:cubicBezTo>
                <a:close/>
              </a:path>
            </a:pathLst>
          </a:custGeom>
          <a:solidFill>
            <a:schemeClr val="accent4"/>
          </a:solidFill>
          <a:ln w="9525" cap="flat">
            <a:noFill/>
            <a:prstDash val="solid"/>
            <a:miter/>
          </a:ln>
        </p:spPr>
        <p:txBody>
          <a:bodyPr rtlCol="0" anchor="ctr"/>
          <a:lstStyle/>
          <a:p>
            <a:pPr defTabSz="685800">
              <a:defRPr/>
            </a:pPr>
            <a:endParaRPr lang="en-GB" sz="753" dirty="0">
              <a:solidFill>
                <a:srgbClr val="000000"/>
              </a:solidFill>
              <a:latin typeface="Arial"/>
            </a:endParaRPr>
          </a:p>
        </p:txBody>
      </p:sp>
      <p:sp>
        <p:nvSpPr>
          <p:cNvPr id="12" name="Forma libre: forma 201">
            <a:extLst>
              <a:ext uri="{FF2B5EF4-FFF2-40B4-BE49-F238E27FC236}">
                <a16:creationId xmlns:a16="http://schemas.microsoft.com/office/drawing/2014/main" id="{EF9339B3-E27F-4081-B839-B2797385E9B0}"/>
              </a:ext>
            </a:extLst>
          </p:cNvPr>
          <p:cNvSpPr/>
          <p:nvPr/>
        </p:nvSpPr>
        <p:spPr>
          <a:xfrm>
            <a:off x="4936287" y="4334714"/>
            <a:ext cx="5327" cy="5327"/>
          </a:xfrm>
          <a:custGeom>
            <a:avLst/>
            <a:gdLst>
              <a:gd name="connsiteX0" fmla="*/ 19965 w 30753"/>
              <a:gd name="connsiteY0" fmla="*/ 5766 h 30753"/>
              <a:gd name="connsiteX1" fmla="*/ 16890 w 30753"/>
              <a:gd name="connsiteY1" fmla="*/ 8073 h 30753"/>
              <a:gd name="connsiteX2" fmla="*/ 13046 w 30753"/>
              <a:gd name="connsiteY2" fmla="*/ 13455 h 30753"/>
              <a:gd name="connsiteX3" fmla="*/ 6126 w 30753"/>
              <a:gd name="connsiteY3" fmla="*/ 17299 h 30753"/>
              <a:gd name="connsiteX4" fmla="*/ 9201 w 30753"/>
              <a:gd name="connsiteY4" fmla="*/ 24987 h 30753"/>
              <a:gd name="connsiteX5" fmla="*/ 15352 w 30753"/>
              <a:gd name="connsiteY5" fmla="*/ 26525 h 30753"/>
              <a:gd name="connsiteX6" fmla="*/ 28422 w 30753"/>
              <a:gd name="connsiteY6" fmla="*/ 11917 h 30753"/>
              <a:gd name="connsiteX7" fmla="*/ 19965 w 30753"/>
              <a:gd name="connsiteY7" fmla="*/ 5766 h 3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3" h="30753">
                <a:moveTo>
                  <a:pt x="19965" y="5766"/>
                </a:moveTo>
                <a:cubicBezTo>
                  <a:pt x="19196" y="6535"/>
                  <a:pt x="17658" y="6535"/>
                  <a:pt x="16890" y="8073"/>
                </a:cubicBezTo>
                <a:cubicBezTo>
                  <a:pt x="15352" y="9610"/>
                  <a:pt x="14583" y="11917"/>
                  <a:pt x="13046" y="13455"/>
                </a:cubicBezTo>
                <a:cubicBezTo>
                  <a:pt x="10739" y="15761"/>
                  <a:pt x="7664" y="15761"/>
                  <a:pt x="6126" y="17299"/>
                </a:cubicBezTo>
                <a:cubicBezTo>
                  <a:pt x="4588" y="18837"/>
                  <a:pt x="8432" y="24218"/>
                  <a:pt x="9201" y="24987"/>
                </a:cubicBezTo>
                <a:cubicBezTo>
                  <a:pt x="10739" y="25756"/>
                  <a:pt x="14583" y="25756"/>
                  <a:pt x="15352" y="26525"/>
                </a:cubicBezTo>
                <a:cubicBezTo>
                  <a:pt x="20734" y="31907"/>
                  <a:pt x="39955" y="24218"/>
                  <a:pt x="28422" y="11917"/>
                </a:cubicBezTo>
                <a:cubicBezTo>
                  <a:pt x="26116" y="9610"/>
                  <a:pt x="25347" y="7304"/>
                  <a:pt x="19965" y="5766"/>
                </a:cubicBezTo>
                <a:close/>
              </a:path>
            </a:pathLst>
          </a:custGeom>
          <a:solidFill>
            <a:schemeClr val="accent4"/>
          </a:solidFill>
          <a:ln w="9525" cap="flat">
            <a:noFill/>
            <a:prstDash val="solid"/>
            <a:miter/>
          </a:ln>
        </p:spPr>
        <p:txBody>
          <a:bodyPr rtlCol="0" anchor="ctr"/>
          <a:lstStyle/>
          <a:p>
            <a:pPr defTabSz="685800">
              <a:defRPr/>
            </a:pPr>
            <a:endParaRPr lang="en-GB" sz="753" dirty="0">
              <a:solidFill>
                <a:srgbClr val="000000"/>
              </a:solidFill>
              <a:latin typeface="Arial"/>
            </a:endParaRPr>
          </a:p>
        </p:txBody>
      </p:sp>
      <p:sp>
        <p:nvSpPr>
          <p:cNvPr id="404" name="Text Placeholder 2">
            <a:extLst>
              <a:ext uri="{FF2B5EF4-FFF2-40B4-BE49-F238E27FC236}">
                <a16:creationId xmlns:a16="http://schemas.microsoft.com/office/drawing/2014/main" id="{65510A03-BFCB-4DF5-8AE4-D226CBD01317}"/>
              </a:ext>
            </a:extLst>
          </p:cNvPr>
          <p:cNvSpPr>
            <a:spLocks noGrp="1"/>
          </p:cNvSpPr>
          <p:nvPr>
            <p:ph type="body" sz="quarter" idx="10"/>
          </p:nvPr>
        </p:nvSpPr>
        <p:spPr/>
        <p:txBody>
          <a:bodyPr/>
          <a:lstStyle/>
          <a:p>
            <a:r>
              <a:rPr lang="en-US" sz="1598" dirty="0"/>
              <a:t>The inequalities of travel restrictions across the globe</a:t>
            </a:r>
          </a:p>
        </p:txBody>
      </p:sp>
    </p:spTree>
    <p:extLst>
      <p:ext uri="{BB962C8B-B14F-4D97-AF65-F5344CB8AC3E}">
        <p14:creationId xmlns:p14="http://schemas.microsoft.com/office/powerpoint/2010/main" val="257683496"/>
      </p:ext>
    </p:extLst>
  </p:cSld>
  <p:clrMapOvr>
    <a:masterClrMapping/>
  </p:clrMapOvr>
</p:sld>
</file>

<file path=ppt/theme/theme1.xml><?xml version="1.0" encoding="utf-8"?>
<a:theme xmlns:a="http://schemas.openxmlformats.org/drawingml/2006/main" name="FK 02-2019">
  <a:themeElements>
    <a:clrScheme name="201907-FK-COLOURS">
      <a:dk1>
        <a:srgbClr val="000000"/>
      </a:dk1>
      <a:lt1>
        <a:srgbClr val="FFFFFF"/>
      </a:lt1>
      <a:dk2>
        <a:srgbClr val="476FB6"/>
      </a:dk2>
      <a:lt2>
        <a:srgbClr val="464646"/>
      </a:lt2>
      <a:accent1>
        <a:srgbClr val="63C0ED"/>
      </a:accent1>
      <a:accent2>
        <a:srgbClr val="319CDD"/>
      </a:accent2>
      <a:accent3>
        <a:srgbClr val="2C4995"/>
      </a:accent3>
      <a:accent4>
        <a:srgbClr val="F7B024"/>
      </a:accent4>
      <a:accent5>
        <a:srgbClr val="F19123"/>
      </a:accent5>
      <a:accent6>
        <a:srgbClr val="E96729"/>
      </a:accent6>
      <a:hlink>
        <a:srgbClr val="319CDD"/>
      </a:hlink>
      <a:folHlink>
        <a:srgbClr val="CE5B28"/>
      </a:folHlink>
    </a:clrScheme>
    <a:fontScheme name="ForwardKeys">
      <a:majorFont>
        <a:latin typeface="Arial"/>
        <a:ea typeface=""/>
        <a:cs typeface=""/>
      </a:majorFont>
      <a:minorFont>
        <a:latin typeface="Arial"/>
        <a:ea typeface=""/>
        <a:cs typeface=""/>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K 02-2019" id="{28ADC309-6EED-4F78-8412-2682DD7EE8E3}" vid="{F76DAC3E-9A80-478A-998A-833F6DFC0F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FK 02-2019</Template>
  <TotalTime>17944</TotalTime>
  <Words>926</Words>
  <Application>Microsoft Office PowerPoint</Application>
  <PresentationFormat>Pokaz na ekranie (16:9)</PresentationFormat>
  <Paragraphs>130</Paragraphs>
  <Slides>8</Slides>
  <Notes>6</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8</vt:i4>
      </vt:variant>
    </vt:vector>
  </HeadingPairs>
  <TitlesOfParts>
    <vt:vector size="12" baseType="lpstr">
      <vt:lpstr>Arial</vt:lpstr>
      <vt:lpstr>Calibri</vt:lpstr>
      <vt:lpstr>Courier New</vt:lpstr>
      <vt:lpstr>FK 02-2019</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Marques (paula.marques@forwardkeys.com)</dc:creator>
  <cp:lastModifiedBy>Buczak Teresa</cp:lastModifiedBy>
  <cp:revision>721</cp:revision>
  <cp:lastPrinted>2017-11-08T08:28:45Z</cp:lastPrinted>
  <dcterms:created xsi:type="dcterms:W3CDTF">2018-03-29T13:26:50Z</dcterms:created>
  <dcterms:modified xsi:type="dcterms:W3CDTF">2020-11-13T12:18:59Z</dcterms:modified>
</cp:coreProperties>
</file>